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99125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60159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3794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90627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7745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76483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80826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26412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45261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12668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8827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63860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46936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54775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91921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02905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08FBC-C0EB-49AE-B4EB-92B7B5F5D76D}" type="datetimeFigureOut">
              <a:rPr lang="zh-HK" altLang="en-US" smtClean="0"/>
              <a:t>18/3/2026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044F44-DB35-481D-9BEF-A692EC8486F6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8405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母親給女兒紮頭髮的插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872" y="1421476"/>
            <a:ext cx="324802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姊姊和弟弟的插圖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830" y="1673629"/>
            <a:ext cx="35433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457201" y="584548"/>
            <a:ext cx="32624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誰人照顧我們呢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HK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8" name="Picture 10" descr="父親節快樂父親與孩子的插圖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153" y="1673629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4240192" y="5483629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爸爸和媽媽</a:t>
            </a:r>
            <a:endParaRPr lang="zh-HK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0542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地球的水從何而來？ | 看雜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990" y="1651885"/>
            <a:ext cx="6449542" cy="396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230286" y="725864"/>
            <a:ext cx="36728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地球有媽媽照顧嗎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HK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8" name="Picture 4" descr="狗插圖“問題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532" y="4075315"/>
            <a:ext cx="25146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59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大氣層的結構，可分為五層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6" b="12559"/>
          <a:stretch/>
        </p:blipFill>
        <p:spPr bwMode="auto">
          <a:xfrm>
            <a:off x="349565" y="2003366"/>
            <a:ext cx="8152482" cy="461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266469" y="526038"/>
            <a:ext cx="947567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對流層、平流層、中氣層、增溫層及外氣層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大氣層是圍繞地球的一層氣體，在地球上的生命中扮演重要角色，是看不見亦很重要的層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保護地球免受有害的太陽輻射，調節溫度，運輸能量和營養物質 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保護我們免受侵害，維持對我們生存至關重要的平衡</a:t>
            </a:r>
          </a:p>
          <a:p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BAC986B-5933-1E16-84A5-27668C58D686}"/>
              </a:ext>
            </a:extLst>
          </p:cNvPr>
          <p:cNvSpPr txBox="1"/>
          <p:nvPr/>
        </p:nvSpPr>
        <p:spPr>
          <a:xfrm>
            <a:off x="8502047" y="5327354"/>
            <a:ext cx="38344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en-US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天氣現象：</a:t>
            </a:r>
            <a:r>
              <a:rPr lang="zh-HK" altLang="en-US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  <a:r>
              <a:rPr lang="zh-TW" altLang="en-US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雲、雨、霧、雪等天氣現象皆發生於此，帶來降水，滋潤大地。</a:t>
            </a:r>
            <a:endParaRPr lang="en-US" altLang="zh-TW" dirty="0"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HK" altLang="en-US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熱量循環：</a:t>
            </a:r>
            <a:r>
              <a:rPr lang="zh-TW" altLang="en-US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地面輻射溫暖空氣，維持地表溫度穩定，適合人類居住</a:t>
            </a:r>
            <a:endParaRPr lang="en-US" altLang="zh-TW" dirty="0"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BB65FCF-D9FC-120E-2C44-2C4F91BDDA83}"/>
              </a:ext>
            </a:extLst>
          </p:cNvPr>
          <p:cNvSpPr txBox="1"/>
          <p:nvPr/>
        </p:nvSpPr>
        <p:spPr>
          <a:xfrm>
            <a:off x="6803658" y="4734560"/>
            <a:ext cx="3834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臭氧層防護：</a:t>
            </a:r>
            <a:r>
              <a:rPr lang="zh-TW" altLang="en-US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含有大量臭氧，吸收太陽短波紫外線，保護人類與生物免受輻射傷害</a:t>
            </a:r>
            <a:endParaRPr lang="zh-HK" altLang="en-US" dirty="0"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7FB78E1-E12A-BC14-AE33-93D2F17A69AC}"/>
              </a:ext>
            </a:extLst>
          </p:cNvPr>
          <p:cNvSpPr txBox="1"/>
          <p:nvPr/>
        </p:nvSpPr>
        <p:spPr>
          <a:xfrm>
            <a:off x="8007998" y="3848483"/>
            <a:ext cx="3834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en-US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流星燃燒：</a:t>
            </a:r>
            <a:r>
              <a:rPr lang="zh-TW" altLang="en-US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隕石進入大氣層時通常在此層摩擦燃燒，減少對地面的直接撞擊</a:t>
            </a:r>
            <a:endParaRPr lang="zh-HK" altLang="en-US" dirty="0"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B80555E-FF3C-8EDB-D4A3-2ED93C314472}"/>
              </a:ext>
            </a:extLst>
          </p:cNvPr>
          <p:cNvSpPr txBox="1"/>
          <p:nvPr/>
        </p:nvSpPr>
        <p:spPr>
          <a:xfrm>
            <a:off x="6322582" y="2133661"/>
            <a:ext cx="3834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衛星運行：</a:t>
            </a:r>
            <a:r>
              <a:rPr lang="zh-TW" altLang="en-US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是人造衛星運行的場所，共同維護地球生命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D426618-D5DA-EA9E-8015-62D7421B522F}"/>
              </a:ext>
            </a:extLst>
          </p:cNvPr>
          <p:cNvSpPr txBox="1"/>
          <p:nvPr/>
        </p:nvSpPr>
        <p:spPr>
          <a:xfrm>
            <a:off x="6803657" y="2970729"/>
            <a:ext cx="3834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電離層通訊：</a:t>
            </a:r>
            <a:r>
              <a:rPr lang="zh-TW" altLang="en-US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 空氣分子電離成離子，能反射無線電波，極大地便利了長距離無線電通訊</a:t>
            </a:r>
          </a:p>
        </p:txBody>
      </p:sp>
    </p:spTree>
    <p:extLst>
      <p:ext uri="{BB962C8B-B14F-4D97-AF65-F5344CB8AC3E}">
        <p14:creationId xmlns:p14="http://schemas.microsoft.com/office/powerpoint/2010/main" val="248664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124693" y="1305471"/>
            <a:ext cx="5361707" cy="4132119"/>
            <a:chOff x="124693" y="1305471"/>
            <a:chExt cx="5361707" cy="4132119"/>
          </a:xfrm>
        </p:grpSpPr>
        <p:pic>
          <p:nvPicPr>
            <p:cNvPr id="4098" name="Picture 2" descr="環境悲歌：用20張照片看人類對地球的侵害| 遠見雜誌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139" y="1305471"/>
              <a:ext cx="5289261" cy="351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文字方塊 3"/>
            <p:cNvSpPr txBox="1"/>
            <p:nvPr/>
          </p:nvSpPr>
          <p:spPr>
            <a:xfrm>
              <a:off x="124693" y="4852815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垃圾污染</a:t>
              </a:r>
              <a:endParaRPr lang="zh-HK" altLang="en-US" sz="3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5625348" y="2610903"/>
            <a:ext cx="5324769" cy="4172282"/>
            <a:chOff x="5625348" y="2610903"/>
            <a:chExt cx="5324769" cy="4172282"/>
          </a:xfrm>
        </p:grpSpPr>
        <p:pic>
          <p:nvPicPr>
            <p:cNvPr id="4100" name="Picture 4" descr="環境汙染破壞生態系統為人類帶來致命疾病| 永續地球| 倡議家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3151" y="3320370"/>
              <a:ext cx="5196966" cy="346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文字方塊 4"/>
            <p:cNvSpPr txBox="1"/>
            <p:nvPr/>
          </p:nvSpPr>
          <p:spPr>
            <a:xfrm>
              <a:off x="5625348" y="2610903"/>
              <a:ext cx="182614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zh-HK" sz="3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廢氣排放</a:t>
              </a:r>
              <a:endParaRPr lang="zh-HK" altLang="en-US" sz="3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124693" y="315884"/>
            <a:ext cx="40831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HK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為甚麼大氣層會穿孔</a:t>
            </a:r>
            <a:r>
              <a:rPr lang="en-US" altLang="zh-HK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HK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102" name="Picture 6" descr="色々な表情の地球のキャラクター | かわいいフリー素材集 いらすとや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527" y="-84924"/>
            <a:ext cx="2988213" cy="298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30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滥砍滥伐图片_滥砍滥伐素材_滥砍滥伐高清图片_摄图网图片下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92" y="299258"/>
            <a:ext cx="5112327" cy="340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漁業過度捕撈下的生態失衡| 海洋生物資源永續發展課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479" y="3187419"/>
            <a:ext cx="5252297" cy="349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49632" y="3707476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HK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濫砍濫伐</a:t>
            </a:r>
            <a:endParaRPr lang="zh-HK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472548" y="2521526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HK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過度捕撈</a:t>
            </a:r>
            <a:endParaRPr lang="zh-HK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6" descr="色々な表情の地球のキャラクター | かわいいフリー素材集 いらすとや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43" y="-174301"/>
            <a:ext cx="2988213" cy="298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84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88</TotalTime>
  <Words>210</Words>
  <Application>Microsoft Office PowerPoint</Application>
  <PresentationFormat>寬螢幕</PresentationFormat>
  <Paragraphs>18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0" baseType="lpstr">
      <vt:lpstr>標楷體</vt:lpstr>
      <vt:lpstr>Arial</vt:lpstr>
      <vt:lpstr>Trebuchet MS</vt:lpstr>
      <vt:lpstr>Wingdings 3</vt:lpstr>
      <vt:lpstr>多面向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Lenovo's User</dc:creator>
  <cp:lastModifiedBy>agnes kg</cp:lastModifiedBy>
  <cp:revision>9</cp:revision>
  <dcterms:created xsi:type="dcterms:W3CDTF">2026-03-06T03:47:41Z</dcterms:created>
  <dcterms:modified xsi:type="dcterms:W3CDTF">2026-03-18T00:40:33Z</dcterms:modified>
</cp:coreProperties>
</file>