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40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5B03A-6C88-400A-92FC-8E60DC1024EF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2F786-CA8C-4AD9-979D-9D839B04F43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406293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5B03A-6C88-400A-92FC-8E60DC1024EF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2F786-CA8C-4AD9-979D-9D839B04F43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173665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5B03A-6C88-400A-92FC-8E60DC1024EF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2F786-CA8C-4AD9-979D-9D839B04F43C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322976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5B03A-6C88-400A-92FC-8E60DC1024EF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2F786-CA8C-4AD9-979D-9D839B04F43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5257885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5B03A-6C88-400A-92FC-8E60DC1024EF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2F786-CA8C-4AD9-979D-9D839B04F43C}" type="slidenum">
              <a:rPr lang="zh-HK" altLang="en-US" smtClean="0"/>
              <a:t>‹#›</a:t>
            </a:fld>
            <a:endParaRPr lang="zh-HK" alt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408335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5B03A-6C88-400A-92FC-8E60DC1024EF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2F786-CA8C-4AD9-979D-9D839B04F43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48984308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5B03A-6C88-400A-92FC-8E60DC1024EF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2F786-CA8C-4AD9-979D-9D839B04F43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5459059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5B03A-6C88-400A-92FC-8E60DC1024EF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2F786-CA8C-4AD9-979D-9D839B04F43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7401364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5B03A-6C88-400A-92FC-8E60DC1024EF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2F786-CA8C-4AD9-979D-9D839B04F43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0051970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5B03A-6C88-400A-92FC-8E60DC1024EF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2F786-CA8C-4AD9-979D-9D839B04F43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9097097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5B03A-6C88-400A-92FC-8E60DC1024EF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2F786-CA8C-4AD9-979D-9D839B04F43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4134827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5B03A-6C88-400A-92FC-8E60DC1024EF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2F786-CA8C-4AD9-979D-9D839B04F43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6568368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5B03A-6C88-400A-92FC-8E60DC1024EF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2F786-CA8C-4AD9-979D-9D839B04F43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7645144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5B03A-6C88-400A-92FC-8E60DC1024EF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2F786-CA8C-4AD9-979D-9D839B04F43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2489424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5B03A-6C88-400A-92FC-8E60DC1024EF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2F786-CA8C-4AD9-979D-9D839B04F43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506402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5B03A-6C88-400A-92FC-8E60DC1024EF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82F786-CA8C-4AD9-979D-9D839B04F43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1569871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5B03A-6C88-400A-92FC-8E60DC1024EF}" type="datetimeFigureOut">
              <a:rPr lang="zh-HK" altLang="en-US" smtClean="0"/>
              <a:t>6/3/2026</a:t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382F786-CA8C-4AD9-979D-9D839B04F43C}" type="slidenum">
              <a:rPr lang="zh-HK" altLang="en-US" smtClean="0"/>
              <a:t>‹#›</a:t>
            </a:fld>
            <a:endParaRPr lang="zh-HK" altLang="en-US"/>
          </a:p>
        </p:txBody>
      </p:sp>
    </p:spTree>
    <p:extLst>
      <p:ext uri="{BB962C8B-B14F-4D97-AF65-F5344CB8AC3E}">
        <p14:creationId xmlns:p14="http://schemas.microsoft.com/office/powerpoint/2010/main" val="3931912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ko.gov.hk/tc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maps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通訊衛星- 維基百科，自由的百科全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539" y="399012"/>
            <a:ext cx="6758782" cy="4820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7340139" y="5219962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HK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通訊衛星</a:t>
            </a:r>
            <a:endParaRPr lang="zh-HK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2400011" y="5702531"/>
            <a:ext cx="84896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zh-TW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在空中飛行的</a:t>
            </a:r>
            <a:r>
              <a:rPr lang="zh-TW" altLang="zh-HK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傳聲筒</a:t>
            </a:r>
            <a:endParaRPr lang="zh-TW" altLang="zh-HK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zh-HK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zh-TW" altLang="zh-HK" dirty="0">
                <a:latin typeface="標楷體" panose="03000509000000000000" pitchFamily="65" charset="-120"/>
                <a:ea typeface="標楷體" panose="03000509000000000000" pitchFamily="65" charset="-120"/>
              </a:rPr>
              <a:t>空中接收聲音訊號後，馬上傳到話給</a:t>
            </a:r>
            <a:r>
              <a:rPr lang="zh-TW" altLang="zh-HK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電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話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實現全球電視、電話、廣播、網路及軍事通信</a:t>
            </a:r>
            <a:endParaRPr lang="zh-HK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484654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中國首顆主動降水測量衛星風雲三號G星成功發射- 內地- 大公文匯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771" y="174567"/>
            <a:ext cx="6236913" cy="3964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7090756" y="4138704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氣象</a:t>
            </a:r>
            <a:r>
              <a:rPr lang="zh-TW" altLang="zh-HK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衛星</a:t>
            </a:r>
            <a:endParaRPr lang="zh-HK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2765771" y="5162204"/>
            <a:ext cx="848966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即時監測雲層變化以進行天氣預報、追蹤颱風及熱帶氣旋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強度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分析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海面溫度與風場、預警沙塵暴與山火等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災害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觀測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冰雪覆蓋與生態環境，為航海、農林與防災提供關鍵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數據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HK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GB" altLang="zh-HK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https://www.hko.gov.hk/tc/</a:t>
            </a:r>
            <a:r>
              <a:rPr lang="en-GB" altLang="zh-HK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(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天文台</a:t>
            </a:r>
            <a:r>
              <a:rPr lang="en-GB" altLang="zh-HK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lang="zh-HK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25191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新一代北斗导航卫星“新”在何处--中国数字科技馆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7266" y="313379"/>
            <a:ext cx="6002809" cy="4106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7217757" y="4420301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HK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導航</a:t>
            </a:r>
            <a:r>
              <a:rPr lang="zh-TW" altLang="zh-HK" sz="36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衛星</a:t>
            </a:r>
            <a:endParaRPr lang="zh-HK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567025" y="5164821"/>
            <a:ext cx="8973677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利用繞地球運行的衛星群，提供全天候、全球性的高精度定位、導航與授時服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主要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系統包括美國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GPS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、中國北斗（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BDS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）、俄羅斯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GLONASS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及歐洲伽利略（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Galileo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）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廣泛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應用於汽車、手機、航海與空運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中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汽車駕駛、步行導航、海上航行、測繪、時間</a:t>
            </a:r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同步</a:t>
            </a:r>
            <a:endParaRPr lang="en-US" altLang="zh-TW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HK" u="sng" dirty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 </a:t>
            </a:r>
            <a:r>
              <a:rPr lang="en-US" altLang="zh-HK" u="sng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 </a:t>
            </a:r>
            <a:r>
              <a:rPr lang="en-GB" altLang="zh-HK" dirty="0" smtClean="0">
                <a:latin typeface="標楷體" panose="03000509000000000000" pitchFamily="65" charset="-120"/>
                <a:ea typeface="標楷體" panose="03000509000000000000" pitchFamily="65" charset="-120"/>
                <a:hlinkClick r:id="rId3"/>
              </a:rPr>
              <a:t>https://www.google.com/maps</a:t>
            </a:r>
            <a:r>
              <a:rPr lang="en-GB" altLang="zh-HK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(GOOGLE MAP)</a:t>
            </a:r>
            <a:endParaRPr lang="zh-HK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627150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中國「嫦娥六號」返回艙成功取出珍貴月球背面樣本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041" y="265444"/>
            <a:ext cx="4997040" cy="2610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3726411" y="2876203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HK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嫦娥號</a:t>
            </a:r>
            <a:endParaRPr lang="zh-HK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104" name="Picture 8" descr="神舟十二號載3太空人上天宮她和「前輩」有甚麼不同？ | 航空航天| 中國科技| 當代中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748" y="255313"/>
            <a:ext cx="5239385" cy="27419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文字方塊 6"/>
          <p:cNvSpPr txBox="1"/>
          <p:nvPr/>
        </p:nvSpPr>
        <p:spPr>
          <a:xfrm>
            <a:off x="9448338" y="2997258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HK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神舟飛船</a:t>
            </a:r>
            <a:endParaRPr lang="zh-HK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106" name="Picture 10" descr="祝融號火星車- 維基百科，自由的百科全書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106" y="4023853"/>
            <a:ext cx="4897955" cy="2710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80618" y="3377522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HK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祝融號</a:t>
            </a:r>
            <a:endParaRPr lang="zh-HK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5798589" y="3377522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HK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探月車</a:t>
            </a:r>
            <a:endParaRPr lang="zh-HK" altLang="en-US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108" name="Picture 12" descr="玉兔號月球車- 維基百科，自由的百科全書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182" y="4023853"/>
            <a:ext cx="4102113" cy="2613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6890038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</TotalTime>
  <Words>172</Words>
  <Application>Microsoft Office PowerPoint</Application>
  <PresentationFormat>寬螢幕</PresentationFormat>
  <Paragraphs>20</Paragraphs>
  <Slides>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1" baseType="lpstr">
      <vt:lpstr>微軟正黑體</vt:lpstr>
      <vt:lpstr>標楷體</vt:lpstr>
      <vt:lpstr>Arial</vt:lpstr>
      <vt:lpstr>Trebuchet MS</vt:lpstr>
      <vt:lpstr>Wingdings</vt:lpstr>
      <vt:lpstr>Wingdings 3</vt:lpstr>
      <vt:lpstr>多面向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Lenovo's User</dc:creator>
  <cp:lastModifiedBy>Lenovo's User</cp:lastModifiedBy>
  <cp:revision>6</cp:revision>
  <dcterms:created xsi:type="dcterms:W3CDTF">2026-03-06T03:26:18Z</dcterms:created>
  <dcterms:modified xsi:type="dcterms:W3CDTF">2026-03-06T03:47:15Z</dcterms:modified>
</cp:coreProperties>
</file>