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2256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1453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5464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363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85170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941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00984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53793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37835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3231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8835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29966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2014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3680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9459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619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3913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8CA6A-F8F9-4B2D-95C9-32DDA037451D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56FB5EC-404D-483F-92D1-37079862B2D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7038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宇航员- 维基百科，自由的百科全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13" y="298753"/>
            <a:ext cx="6138331" cy="61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7997371" y="5606087"/>
            <a:ext cx="2031325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HK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航天員</a:t>
            </a:r>
            <a:endParaRPr lang="zh-HK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49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神二十航天員乘組準備工作就緒擬近日擇機實施第二次出艙活動 - 兩岸 - 橙新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2" y="964747"/>
            <a:ext cx="9457668" cy="531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80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揭秘全新一代“飞天”舱外航天服-湖南大学设计艺术学院- School of Design, Hunan Universit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9"/>
          <a:stretch/>
        </p:blipFill>
        <p:spPr bwMode="auto">
          <a:xfrm>
            <a:off x="188687" y="151603"/>
            <a:ext cx="4368800" cy="65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美国登月服难产，马斯克转发中国登月服视频吐槽FAA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" t="2996" r="3267" b="10247"/>
          <a:stretch/>
        </p:blipFill>
        <p:spPr bwMode="auto">
          <a:xfrm>
            <a:off x="4557487" y="469217"/>
            <a:ext cx="5660571" cy="609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84904" y="5736716"/>
            <a:ext cx="2031325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HK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航天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服</a:t>
            </a:r>
            <a:endParaRPr lang="zh-HK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8436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世界宇航服/航天服简介- 知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19" y="143594"/>
            <a:ext cx="9177110" cy="658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51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航天员服装素材-航天员服装图片-航天员服装设计模板-昵图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532" y="304798"/>
            <a:ext cx="4735739" cy="631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 flipH="1">
            <a:off x="466633" y="4165103"/>
            <a:ext cx="64131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免受太空惡劣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危害身心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真空、極端溫差、輻射、微隕石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生命保障、維持氣壓與溫度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抵禦</a:t>
            </a: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太空的輻射和防撞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771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在太空中都吃什麼？太空人可以吃炸雞、披薩和泡麵嗎｜健康知識+｜新聞｜元氣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7" b="6876"/>
          <a:stretch/>
        </p:blipFill>
        <p:spPr bwMode="auto">
          <a:xfrm>
            <a:off x="6266089" y="507998"/>
            <a:ext cx="5737226" cy="388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想念家鄉味英國太空人邀小朋友設計宇宙級美食| DQ 地球圖輯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1" y="507998"/>
            <a:ext cx="5763075" cy="37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87804" y="4934857"/>
            <a:ext cx="96744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太空裡沒有重力，食物會飄起來</a:t>
            </a:r>
            <a:r>
              <a:rPr lang="zh-TW" altLang="zh-HK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，航</a:t>
            </a:r>
            <a:r>
              <a:rPr lang="zh-TW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天員吃的是壓縮餅乾、像牙膏一樣的管狀</a:t>
            </a:r>
            <a:r>
              <a:rPr lang="zh-TW" altLang="zh-HK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食物</a:t>
            </a:r>
            <a:r>
              <a:rPr lang="zh-TW" altLang="zh-HK" sz="2000" dirty="0" smtClean="0"/>
              <a:t>。</a:t>
            </a:r>
            <a:endParaRPr lang="en-US" altLang="zh-TW" sz="2000" dirty="0" smtClean="0"/>
          </a:p>
          <a:p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GB" altLang="zh-HK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https://www.youtube.com/watch?v=PDzLSXljkok</a:t>
            </a:r>
            <a:endParaRPr lang="zh-HK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062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忘記怎走路！滯留2太空人身體「失去基本能力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9" y="580571"/>
            <a:ext cx="7014026" cy="394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800070" y="5036457"/>
            <a:ext cx="74334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不會像我們一樣穩穩地走路，而是飄來飄去的，就像游泳一樣</a:t>
            </a:r>
            <a:r>
              <a:rPr lang="zh-TW" altLang="zh-HK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HK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https://www.youtube.com/watch?v=D1MKji4xna4&amp;t=59s</a:t>
            </a:r>
            <a:endParaRPr lang="zh-TW" altLang="zh-HK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0601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中國發射神舟十二號載人飛船，三名宇航員探索太空- 紐約時報中文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947" y="480421"/>
            <a:ext cx="6616338" cy="44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 flipH="1">
            <a:off x="2309947" y="5195618"/>
            <a:ext cx="7835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進行</a:t>
            </a: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無人探測器無法完成的複雜科研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任務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開發</a:t>
            </a:r>
            <a:r>
              <a:rPr lang="zh-TW" altLang="zh-HK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太空資源及執行維護與太空站</a:t>
            </a:r>
            <a:r>
              <a:rPr lang="zh-TW" altLang="zh-HK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建設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8454958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114</Words>
  <Application>Microsoft Office PowerPoint</Application>
  <PresentationFormat>寬螢幕</PresentationFormat>
  <Paragraphs>16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標楷體</vt:lpstr>
      <vt:lpstr>Arial</vt:lpstr>
      <vt:lpstr>Trebuchet MS</vt:lpstr>
      <vt:lpstr>Wingdings 3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Lenovo's User</dc:creator>
  <cp:lastModifiedBy>Lenovo's User</cp:lastModifiedBy>
  <cp:revision>4</cp:revision>
  <dcterms:created xsi:type="dcterms:W3CDTF">2026-03-06T03:01:36Z</dcterms:created>
  <dcterms:modified xsi:type="dcterms:W3CDTF">2026-03-06T03:25:42Z</dcterms:modified>
</cp:coreProperties>
</file>