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5" r:id="rId3"/>
    <p:sldId id="258" r:id="rId4"/>
    <p:sldId id="260" r:id="rId5"/>
    <p:sldId id="259" r:id="rId6"/>
    <p:sldId id="263" r:id="rId7"/>
    <p:sldId id="261" r:id="rId8"/>
    <p:sldId id="262" r:id="rId9"/>
    <p:sldId id="256" r:id="rId10"/>
    <p:sldId id="267" r:id="rId11"/>
    <p:sldId id="268" r:id="rId12"/>
    <p:sldId id="269" r:id="rId13"/>
    <p:sldId id="274" r:id="rId14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29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7B31-395D-4EF4-A205-00CC10571874}" type="datetimeFigureOut">
              <a:rPr lang="zh-HK" altLang="en-US" smtClean="0"/>
              <a:t>3/3/2026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5917-2BA9-4B71-B4EF-6C5943B5C8D1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7B31-395D-4EF4-A205-00CC10571874}" type="datetimeFigureOut">
              <a:rPr lang="zh-HK" altLang="en-US" smtClean="0"/>
              <a:t>3/3/2026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5917-2BA9-4B71-B4EF-6C5943B5C8D1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7B31-395D-4EF4-A205-00CC10571874}" type="datetimeFigureOut">
              <a:rPr lang="zh-HK" altLang="en-US" smtClean="0"/>
              <a:t>3/3/2026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5917-2BA9-4B71-B4EF-6C5943B5C8D1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7B31-395D-4EF4-A205-00CC10571874}" type="datetimeFigureOut">
              <a:rPr lang="zh-HK" altLang="en-US" smtClean="0"/>
              <a:t>3/3/2026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5917-2BA9-4B71-B4EF-6C5943B5C8D1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7B31-395D-4EF4-A205-00CC10571874}" type="datetimeFigureOut">
              <a:rPr lang="zh-HK" altLang="en-US" smtClean="0"/>
              <a:t>3/3/2026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5917-2BA9-4B71-B4EF-6C5943B5C8D1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7B31-395D-4EF4-A205-00CC10571874}" type="datetimeFigureOut">
              <a:rPr lang="zh-HK" altLang="en-US" smtClean="0"/>
              <a:t>3/3/2026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5917-2BA9-4B71-B4EF-6C5943B5C8D1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7B31-395D-4EF4-A205-00CC10571874}" type="datetimeFigureOut">
              <a:rPr lang="zh-HK" altLang="en-US" smtClean="0"/>
              <a:t>3/3/2026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5917-2BA9-4B71-B4EF-6C5943B5C8D1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7B31-395D-4EF4-A205-00CC10571874}" type="datetimeFigureOut">
              <a:rPr lang="zh-HK" altLang="en-US" smtClean="0"/>
              <a:t>3/3/2026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5917-2BA9-4B71-B4EF-6C5943B5C8D1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7B31-395D-4EF4-A205-00CC10571874}" type="datetimeFigureOut">
              <a:rPr lang="zh-HK" altLang="en-US" smtClean="0"/>
              <a:t>3/3/2026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5917-2BA9-4B71-B4EF-6C5943B5C8D1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7B31-395D-4EF4-A205-00CC10571874}" type="datetimeFigureOut">
              <a:rPr lang="zh-HK" altLang="en-US" smtClean="0"/>
              <a:t>3/3/2026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5917-2BA9-4B71-B4EF-6C5943B5C8D1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37B31-395D-4EF4-A205-00CC10571874}" type="datetimeFigureOut">
              <a:rPr lang="zh-HK" altLang="en-US" smtClean="0"/>
              <a:t>3/3/2026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F5917-2BA9-4B71-B4EF-6C5943B5C8D1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37B31-395D-4EF4-A205-00CC10571874}" type="datetimeFigureOut">
              <a:rPr lang="zh-HK" altLang="en-US" smtClean="0"/>
              <a:t>3/3/2026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F5917-2BA9-4B71-B4EF-6C5943B5C8D1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WcB0YEfM9Q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549" y="1027906"/>
            <a:ext cx="3810000" cy="543264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水是怎樣的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54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討論：水源受污染的影響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5209765"/>
            <a:ext cx="7300452" cy="16482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海洋生物</a:t>
            </a:r>
            <a:endParaRPr lang="zh-HK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890" y="1569085"/>
            <a:ext cx="4817110" cy="361251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695" y="1569085"/>
            <a:ext cx="4956810" cy="3504565"/>
          </a:xfrm>
          <a:prstGeom prst="rect">
            <a:avLst/>
          </a:prstGeom>
        </p:spPr>
      </p:pic>
      <p:sp>
        <p:nvSpPr>
          <p:cNvPr id="6" name="內容版面配置區 2"/>
          <p:cNvSpPr txBox="1"/>
          <p:nvPr/>
        </p:nvSpPr>
        <p:spPr>
          <a:xfrm>
            <a:off x="8364794" y="5105193"/>
            <a:ext cx="7300452" cy="164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" y="2116455"/>
            <a:ext cx="4071620" cy="307467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67" b="96389" l="5610" r="95122">
                        <a14:foregroundMark x1="36098" y1="11944" x2="54146" y2="15278"/>
                        <a14:foregroundMark x1="54146" y1="15278" x2="54146" y2="20000"/>
                        <a14:foregroundMark x1="42927" y1="6667" x2="42927" y2="6667"/>
                        <a14:foregroundMark x1="44878" y1="8889" x2="44878" y2="8889"/>
                        <a14:foregroundMark x1="23659" y1="42500" x2="23659" y2="42500"/>
                        <a14:foregroundMark x1="16829" y1="41389" x2="19512" y2="50556"/>
                        <a14:foregroundMark x1="26341" y1="39722" x2="16341" y2="53056"/>
                        <a14:foregroundMark x1="16341" y1="53056" x2="27805" y2="40278"/>
                        <a14:foregroundMark x1="27805" y1="40278" x2="25854" y2="33889"/>
                        <a14:foregroundMark x1="28293" y1="33889" x2="9512" y2="41944"/>
                        <a14:foregroundMark x1="9512" y1="41944" x2="9512" y2="42500"/>
                        <a14:foregroundMark x1="8293" y1="40556" x2="5610" y2="53889"/>
                        <a14:foregroundMark x1="39024" y1="88889" x2="55610" y2="96389"/>
                        <a14:foregroundMark x1="87317" y1="34444" x2="95122" y2="56667"/>
                        <a14:foregroundMark x1="95122" y1="56667" x2="95122" y2="56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2450" y="3252470"/>
            <a:ext cx="3637280" cy="319341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0700" y="2014855"/>
            <a:ext cx="3973830" cy="317627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34340" y="751205"/>
            <a:ext cx="1122045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lang="zh-TW" altLang="zh-HK" sz="6000" b="1" u="sng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想想</a:t>
            </a:r>
            <a:r>
              <a:rPr lang="zh-HK" altLang="en-US" sz="6000" b="1" u="sng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zh-HK" sz="6000" b="1" u="sng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類</a:t>
            </a:r>
            <a:r>
              <a:rPr lang="zh-HK" altLang="en-US" sz="6000" b="1" u="sng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吃了受污染的魚會怎樣</a:t>
            </a:r>
            <a:r>
              <a:rPr lang="en-US" altLang="zh-HK" sz="6000" b="1" u="sng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2130" y="2273935"/>
            <a:ext cx="5563235" cy="3709035"/>
          </a:xfrm>
          <a:prstGeom prst="rect">
            <a:avLst/>
          </a:prstGeom>
        </p:spPr>
      </p:pic>
      <p:pic>
        <p:nvPicPr>
          <p:cNvPr id="9" name="內容版面配置區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273935"/>
            <a:ext cx="5691505" cy="379476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434340" y="751205"/>
            <a:ext cx="1122045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lang="zh-TW" altLang="zh-HK" sz="6000" b="1" u="sng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想想</a:t>
            </a:r>
            <a:r>
              <a:rPr lang="zh-HK" altLang="en-US" sz="6000" b="1" u="sng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zh-HK" sz="6000" b="1" u="sng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類</a:t>
            </a:r>
            <a:r>
              <a:rPr lang="zh-HK" altLang="en-US" sz="6000" b="1" u="sng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吃了受污染的魚會怎樣</a:t>
            </a:r>
            <a:r>
              <a:rPr lang="en-US" altLang="zh-HK" sz="6000" b="1" u="sng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7350" y="819785"/>
            <a:ext cx="1155192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lang="zh-HK" altLang="en-US" sz="6000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請把</a:t>
            </a:r>
            <a:r>
              <a:rPr lang="zh-HK" altLang="en-US" sz="6000" b="1" u="sng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（垃圾</a:t>
            </a:r>
            <a:r>
              <a:rPr lang="en-US" altLang="zh-HK" sz="6000" b="1" u="sng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HK" altLang="en-US" sz="6000" b="1" u="sng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（丟）</a:t>
            </a:r>
            <a:r>
              <a:rPr lang="zh-HK" altLang="en-US" sz="6000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</a:t>
            </a:r>
            <a:r>
              <a:rPr lang="zh-HK" altLang="en-US" sz="6000" b="1" u="sng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（垃圾箱）</a:t>
            </a:r>
            <a:r>
              <a:rPr lang="zh-HK" altLang="en-US" sz="6000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478155" y="3113405"/>
            <a:ext cx="11461115" cy="2768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zh-HK" altLang="en-US" sz="6000" b="1" u="sng">
                <a:solidFill>
                  <a:srgbClr val="1F2DA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口頭承諾：</a:t>
            </a:r>
            <a:endParaRPr lang="zh-HK" altLang="en-US" sz="5400" b="1" u="sng">
              <a:solidFill>
                <a:srgbClr val="1F2DA8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endParaRPr lang="zh-HK" altLang="en-US" sz="5400" b="1" u="sng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zh-HK" altLang="en-US" sz="6000" b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「我會愛護環境及珍惜用水！」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zh-HK" altLang="en-US" sz="8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787" y="163973"/>
            <a:ext cx="8301498" cy="5534332"/>
          </a:xfrm>
          <a:prstGeom prst="rect">
            <a:avLst/>
          </a:prstGeom>
        </p:spPr>
      </p:pic>
      <p:sp>
        <p:nvSpPr>
          <p:cNvPr id="5" name="矩形: 圓角 4"/>
          <p:cNvSpPr/>
          <p:nvPr/>
        </p:nvSpPr>
        <p:spPr>
          <a:xfrm>
            <a:off x="4596580" y="5062792"/>
            <a:ext cx="2998840" cy="14945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zh-TW" altLang="en-US" sz="96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污染</a:t>
            </a:r>
            <a:endParaRPr lang="zh-HK" altLang="en-US" sz="9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橢圓 5"/>
          <p:cNvSpPr/>
          <p:nvPr/>
        </p:nvSpPr>
        <p:spPr>
          <a:xfrm>
            <a:off x="1822962" y="2654709"/>
            <a:ext cx="2684206" cy="25170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  <p:sp>
        <p:nvSpPr>
          <p:cNvPr id="7" name="橢圓 6"/>
          <p:cNvSpPr/>
          <p:nvPr/>
        </p:nvSpPr>
        <p:spPr>
          <a:xfrm>
            <a:off x="2941843" y="137651"/>
            <a:ext cx="2684206" cy="25170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  <p:sp>
        <p:nvSpPr>
          <p:cNvPr id="8" name="橢圓 7"/>
          <p:cNvSpPr/>
          <p:nvPr/>
        </p:nvSpPr>
        <p:spPr>
          <a:xfrm>
            <a:off x="6017342" y="2340077"/>
            <a:ext cx="2684206" cy="25170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  <p:sp>
        <p:nvSpPr>
          <p:cNvPr id="9" name="矩形: 圓角 8"/>
          <p:cNvSpPr/>
          <p:nvPr/>
        </p:nvSpPr>
        <p:spPr>
          <a:xfrm>
            <a:off x="8244501" y="1027906"/>
            <a:ext cx="2998840" cy="14945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zh-TW" altLang="en-US" sz="96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垃圾</a:t>
            </a:r>
            <a:endParaRPr lang="zh-HK" altLang="en-US" sz="9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1" name="直線單箭頭接點 10"/>
          <p:cNvCxnSpPr/>
          <p:nvPr/>
        </p:nvCxnSpPr>
        <p:spPr>
          <a:xfrm>
            <a:off x="5626049" y="1046265"/>
            <a:ext cx="2652712" cy="31775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V="1">
            <a:off x="4354923" y="1516421"/>
            <a:ext cx="4076238" cy="201447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V="1">
            <a:off x="7668163" y="1516421"/>
            <a:ext cx="762998" cy="12629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水會受到污染</a:t>
            </a:r>
            <a:endParaRPr lang="zh-HK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202218">
            <a:off x="6145060" y="1524001"/>
            <a:ext cx="3810000" cy="3810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2395" y="2279751"/>
            <a:ext cx="2934043" cy="418362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54565">
            <a:off x="4814665" y="1764756"/>
            <a:ext cx="2143125" cy="214312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4006" y="52285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觀察：如果把一滴墨水到水中會怎樣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0626" y="134253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3900" dirty="0">
                <a:latin typeface="標楷體" panose="03000509000000000000" pitchFamily="65" charset="-120"/>
                <a:ea typeface="標楷體" panose="03000509000000000000" pitchFamily="65" charset="-120"/>
              </a:rPr>
              <a:t>污染</a:t>
            </a:r>
            <a:endParaRPr lang="zh-HK" altLang="en-US" sz="23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/>
          <a:srcRect b="50204"/>
          <a:stretch>
            <a:fillRect/>
          </a:stretch>
        </p:blipFill>
        <p:spPr>
          <a:xfrm>
            <a:off x="343568" y="2468152"/>
            <a:ext cx="2732581" cy="152758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0980" y="4311653"/>
            <a:ext cx="2617052" cy="187890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9288" y="2167706"/>
            <a:ext cx="2740435" cy="1828031"/>
          </a:xfrm>
          <a:prstGeom prst="rect">
            <a:avLst/>
          </a:prstGeom>
        </p:spPr>
      </p:pic>
      <p:sp>
        <p:nvSpPr>
          <p:cNvPr id="12" name="箭號: 向下 11"/>
          <p:cNvSpPr/>
          <p:nvPr/>
        </p:nvSpPr>
        <p:spPr>
          <a:xfrm>
            <a:off x="10333704" y="3706761"/>
            <a:ext cx="776748" cy="104222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2"/>
          <a:srcRect t="50204"/>
          <a:stretch>
            <a:fillRect/>
          </a:stretch>
        </p:blipFill>
        <p:spPr>
          <a:xfrm>
            <a:off x="343568" y="440560"/>
            <a:ext cx="2732581" cy="1527585"/>
          </a:xfrm>
          <a:prstGeom prst="rect">
            <a:avLst/>
          </a:prstGeom>
        </p:spPr>
      </p:pic>
      <p:sp>
        <p:nvSpPr>
          <p:cNvPr id="14" name="箭號: 向下 13"/>
          <p:cNvSpPr/>
          <p:nvPr/>
        </p:nvSpPr>
        <p:spPr>
          <a:xfrm>
            <a:off x="1321484" y="1823883"/>
            <a:ext cx="776748" cy="104222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3567" y="144450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聯想字：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879" y="407434"/>
            <a:ext cx="2574534" cy="144655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3923071" y="1130709"/>
            <a:ext cx="299883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9900" dirty="0">
                <a:latin typeface="標楷體" panose="03000509000000000000" pitchFamily="65" charset="-120"/>
                <a:ea typeface="標楷體" panose="03000509000000000000" pitchFamily="65" charset="-120"/>
              </a:rPr>
              <a:t>污</a:t>
            </a:r>
            <a:endParaRPr lang="zh-HK" altLang="en-US" sz="19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875640" y="1608824"/>
            <a:ext cx="29988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污水</a:t>
            </a:r>
            <a:endParaRPr lang="zh-HK" altLang="en-US" sz="8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148" y="4077448"/>
            <a:ext cx="3279059" cy="2188772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523567" y="2687101"/>
            <a:ext cx="29988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污糟</a:t>
            </a:r>
            <a:endParaRPr lang="zh-HK" altLang="en-US" sz="8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475702" y="4627464"/>
            <a:ext cx="29988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污垢</a:t>
            </a:r>
            <a:endParaRPr lang="zh-HK" altLang="en-US" sz="8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879" y="3509502"/>
            <a:ext cx="2352675" cy="1943100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7746879" y="5341661"/>
            <a:ext cx="29988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油污</a:t>
            </a:r>
            <a:endParaRPr lang="zh-HK" altLang="en-US" sz="8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4565B99-FFE9-C2A4-9274-4626E0BD0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56" y="97247"/>
            <a:ext cx="8489372" cy="666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468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7153" y="0"/>
            <a:ext cx="6718831" cy="66859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970" y="319770"/>
            <a:ext cx="6005080" cy="621845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69807" y="-647443"/>
            <a:ext cx="9144000" cy="2387600"/>
          </a:xfrm>
        </p:spPr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討論：水受污染的原因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HK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03555" y="2966085"/>
            <a:ext cx="10936605" cy="1655445"/>
          </a:xfrm>
        </p:spPr>
        <p:txBody>
          <a:bodyPr/>
          <a:lstStyle/>
          <a:p>
            <a:r>
              <a:rPr lang="zh-TW" altLang="en-US" sz="2800" b="1" i="0" dirty="0">
                <a:solidFill>
                  <a:srgbClr val="0F0F0F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水資源篇｜誰把水變髒了？</a:t>
            </a:r>
          </a:p>
          <a:p>
            <a:r>
              <a:rPr lang="en-US" altLang="zh-HK" sz="3600" b="1" u="sng" kern="100" dirty="0">
                <a:solidFill>
                  <a:srgbClr val="7030A0"/>
                </a:solidFill>
                <a:effectLst/>
                <a:latin typeface="標楷體" panose="03000509000000000000" pitchFamily="65" charset="-120"/>
                <a:cs typeface="Times New Roman" panose="02020603050405020304" charset="0"/>
                <a:hlinkClick r:id="rId2"/>
              </a:rPr>
              <a:t>https://www.youtube.com/watch?v=lWcB0YEfM9Q</a:t>
            </a:r>
            <a:endParaRPr lang="en-US" altLang="zh-HK" sz="3600" u="sng" kern="100" dirty="0">
              <a:solidFill>
                <a:srgbClr val="7030A0"/>
              </a:solidFill>
              <a:effectLst/>
              <a:latin typeface="標楷體" panose="03000509000000000000" pitchFamily="65" charset="-120"/>
              <a:cs typeface="Times New Roman" panose="02020603050405020304" charset="0"/>
            </a:endParaRPr>
          </a:p>
          <a:p>
            <a:endParaRPr lang="en-US" altLang="zh-HK" sz="3600" u="sng" kern="100" dirty="0">
              <a:solidFill>
                <a:srgbClr val="7030A0"/>
              </a:solidFill>
              <a:effectLst/>
              <a:latin typeface="標楷體" panose="03000509000000000000" pitchFamily="65" charset="-12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128</Words>
  <Application>Microsoft Office PowerPoint</Application>
  <PresentationFormat>寬螢幕</PresentationFormat>
  <Paragraphs>24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8" baseType="lpstr">
      <vt:lpstr>標楷體</vt:lpstr>
      <vt:lpstr>Arial</vt:lpstr>
      <vt:lpstr>Calibri</vt:lpstr>
      <vt:lpstr>Calibri Light</vt:lpstr>
      <vt:lpstr>Office 佈景主題</vt:lpstr>
      <vt:lpstr>水是怎樣的?</vt:lpstr>
      <vt:lpstr>PowerPoint 簡報</vt:lpstr>
      <vt:lpstr>觀察：如果把一滴墨水到水中會怎樣?</vt:lpstr>
      <vt:lpstr>PowerPoint 簡報</vt:lpstr>
      <vt:lpstr>聯想字：</vt:lpstr>
      <vt:lpstr>PowerPoint 簡報</vt:lpstr>
      <vt:lpstr>PowerPoint 簡報</vt:lpstr>
      <vt:lpstr>PowerPoint 簡報</vt:lpstr>
      <vt:lpstr>討論：水受污染的原因?</vt:lpstr>
      <vt:lpstr>討論：水源受污染的影響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水是怎樣的?</dc:title>
  <dc:creator>TTMGKG HK</dc:creator>
  <cp:lastModifiedBy>HK TTMGKG</cp:lastModifiedBy>
  <cp:revision>7</cp:revision>
  <dcterms:created xsi:type="dcterms:W3CDTF">2024-04-15T08:54:00Z</dcterms:created>
  <dcterms:modified xsi:type="dcterms:W3CDTF">2026-03-03T05:19:32Z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D30F83BE7DF94942A7BD83F63DCBFD6C_12</vt:lpwstr>
  </property>
  <property fmtid="{D5CDD505-2E9C-101B-9397-08002B2CF9AE}" pid="3" name="KSOProductBuildVer">
    <vt:lpwstr>1033-12.2.0.20326</vt:lpwstr>
  </property>
</Properties>
</file>