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6" r:id="rId4"/>
    <p:sldId id="258" r:id="rId5"/>
    <p:sldId id="259" r:id="rId6"/>
    <p:sldId id="260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37CA2A-ACFB-42CC-8D5B-61C98BEBD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C471EDE-17C9-4D5D-B167-6E615965F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977DD2-8F4A-4335-AD1F-9E78B6861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6C5438-117B-4760-8FC7-AD3DA7434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0BC1F00-809A-4CD5-BEB0-D98433E5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810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1176BA-DB80-4F9E-AB1C-E7D0A47E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D82160F-D52D-4989-916A-111D78231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A53E0D-38A5-422D-B46E-D8E08338A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B3F5FD2-509C-4C07-A836-937834DD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4601C1-9362-47E9-8F65-402B1837F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8636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52039CD-DEDA-4D5D-944A-65D8F0EFCF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A7547F7-F313-4379-96DE-7C0E06256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5B91052-39BD-4879-83DC-665D09BC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70909CA-348C-472D-A23B-05A11BCD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9D109A-EA9B-4C18-A66D-E26C0CC5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3579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3D8B2F-33D0-4E72-B286-3FA9D9062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17F428-78ED-4006-9369-678E68CFE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79D29D6-A56F-4D77-8B0F-2B239ECE6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640E850-4B07-471D-A7DC-C07397A2C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F426464-6498-4D33-AC6C-B1EB0F3B1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3121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B827AA-7DA1-4E20-9F28-C7DC8693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35E516-99D5-42F2-A14F-CB2AA2CAC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14A42-302E-4036-8EED-6AFC8C75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6A63495-77C0-4D45-9B36-954E9BD2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06281F-8C43-4E9D-9973-0B36CFF61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8141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FD2F8C-200E-48C7-A941-4E7B913A5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1D978A-387A-420A-B0F1-1A0C187ADD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FA4FBF5-120D-4830-A51F-F538E1868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57A5E56-42F4-4227-AE79-CF9BA7AEA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8AC19A9-98F9-445B-A476-5F1C0E5A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4046A3A-41F5-4E6D-8534-18648E019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2767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C14D10-54B4-4CFD-8950-045859920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79DCA48-8C4E-4671-B410-20F7C265B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FC649CF-50CA-4E53-B325-020D9F53A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0667073-C739-43AE-823D-372114211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B701A2-5643-4B39-BA5A-CE8641C02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BC17F4A-736A-4F5B-8514-2CB733E1A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CFBC6B5-1DD7-44E0-BF22-F8B61493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4142561-3071-4EDC-93D3-6D92D796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4009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76862F-96E2-43FC-A556-A729B9395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876F276-6A93-4CAE-A559-4CC324404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6F5F619-FB47-4FE4-AE00-001FC569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D8073A1-686B-4E66-B941-9109A160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0578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5FA4502-5D61-4182-97D7-2BE0B865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5D9F6BB-BD72-492E-B04F-E6A60DBD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26E6146-651E-40FE-A414-108B55289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16773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3E353B-049C-47D9-9A9B-D4CF808BC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6CA2B7-60C9-4A4E-BB7B-3D412A1A4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CD391B0-C1FE-4A47-991C-17759AC74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28C721-E054-46FB-8F03-1EA5F34AD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BDF20A-376C-4FB6-A930-AAB069AA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5CC328-8679-4075-BEC7-26AB1B14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4023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669305-DD42-473B-B8CA-AD00DEB0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5CC6372-2283-4321-8D31-F388C8BCC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91E2555-4E8E-4647-B85E-DA185CE41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11A570E-B632-40AA-962F-3548CB75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95BE530-7F28-4816-8ADE-A94DFC82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1D57F3-C31B-420A-9DE0-BB691FAB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75447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FB31082-B4C1-4A6F-82CC-E2300986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AAE16F-1169-4ABE-A51C-86C422787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7B4B96-B604-437F-B7ED-9CA99BE54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06F6-3A34-47D2-BDD0-C0F58A0F5445}" type="datetimeFigureOut">
              <a:rPr lang="zh-HK" altLang="en-US" smtClean="0"/>
              <a:t>22/4/2026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CF6367-F7EC-4E0B-BAF9-47A63F263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A07CFD-31AF-4A5C-A990-4482EE99F9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3317A-4F01-4695-A38B-B9D77311CED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724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飛行必知！攜帶行動電源上飛機需注意的事項">
            <a:extLst>
              <a:ext uri="{FF2B5EF4-FFF2-40B4-BE49-F238E27FC236}">
                <a16:creationId xmlns:a16="http://schemas.microsoft.com/office/drawing/2014/main" id="{F3562F9E-3706-89DA-633B-1421B5F62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5" b="68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40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8D56-3AFE-0520-8A20-B821CA885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91C44A9B-3D4E-56A8-C7D9-E433A8667C56}"/>
              </a:ext>
            </a:extLst>
          </p:cNvPr>
          <p:cNvSpPr txBox="1"/>
          <p:nvPr/>
        </p:nvSpPr>
        <p:spPr>
          <a:xfrm>
            <a:off x="171450" y="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HK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情景</a:t>
            </a:r>
            <a:r>
              <a:rPr lang="en-US" altLang="zh-HK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3</a:t>
            </a:r>
            <a:r>
              <a:rPr lang="zh-TW" altLang="en-US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endParaRPr lang="zh-HK" altLang="en-US" sz="7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A7DF74B-D89A-236B-E674-7560DE11E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89"/>
          <a:stretch>
            <a:fillRect/>
          </a:stretch>
        </p:blipFill>
        <p:spPr>
          <a:xfrm>
            <a:off x="736467" y="1200329"/>
            <a:ext cx="10719065" cy="546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84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AB4A7-7E32-BDEA-D790-7239E3D36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4130089-AE56-D494-AF1F-179F0CB569F9}"/>
              </a:ext>
            </a:extLst>
          </p:cNvPr>
          <p:cNvSpPr txBox="1"/>
          <p:nvPr/>
        </p:nvSpPr>
        <p:spPr>
          <a:xfrm>
            <a:off x="171450" y="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HK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情景</a:t>
            </a:r>
            <a:r>
              <a:rPr lang="en-US" altLang="zh-HK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4</a:t>
            </a:r>
            <a:r>
              <a:rPr lang="zh-TW" altLang="en-US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endParaRPr lang="zh-HK" altLang="en-US" sz="7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EF249F0-4DC4-449E-9400-699722970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614" y="1892255"/>
            <a:ext cx="7650545" cy="430343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B6A180D-A98E-48E2-A185-680DCC3D4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33" b="85998" l="9983" r="89961">
                        <a14:foregroundMark x1="48449" y1="85998" x2="48449" y2="85998"/>
                        <a14:foregroundMark x1="59786" y1="84306" x2="49295" y2="85575"/>
                        <a14:foregroundMark x1="59786" y1="83883" x2="62324" y2="83249"/>
                        <a14:foregroundMark x1="62944" y1="83037" x2="62944" y2="84518"/>
                        <a14:foregroundMark x1="43091" y1="81768" x2="25437" y2="84095"/>
                        <a14:foregroundMark x1="25437" y1="84095" x2="23519" y2="83672"/>
                        <a14:foregroundMark x1="64354" y1="82191" x2="78793" y2="79526"/>
                        <a14:foregroundMark x1="78793" y1="79526" x2="79921" y2="78553"/>
                        <a14:backgroundMark x1="44501" y1="14805" x2="44501" y2="14805"/>
                        <a14:backgroundMark x1="43937" y1="15228" x2="43937" y2="15228"/>
                        <a14:backgroundMark x1="42245" y1="15651" x2="42245" y2="15651"/>
                        <a14:backgroundMark x1="39425" y1="33291" x2="39425" y2="33291"/>
                        <a14:backgroundMark x1="46475" y1="14594" x2="46475" y2="14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502"/>
          <a:stretch>
            <a:fillRect/>
          </a:stretch>
        </p:blipFill>
        <p:spPr>
          <a:xfrm>
            <a:off x="8747248" y="2972993"/>
            <a:ext cx="3083391" cy="3885007"/>
          </a:xfrm>
          <a:prstGeom prst="rect">
            <a:avLst/>
          </a:prstGeom>
        </p:spPr>
      </p:pic>
      <p:sp>
        <p:nvSpPr>
          <p:cNvPr id="7" name="語音泡泡: 橢圓形 6">
            <a:extLst>
              <a:ext uri="{FF2B5EF4-FFF2-40B4-BE49-F238E27FC236}">
                <a16:creationId xmlns:a16="http://schemas.microsoft.com/office/drawing/2014/main" id="{2D599476-642F-42F6-9320-E37014816425}"/>
              </a:ext>
            </a:extLst>
          </p:cNvPr>
          <p:cNvSpPr/>
          <p:nvPr/>
        </p:nvSpPr>
        <p:spPr>
          <a:xfrm flipH="1">
            <a:off x="8097623" y="171984"/>
            <a:ext cx="4025246" cy="2486375"/>
          </a:xfrm>
          <a:custGeom>
            <a:avLst/>
            <a:gdLst>
              <a:gd name="connsiteX0" fmla="*/ 1726146 w 4025246"/>
              <a:gd name="connsiteY0" fmla="*/ 3210208 h 2486375"/>
              <a:gd name="connsiteX1" fmla="*/ 1589636 w 4025246"/>
              <a:gd name="connsiteY1" fmla="*/ 2823790 h 2486375"/>
              <a:gd name="connsiteX2" fmla="*/ 1453125 w 4025246"/>
              <a:gd name="connsiteY2" fmla="*/ 2437372 h 2486375"/>
              <a:gd name="connsiteX3" fmla="*/ 197219 w 4025246"/>
              <a:gd name="connsiteY3" fmla="*/ 706482 h 2486375"/>
              <a:gd name="connsiteX4" fmla="*/ 2183089 w 4025246"/>
              <a:gd name="connsiteY4" fmla="*/ 4466 h 2486375"/>
              <a:gd name="connsiteX5" fmla="*/ 4024734 w 4025246"/>
              <a:gd name="connsiteY5" fmla="*/ 1215135 h 2486375"/>
              <a:gd name="connsiteX6" fmla="*/ 2218089 w 4025246"/>
              <a:gd name="connsiteY6" fmla="*/ 2479881 h 2486375"/>
              <a:gd name="connsiteX7" fmla="*/ 1962279 w 4025246"/>
              <a:gd name="connsiteY7" fmla="*/ 2859651 h 2486375"/>
              <a:gd name="connsiteX8" fmla="*/ 1726146 w 4025246"/>
              <a:gd name="connsiteY8" fmla="*/ 3210208 h 248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25246" h="2486375" fill="none" extrusionOk="0">
                <a:moveTo>
                  <a:pt x="1726146" y="3210208"/>
                </a:moveTo>
                <a:cubicBezTo>
                  <a:pt x="1682481" y="3051877"/>
                  <a:pt x="1654027" y="2988190"/>
                  <a:pt x="1589636" y="2823790"/>
                </a:cubicBezTo>
                <a:cubicBezTo>
                  <a:pt x="1525245" y="2659391"/>
                  <a:pt x="1525949" y="2588108"/>
                  <a:pt x="1453125" y="2437372"/>
                </a:cubicBezTo>
                <a:cubicBezTo>
                  <a:pt x="389110" y="2078194"/>
                  <a:pt x="-241540" y="1519500"/>
                  <a:pt x="197219" y="706482"/>
                </a:cubicBezTo>
                <a:cubicBezTo>
                  <a:pt x="431005" y="277262"/>
                  <a:pt x="1204218" y="-163329"/>
                  <a:pt x="2183089" y="4466"/>
                </a:cubicBezTo>
                <a:cubicBezTo>
                  <a:pt x="3106766" y="78512"/>
                  <a:pt x="3972275" y="594177"/>
                  <a:pt x="4024734" y="1215135"/>
                </a:cubicBezTo>
                <a:cubicBezTo>
                  <a:pt x="3968877" y="1864069"/>
                  <a:pt x="3226151" y="2450733"/>
                  <a:pt x="2218089" y="2479881"/>
                </a:cubicBezTo>
                <a:cubicBezTo>
                  <a:pt x="2097250" y="2647560"/>
                  <a:pt x="2004478" y="2767052"/>
                  <a:pt x="1962279" y="2859651"/>
                </a:cubicBezTo>
                <a:cubicBezTo>
                  <a:pt x="1920080" y="2952250"/>
                  <a:pt x="1805492" y="3088900"/>
                  <a:pt x="1726146" y="3210208"/>
                </a:cubicBezTo>
                <a:close/>
              </a:path>
              <a:path w="4025246" h="2486375" stroke="0" extrusionOk="0">
                <a:moveTo>
                  <a:pt x="1726146" y="3210208"/>
                </a:moveTo>
                <a:cubicBezTo>
                  <a:pt x="1689356" y="3110256"/>
                  <a:pt x="1616611" y="2932337"/>
                  <a:pt x="1589636" y="2823790"/>
                </a:cubicBezTo>
                <a:cubicBezTo>
                  <a:pt x="1562661" y="2715243"/>
                  <a:pt x="1500534" y="2588253"/>
                  <a:pt x="1453125" y="2437372"/>
                </a:cubicBezTo>
                <a:cubicBezTo>
                  <a:pt x="358590" y="2055749"/>
                  <a:pt x="-211281" y="1422790"/>
                  <a:pt x="197219" y="706482"/>
                </a:cubicBezTo>
                <a:cubicBezTo>
                  <a:pt x="639929" y="260278"/>
                  <a:pt x="1361961" y="-191354"/>
                  <a:pt x="2183089" y="4466"/>
                </a:cubicBezTo>
                <a:cubicBezTo>
                  <a:pt x="3206180" y="73339"/>
                  <a:pt x="4049678" y="643543"/>
                  <a:pt x="4024734" y="1215135"/>
                </a:cubicBezTo>
                <a:cubicBezTo>
                  <a:pt x="4003010" y="2066645"/>
                  <a:pt x="3292264" y="2645163"/>
                  <a:pt x="2218089" y="2479881"/>
                </a:cubicBezTo>
                <a:cubicBezTo>
                  <a:pt x="2131984" y="2609217"/>
                  <a:pt x="2042824" y="2737256"/>
                  <a:pt x="1967198" y="2852348"/>
                </a:cubicBezTo>
                <a:cubicBezTo>
                  <a:pt x="1891572" y="2967440"/>
                  <a:pt x="1801758" y="3099254"/>
                  <a:pt x="1726146" y="3210208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418209">
                  <a:prstGeom prst="wedgeEllipseCallout">
                    <a:avLst>
                      <a:gd name="adj1" fmla="val -7117"/>
                      <a:gd name="adj2" fmla="val 7911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pic>
        <p:nvPicPr>
          <p:cNvPr id="1028" name="Picture 4" descr="我們的飛機| 法國航空, 中國香港">
            <a:extLst>
              <a:ext uri="{FF2B5EF4-FFF2-40B4-BE49-F238E27FC236}">
                <a16:creationId xmlns:a16="http://schemas.microsoft.com/office/drawing/2014/main" id="{B71A7FD2-7C55-453A-95E4-134916E5B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500" r="90000">
                        <a14:foregroundMark x1="6400" y1="63500" x2="6400" y2="63500"/>
                        <a14:foregroundMark x1="5500" y1="62550" x2="6867" y2="62800"/>
                        <a14:foregroundMark x1="32067" y1="50050" x2="32067" y2="50050"/>
                        <a14:foregroundMark x1="34633" y1="50600" x2="34633" y2="50600"/>
                        <a14:foregroundMark x1="39400" y1="51950" x2="39400" y2="51950"/>
                        <a14:foregroundMark x1="33433" y1="50300" x2="33433" y2="50300"/>
                        <a14:backgroundMark x1="60567" y1="62000" x2="60567" y2="62000"/>
                        <a14:backgroundMark x1="41767" y1="68050" x2="46733" y2="67500"/>
                        <a14:backgroundMark x1="46733" y1="67500" x2="46733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017" y="-142650"/>
            <a:ext cx="2568831" cy="171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House Simple Home Illustration with Details 65414364 Vector Art at  Vecteezy">
            <a:extLst>
              <a:ext uri="{FF2B5EF4-FFF2-40B4-BE49-F238E27FC236}">
                <a16:creationId xmlns:a16="http://schemas.microsoft.com/office/drawing/2014/main" id="{65869C44-6F5C-4903-B059-96D9E383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585" y="1126151"/>
            <a:ext cx="1532208" cy="153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F26B0DA-CD40-4B89-9991-2DB76847B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762" y="810876"/>
            <a:ext cx="1252760" cy="125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57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F4C0BCF-1AC0-46C9-BDF4-24F2B3E48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5" r="2884" b="88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8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67E790-CD6B-486F-AF33-7089D96EB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" t="21" r="3177" b="102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33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9FEF285-8645-4205-9086-3CBD00628E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3" r="2724" b="84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語音泡泡: 橢圓形 3">
            <a:extLst>
              <a:ext uri="{FF2B5EF4-FFF2-40B4-BE49-F238E27FC236}">
                <a16:creationId xmlns:a16="http://schemas.microsoft.com/office/drawing/2014/main" id="{E80EC5E7-553D-48C2-BA61-D8044CC0A4BC}"/>
              </a:ext>
            </a:extLst>
          </p:cNvPr>
          <p:cNvSpPr/>
          <p:nvPr/>
        </p:nvSpPr>
        <p:spPr>
          <a:xfrm>
            <a:off x="5047128" y="125506"/>
            <a:ext cx="5558118" cy="3818965"/>
          </a:xfrm>
          <a:custGeom>
            <a:avLst/>
            <a:gdLst>
              <a:gd name="connsiteX0" fmla="*/ 115053 w 5558118"/>
              <a:gd name="connsiteY0" fmla="*/ 3594181 h 3818965"/>
              <a:gd name="connsiteX1" fmla="*/ 263887 w 5558118"/>
              <a:gd name="connsiteY1" fmla="*/ 3252471 h 3818965"/>
              <a:gd name="connsiteX2" fmla="*/ 412720 w 5558118"/>
              <a:gd name="connsiteY2" fmla="*/ 2910761 h 3818965"/>
              <a:gd name="connsiteX3" fmla="*/ 1827060 w 5558118"/>
              <a:gd name="connsiteY3" fmla="*/ 115532 h 3818965"/>
              <a:gd name="connsiteX4" fmla="*/ 4799768 w 5558118"/>
              <a:gd name="connsiteY4" fmla="*/ 598602 h 3818965"/>
              <a:gd name="connsiteX5" fmla="*/ 4093170 w 5558118"/>
              <a:gd name="connsiteY5" fmla="*/ 3591999 h 3818965"/>
              <a:gd name="connsiteX6" fmla="*/ 1130928 w 5558118"/>
              <a:gd name="connsiteY6" fmla="*/ 3446927 h 3818965"/>
              <a:gd name="connsiteX7" fmla="*/ 602673 w 5558118"/>
              <a:gd name="connsiteY7" fmla="*/ 3523499 h 3818965"/>
              <a:gd name="connsiteX8" fmla="*/ 115053 w 5558118"/>
              <a:gd name="connsiteY8" fmla="*/ 3594181 h 38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58118" h="3818965" fill="none" extrusionOk="0">
                <a:moveTo>
                  <a:pt x="115053" y="3594181"/>
                </a:moveTo>
                <a:cubicBezTo>
                  <a:pt x="148522" y="3524109"/>
                  <a:pt x="223924" y="3342831"/>
                  <a:pt x="263887" y="3252471"/>
                </a:cubicBezTo>
                <a:cubicBezTo>
                  <a:pt x="303850" y="3162111"/>
                  <a:pt x="338118" y="3049074"/>
                  <a:pt x="412720" y="2910761"/>
                </a:cubicBezTo>
                <a:cubicBezTo>
                  <a:pt x="-356210" y="1709695"/>
                  <a:pt x="324925" y="714656"/>
                  <a:pt x="1827060" y="115532"/>
                </a:cubicBezTo>
                <a:cubicBezTo>
                  <a:pt x="2751198" y="-111251"/>
                  <a:pt x="3931926" y="-46491"/>
                  <a:pt x="4799768" y="598602"/>
                </a:cubicBezTo>
                <a:cubicBezTo>
                  <a:pt x="5742369" y="1576001"/>
                  <a:pt x="5409765" y="3138082"/>
                  <a:pt x="4093170" y="3591999"/>
                </a:cubicBezTo>
                <a:cubicBezTo>
                  <a:pt x="3031968" y="3941882"/>
                  <a:pt x="1936515" y="3944307"/>
                  <a:pt x="1130928" y="3446927"/>
                </a:cubicBezTo>
                <a:cubicBezTo>
                  <a:pt x="929911" y="3470632"/>
                  <a:pt x="756401" y="3483963"/>
                  <a:pt x="602673" y="3523499"/>
                </a:cubicBezTo>
                <a:cubicBezTo>
                  <a:pt x="448945" y="3563035"/>
                  <a:pt x="276451" y="3586322"/>
                  <a:pt x="115053" y="3594181"/>
                </a:cubicBezTo>
                <a:close/>
              </a:path>
              <a:path w="5558118" h="3818965" stroke="0" extrusionOk="0">
                <a:moveTo>
                  <a:pt x="115053" y="3594181"/>
                </a:moveTo>
                <a:cubicBezTo>
                  <a:pt x="163774" y="3488630"/>
                  <a:pt x="196032" y="3378778"/>
                  <a:pt x="263887" y="3252471"/>
                </a:cubicBezTo>
                <a:cubicBezTo>
                  <a:pt x="331742" y="3126164"/>
                  <a:pt x="339599" y="3046597"/>
                  <a:pt x="412720" y="2910761"/>
                </a:cubicBezTo>
                <a:cubicBezTo>
                  <a:pt x="-422934" y="1735037"/>
                  <a:pt x="331864" y="558616"/>
                  <a:pt x="1827060" y="115532"/>
                </a:cubicBezTo>
                <a:cubicBezTo>
                  <a:pt x="2987886" y="-116427"/>
                  <a:pt x="4039851" y="22898"/>
                  <a:pt x="4799768" y="598602"/>
                </a:cubicBezTo>
                <a:cubicBezTo>
                  <a:pt x="6035488" y="1756477"/>
                  <a:pt x="5815248" y="3141469"/>
                  <a:pt x="4093170" y="3591999"/>
                </a:cubicBezTo>
                <a:cubicBezTo>
                  <a:pt x="3116199" y="4082134"/>
                  <a:pt x="2019865" y="4075891"/>
                  <a:pt x="1130928" y="3446927"/>
                </a:cubicBezTo>
                <a:cubicBezTo>
                  <a:pt x="884611" y="3488898"/>
                  <a:pt x="744826" y="3515728"/>
                  <a:pt x="612832" y="3522027"/>
                </a:cubicBezTo>
                <a:cubicBezTo>
                  <a:pt x="480838" y="3528326"/>
                  <a:pt x="281839" y="3557696"/>
                  <a:pt x="115053" y="359418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418209">
                  <a:prstGeom prst="wedgeEllipseCallout">
                    <a:avLst>
                      <a:gd name="adj1" fmla="val -47930"/>
                      <a:gd name="adj2" fmla="val 44114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DFEE72-E9ED-4BB1-9F67-4A33C1054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346" y="310963"/>
            <a:ext cx="34480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210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E204F0B-28B6-4FB8-8C3D-F312AE041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68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美國關閉中國領事館》是全面宣戰準備斷交，還是「比誰大聲」而已？－商周頭條｜商周">
            <a:extLst>
              <a:ext uri="{FF2B5EF4-FFF2-40B4-BE49-F238E27FC236}">
                <a16:creationId xmlns:a16="http://schemas.microsoft.com/office/drawing/2014/main" id="{741BA9C1-D81C-4C5C-B92B-DC1AA8485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317" y="188257"/>
            <a:ext cx="8543365" cy="482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92121D7-459E-4BF3-A019-8059F75BB9A9}"/>
              </a:ext>
            </a:extLst>
          </p:cNvPr>
          <p:cNvSpPr txBox="1"/>
          <p:nvPr/>
        </p:nvSpPr>
        <p:spPr>
          <a:xfrm>
            <a:off x="1089211" y="5316070"/>
            <a:ext cx="10013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中華人民共和國總領事館</a:t>
            </a:r>
            <a:endParaRPr lang="zh-HK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6811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5479229-9B1E-5215-E4C8-E64D7810DD4B}"/>
              </a:ext>
            </a:extLst>
          </p:cNvPr>
          <p:cNvSpPr txBox="1"/>
          <p:nvPr/>
        </p:nvSpPr>
        <p:spPr>
          <a:xfrm>
            <a:off x="868162" y="4647005"/>
            <a:ext cx="1045567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聯合國維持和平部隊</a:t>
            </a:r>
            <a:endParaRPr lang="en-US" altLang="zh-TW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（藍盔部隊）</a:t>
            </a:r>
          </a:p>
        </p:txBody>
      </p:sp>
      <p:pic>
        <p:nvPicPr>
          <p:cNvPr id="1026" name="Picture 2" descr="独一无二的战斗着装国庆阅兵首次出现维和部队方队_手机新浪网">
            <a:extLst>
              <a:ext uri="{FF2B5EF4-FFF2-40B4-BE49-F238E27FC236}">
                <a16:creationId xmlns:a16="http://schemas.microsoft.com/office/drawing/2014/main" id="{1FB5B90D-6FD1-154A-FEEE-E36A46FF8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9281"/>
            <a:ext cx="7323668" cy="452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3869C7A-6EE9-06F9-57FB-29D4BCFCD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5" y="641731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87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B1BBAFD-BE4D-EA32-A9F8-7EAF61766FB7}"/>
              </a:ext>
            </a:extLst>
          </p:cNvPr>
          <p:cNvSpPr txBox="1"/>
          <p:nvPr/>
        </p:nvSpPr>
        <p:spPr>
          <a:xfrm>
            <a:off x="171450" y="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HK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情景</a:t>
            </a:r>
            <a:r>
              <a:rPr lang="en-US" altLang="zh-HK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I</a:t>
            </a:r>
            <a:r>
              <a:rPr lang="zh-TW" altLang="en-US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endParaRPr lang="zh-HK" altLang="en-US" sz="7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FD1DB83-AEF4-3D07-21B4-F6C2E4A70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3"/>
          <a:stretch>
            <a:fillRect/>
          </a:stretch>
        </p:blipFill>
        <p:spPr>
          <a:xfrm>
            <a:off x="736467" y="1200329"/>
            <a:ext cx="10719065" cy="550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07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B1AFF-5297-1658-3BB0-B866D074E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E0C51CB-BAE7-7AF5-84BE-2A62EBAD4691}"/>
              </a:ext>
            </a:extLst>
          </p:cNvPr>
          <p:cNvSpPr txBox="1"/>
          <p:nvPr/>
        </p:nvSpPr>
        <p:spPr>
          <a:xfrm>
            <a:off x="171450" y="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HK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情景</a:t>
            </a:r>
            <a:r>
              <a:rPr lang="en-US" altLang="zh-HK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2</a:t>
            </a:r>
            <a:r>
              <a:rPr lang="zh-TW" altLang="en-US" sz="7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endParaRPr lang="zh-HK" altLang="en-US" sz="7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174ADEB-7976-3FC3-2AFE-A0F2AD9961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6" t="146" r="14219" b="126"/>
          <a:stretch>
            <a:fillRect/>
          </a:stretch>
        </p:blipFill>
        <p:spPr>
          <a:xfrm>
            <a:off x="807943" y="1200329"/>
            <a:ext cx="7305676" cy="547925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2CFB12C-A729-A689-7546-65ED92567B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453" t="19766" r="17500" b="24524"/>
          <a:stretch>
            <a:fillRect/>
          </a:stretch>
        </p:blipFill>
        <p:spPr>
          <a:xfrm>
            <a:off x="8215313" y="1908538"/>
            <a:ext cx="2588811" cy="225179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BAB7411-8A49-1B20-8AB9-0F7395E6C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788" y="329551"/>
            <a:ext cx="2060762" cy="20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KSAR Passport - Simard &amp; Associates">
            <a:extLst>
              <a:ext uri="{FF2B5EF4-FFF2-40B4-BE49-F238E27FC236}">
                <a16:creationId xmlns:a16="http://schemas.microsoft.com/office/drawing/2014/main" id="{09E1C073-305E-135B-86A5-F46442796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157">
            <a:off x="10422047" y="3418028"/>
            <a:ext cx="1435470" cy="2129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52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23</Words>
  <Application>Microsoft Office PowerPoint</Application>
  <PresentationFormat>寬螢幕</PresentationFormat>
  <Paragraphs>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華康中圓體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Yip Yan Yi</dc:creator>
  <cp:lastModifiedBy>Cheng Lai Ting</cp:lastModifiedBy>
  <cp:revision>12</cp:revision>
  <dcterms:created xsi:type="dcterms:W3CDTF">2026-04-17T06:37:19Z</dcterms:created>
  <dcterms:modified xsi:type="dcterms:W3CDTF">2026-04-22T09:14:00Z</dcterms:modified>
</cp:coreProperties>
</file>