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3"/>
  </p:notesMasterIdLst>
  <p:sldIdLst>
    <p:sldId id="256" r:id="rId2"/>
    <p:sldId id="313" r:id="rId3"/>
    <p:sldId id="314" r:id="rId4"/>
    <p:sldId id="315" r:id="rId5"/>
    <p:sldId id="311" r:id="rId6"/>
    <p:sldId id="259" r:id="rId7"/>
    <p:sldId id="285" r:id="rId8"/>
    <p:sldId id="318" r:id="rId9"/>
    <p:sldId id="317" r:id="rId10"/>
    <p:sldId id="319" r:id="rId11"/>
    <p:sldId id="320" r:id="rId12"/>
  </p:sldIdLst>
  <p:sldSz cx="9144000" cy="5143500" type="screen16x9"/>
  <p:notesSz cx="6858000" cy="9144000"/>
  <p:embeddedFontLst>
    <p:embeddedFont>
      <p:font typeface="Comfortaa" panose="02020500000000000000" charset="0"/>
      <p:regular r:id="rId14"/>
      <p:bold r:id="rId15"/>
    </p:embeddedFont>
    <p:embeddedFont>
      <p:font typeface="Titan One" panose="02020500000000000000" charset="0"/>
      <p:regular r:id="rId16"/>
    </p:embeddedFont>
    <p:embeddedFont>
      <p:font typeface="方正新書宋" panose="02000000000000000000" pitchFamily="2" charset="-120"/>
      <p:regular r:id="rId17"/>
    </p:embeddedFont>
    <p:embeddedFont>
      <p:font typeface="Nunito Light" panose="02020500000000000000" charset="0"/>
      <p:regular r:id="rId18"/>
      <p:italic r:id="rId19"/>
    </p:embeddedFont>
    <p:embeddedFont>
      <p:font typeface="標楷體" panose="03000509000000000000" pitchFamily="65" charset="-120"/>
      <p:regular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8DD06DA-ACE9-4CC4-816F-65E42D822D25}">
  <a:tblStyle styleId="{18DD06DA-ACE9-4CC4-816F-65E42D822D2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7CB7341-57A2-40DC-A984-B9787EE925E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09"/>
  </p:normalViewPr>
  <p:slideViewPr>
    <p:cSldViewPr snapToGrid="0">
      <p:cViewPr varScale="1">
        <p:scale>
          <a:sx n="112" d="100"/>
          <a:sy n="112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g11b604ca34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3" name="Google Shape;923;g11b604ca34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38628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1229b6bdb15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1229b6bdb15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4276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1229b6bdb15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1229b6bdb15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5428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1229b6bdb15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1229b6bdb15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10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1229b6bdb15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8" name="Google Shape;1358;g1229b6bdb15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6158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8" name="Google Shape;112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9527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1" name="Google Shape;2551;g127c32a49f8_0_390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2" name="Google Shape;2552;g127c32a49f8_0_390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54ff9c4cb4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54ff9c4cb4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741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691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270125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3068400" y="9885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564675" y="678510"/>
            <a:ext cx="179095" cy="179095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032625" y="763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5280483">
            <a:off x="6698893" y="1495380"/>
            <a:ext cx="219085" cy="179088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8100086">
            <a:off x="2597176" y="1061040"/>
            <a:ext cx="310178" cy="25354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7750318">
            <a:off x="6752609" y="1814405"/>
            <a:ext cx="159164" cy="13010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79100" y="1009575"/>
            <a:ext cx="6385800" cy="24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545650" y="3397863"/>
            <a:ext cx="4125000" cy="3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"/>
          <p:cNvSpPr/>
          <p:nvPr/>
        </p:nvSpPr>
        <p:spPr>
          <a:xfrm rot="-4320377">
            <a:off x="369084" y="159206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>
            <a:off x="57750" y="2033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203700" y="12789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 rot="140820">
            <a:off x="208516" y="6743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236838" y="6583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"/>
          <p:cNvSpPr/>
          <p:nvPr/>
        </p:nvSpPr>
        <p:spPr>
          <a:xfrm>
            <a:off x="1308650" y="1712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3076775" y="2052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"/>
          <p:cNvSpPr/>
          <p:nvPr/>
        </p:nvSpPr>
        <p:spPr>
          <a:xfrm rot="1068680">
            <a:off x="2008315" y="8643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659488" y="3162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8839825" y="35855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"/>
          <p:cNvSpPr/>
          <p:nvPr/>
        </p:nvSpPr>
        <p:spPr>
          <a:xfrm rot="-4320377">
            <a:off x="8516046" y="42312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"/>
          <p:cNvSpPr/>
          <p:nvPr/>
        </p:nvSpPr>
        <p:spPr>
          <a:xfrm rot="140820">
            <a:off x="8645841" y="47428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"/>
          <p:cNvSpPr/>
          <p:nvPr/>
        </p:nvSpPr>
        <p:spPr>
          <a:xfrm rot="-5256418">
            <a:off x="7318007" y="4677333"/>
            <a:ext cx="179096" cy="179074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8641013" y="309107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"/>
          <p:cNvSpPr/>
          <p:nvPr/>
        </p:nvSpPr>
        <p:spPr>
          <a:xfrm rot="-5256600">
            <a:off x="6297517" y="4711394"/>
            <a:ext cx="110947" cy="11094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6"/>
          <p:cNvSpPr/>
          <p:nvPr/>
        </p:nvSpPr>
        <p:spPr>
          <a:xfrm rot="-5256600">
            <a:off x="8873904" y="2563221"/>
            <a:ext cx="110947" cy="11094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"/>
          <p:cNvSpPr/>
          <p:nvPr/>
        </p:nvSpPr>
        <p:spPr>
          <a:xfrm rot="-10381987">
            <a:off x="7947748" y="4750025"/>
            <a:ext cx="294662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"/>
          <p:cNvSpPr/>
          <p:nvPr/>
        </p:nvSpPr>
        <p:spPr>
          <a:xfrm>
            <a:off x="6822163" y="486006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713225" y="704138"/>
            <a:ext cx="45597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subTitle" idx="1"/>
          </p:nvPr>
        </p:nvSpPr>
        <p:spPr>
          <a:xfrm>
            <a:off x="722375" y="2141063"/>
            <a:ext cx="4541400" cy="22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unito Light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7"/>
          <p:cNvSpPr/>
          <p:nvPr/>
        </p:nvSpPr>
        <p:spPr>
          <a:xfrm rot="5400000">
            <a:off x="914969" y="17069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"/>
          <p:cNvSpPr/>
          <p:nvPr/>
        </p:nvSpPr>
        <p:spPr>
          <a:xfrm rot="1079623">
            <a:off x="5037105" y="228475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"/>
          <p:cNvSpPr/>
          <p:nvPr/>
        </p:nvSpPr>
        <p:spPr>
          <a:xfrm rot="5400000">
            <a:off x="5489957" y="83453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"/>
          <p:cNvSpPr/>
          <p:nvPr/>
        </p:nvSpPr>
        <p:spPr>
          <a:xfrm rot="5540820">
            <a:off x="-20957" y="44495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"/>
          <p:cNvSpPr/>
          <p:nvPr/>
        </p:nvSpPr>
        <p:spPr>
          <a:xfrm rot="5400000">
            <a:off x="1708801" y="9365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7"/>
          <p:cNvSpPr/>
          <p:nvPr/>
        </p:nvSpPr>
        <p:spPr>
          <a:xfrm rot="5400000">
            <a:off x="2500093" y="349779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"/>
          <p:cNvSpPr/>
          <p:nvPr/>
        </p:nvSpPr>
        <p:spPr>
          <a:xfrm rot="274466">
            <a:off x="3156969" y="11356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7"/>
          <p:cNvGrpSpPr/>
          <p:nvPr/>
        </p:nvGrpSpPr>
        <p:grpSpPr>
          <a:xfrm rot="-2068082" flipH="1">
            <a:off x="3903619" y="-28877"/>
            <a:ext cx="668294" cy="578203"/>
            <a:chOff x="968013" y="650077"/>
            <a:chExt cx="777108" cy="672348"/>
          </a:xfrm>
        </p:grpSpPr>
        <p:sp>
          <p:nvSpPr>
            <p:cNvPr id="142" name="Google Shape;142;p7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" name="Google Shape;145;p7"/>
          <p:cNvSpPr/>
          <p:nvPr/>
        </p:nvSpPr>
        <p:spPr>
          <a:xfrm rot="-4955068" flipH="1">
            <a:off x="7907699" y="180535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"/>
          <p:cNvSpPr/>
          <p:nvPr/>
        </p:nvSpPr>
        <p:spPr>
          <a:xfrm rot="-9720377">
            <a:off x="7165913" y="135496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 rot="-5400000">
            <a:off x="6420577" y="30997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"/>
          <p:cNvSpPr/>
          <p:nvPr/>
        </p:nvSpPr>
        <p:spPr>
          <a:xfrm rot="-5400000">
            <a:off x="5880561" y="117517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"/>
          <p:cNvSpPr/>
          <p:nvPr/>
        </p:nvSpPr>
        <p:spPr>
          <a:xfrm rot="404198">
            <a:off x="8833590" y="51363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7"/>
          <p:cNvSpPr/>
          <p:nvPr/>
        </p:nvSpPr>
        <p:spPr>
          <a:xfrm>
            <a:off x="8549575" y="34976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4"/>
          <p:cNvSpPr txBox="1">
            <a:spLocks noGrp="1"/>
          </p:cNvSpPr>
          <p:nvPr>
            <p:ph type="title"/>
          </p:nvPr>
        </p:nvSpPr>
        <p:spPr>
          <a:xfrm>
            <a:off x="2247900" y="3691100"/>
            <a:ext cx="56697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6" name="Google Shape;346;p14"/>
          <p:cNvSpPr txBox="1">
            <a:spLocks noGrp="1"/>
          </p:cNvSpPr>
          <p:nvPr>
            <p:ph type="subTitle" idx="1"/>
          </p:nvPr>
        </p:nvSpPr>
        <p:spPr>
          <a:xfrm>
            <a:off x="1226400" y="1371600"/>
            <a:ext cx="6691200" cy="22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7" name="Google Shape;347;p14"/>
          <p:cNvSpPr/>
          <p:nvPr/>
        </p:nvSpPr>
        <p:spPr>
          <a:xfrm rot="5400000">
            <a:off x="933794" y="44996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4"/>
          <p:cNvSpPr/>
          <p:nvPr/>
        </p:nvSpPr>
        <p:spPr>
          <a:xfrm rot="1079623">
            <a:off x="4425117" y="507763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4"/>
          <p:cNvSpPr/>
          <p:nvPr/>
        </p:nvSpPr>
        <p:spPr>
          <a:xfrm rot="5400000">
            <a:off x="5193382" y="36274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4"/>
          <p:cNvSpPr/>
          <p:nvPr/>
        </p:nvSpPr>
        <p:spPr>
          <a:xfrm rot="5540820">
            <a:off x="-2132" y="323770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4"/>
          <p:cNvSpPr/>
          <p:nvPr/>
        </p:nvSpPr>
        <p:spPr>
          <a:xfrm rot="5400000">
            <a:off x="2043026" y="288628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4"/>
          <p:cNvSpPr/>
          <p:nvPr/>
        </p:nvSpPr>
        <p:spPr>
          <a:xfrm rot="5400000">
            <a:off x="2823718" y="629054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4"/>
          <p:cNvSpPr/>
          <p:nvPr/>
        </p:nvSpPr>
        <p:spPr>
          <a:xfrm rot="274466">
            <a:off x="3591594" y="290619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4"/>
          <p:cNvSpPr/>
          <p:nvPr/>
        </p:nvSpPr>
        <p:spPr>
          <a:xfrm rot="-4955068" flipH="1">
            <a:off x="7926524" y="459810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4"/>
          <p:cNvSpPr/>
          <p:nvPr/>
        </p:nvSpPr>
        <p:spPr>
          <a:xfrm rot="-9720377">
            <a:off x="7184738" y="414771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4"/>
          <p:cNvSpPr/>
          <p:nvPr/>
        </p:nvSpPr>
        <p:spPr>
          <a:xfrm rot="-5400000">
            <a:off x="6439402" y="58924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4"/>
          <p:cNvSpPr/>
          <p:nvPr/>
        </p:nvSpPr>
        <p:spPr>
          <a:xfrm rot="-5400000">
            <a:off x="5899386" y="39679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4"/>
          <p:cNvSpPr/>
          <p:nvPr/>
        </p:nvSpPr>
        <p:spPr>
          <a:xfrm rot="404198">
            <a:off x="8852415" y="330638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4"/>
          <p:cNvSpPr/>
          <p:nvPr/>
        </p:nvSpPr>
        <p:spPr>
          <a:xfrm>
            <a:off x="8568400" y="6290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9"/>
          <p:cNvSpPr/>
          <p:nvPr/>
        </p:nvSpPr>
        <p:spPr>
          <a:xfrm rot="1244518">
            <a:off x="265049" y="2863822"/>
            <a:ext cx="415655" cy="28498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29"/>
          <p:cNvSpPr/>
          <p:nvPr/>
        </p:nvSpPr>
        <p:spPr>
          <a:xfrm rot="10800000">
            <a:off x="2965292" y="233718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29"/>
          <p:cNvSpPr/>
          <p:nvPr/>
        </p:nvSpPr>
        <p:spPr>
          <a:xfrm flipH="1">
            <a:off x="2177324" y="184034"/>
            <a:ext cx="428097" cy="28499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9"/>
          <p:cNvSpPr/>
          <p:nvPr/>
        </p:nvSpPr>
        <p:spPr>
          <a:xfrm rot="10800000">
            <a:off x="474733" y="797341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29"/>
          <p:cNvSpPr/>
          <p:nvPr/>
        </p:nvSpPr>
        <p:spPr>
          <a:xfrm rot="10800000">
            <a:off x="228061" y="2603815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rot="10800000">
            <a:off x="474736" y="1877129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rot="6479613">
            <a:off x="237858" y="1331342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rot="10800000">
            <a:off x="7698441" y="4848590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29"/>
          <p:cNvSpPr/>
          <p:nvPr/>
        </p:nvSpPr>
        <p:spPr>
          <a:xfrm rot="-10659098">
            <a:off x="198695" y="237009"/>
            <a:ext cx="305398" cy="24964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29"/>
          <p:cNvSpPr/>
          <p:nvPr/>
        </p:nvSpPr>
        <p:spPr>
          <a:xfrm rot="10800000">
            <a:off x="1404485" y="234959"/>
            <a:ext cx="246681" cy="253758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29"/>
          <p:cNvSpPr/>
          <p:nvPr/>
        </p:nvSpPr>
        <p:spPr>
          <a:xfrm rot="10800000">
            <a:off x="3837986" y="304338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29"/>
          <p:cNvSpPr/>
          <p:nvPr/>
        </p:nvSpPr>
        <p:spPr>
          <a:xfrm rot="10800000">
            <a:off x="8633543" y="2514253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29"/>
          <p:cNvSpPr/>
          <p:nvPr/>
        </p:nvSpPr>
        <p:spPr>
          <a:xfrm rot="5674396">
            <a:off x="8684207" y="4069119"/>
            <a:ext cx="305405" cy="24964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29"/>
          <p:cNvSpPr/>
          <p:nvPr/>
        </p:nvSpPr>
        <p:spPr>
          <a:xfrm>
            <a:off x="5955000" y="4799513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9"/>
          <p:cNvSpPr/>
          <p:nvPr/>
        </p:nvSpPr>
        <p:spPr>
          <a:xfrm>
            <a:off x="8454450" y="4669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29"/>
          <p:cNvSpPr/>
          <p:nvPr/>
        </p:nvSpPr>
        <p:spPr>
          <a:xfrm>
            <a:off x="8802288" y="4767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29"/>
          <p:cNvSpPr/>
          <p:nvPr/>
        </p:nvSpPr>
        <p:spPr>
          <a:xfrm rot="4048916">
            <a:off x="8691684" y="3091728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87" name="Google Shape;787;p29"/>
          <p:cNvSpPr/>
          <p:nvPr/>
        </p:nvSpPr>
        <p:spPr>
          <a:xfrm>
            <a:off x="7128325" y="46562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29"/>
          <p:cNvSpPr/>
          <p:nvPr/>
        </p:nvSpPr>
        <p:spPr>
          <a:xfrm>
            <a:off x="6607275" y="48859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29"/>
          <p:cNvSpPr/>
          <p:nvPr/>
        </p:nvSpPr>
        <p:spPr>
          <a:xfrm rot="10800000">
            <a:off x="7281876" y="306367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29"/>
          <p:cNvSpPr/>
          <p:nvPr/>
        </p:nvSpPr>
        <p:spPr>
          <a:xfrm rot="10800000">
            <a:off x="8575428" y="128336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9"/>
          <p:cNvSpPr/>
          <p:nvPr/>
        </p:nvSpPr>
        <p:spPr>
          <a:xfrm rot="10800000">
            <a:off x="8861168" y="200214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29"/>
          <p:cNvSpPr/>
          <p:nvPr/>
        </p:nvSpPr>
        <p:spPr>
          <a:xfrm rot="6479623">
            <a:off x="8698205" y="129270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10800000">
            <a:off x="7964543" y="12834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9"/>
          <p:cNvSpPr/>
          <p:nvPr/>
        </p:nvSpPr>
        <p:spPr>
          <a:xfrm rot="525784">
            <a:off x="8758139" y="691336"/>
            <a:ext cx="296982" cy="20364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9"/>
          <p:cNvSpPr/>
          <p:nvPr/>
        </p:nvSpPr>
        <p:spPr>
          <a:xfrm rot="10800000">
            <a:off x="6607276" y="7308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9"/>
          <p:cNvSpPr/>
          <p:nvPr/>
        </p:nvSpPr>
        <p:spPr>
          <a:xfrm rot="10800000">
            <a:off x="4452693" y="7307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29"/>
          <p:cNvSpPr/>
          <p:nvPr/>
        </p:nvSpPr>
        <p:spPr>
          <a:xfrm>
            <a:off x="4916988" y="3604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9"/>
          <p:cNvSpPr/>
          <p:nvPr/>
        </p:nvSpPr>
        <p:spPr>
          <a:xfrm rot="140820">
            <a:off x="4836591" y="48209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9"/>
          <p:cNvSpPr/>
          <p:nvPr/>
        </p:nvSpPr>
        <p:spPr>
          <a:xfrm>
            <a:off x="4273613" y="4669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9"/>
          <p:cNvSpPr/>
          <p:nvPr/>
        </p:nvSpPr>
        <p:spPr>
          <a:xfrm>
            <a:off x="5500538" y="40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9"/>
          <p:cNvSpPr/>
          <p:nvPr/>
        </p:nvSpPr>
        <p:spPr>
          <a:xfrm>
            <a:off x="5564050" y="4656252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29"/>
          <p:cNvSpPr/>
          <p:nvPr/>
        </p:nvSpPr>
        <p:spPr>
          <a:xfrm>
            <a:off x="105063" y="3526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29"/>
          <p:cNvSpPr/>
          <p:nvPr/>
        </p:nvSpPr>
        <p:spPr>
          <a:xfrm rot="1068680">
            <a:off x="3416228" y="4657243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29"/>
          <p:cNvSpPr/>
          <p:nvPr/>
        </p:nvSpPr>
        <p:spPr>
          <a:xfrm rot="2468770">
            <a:off x="6078804" y="336402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29"/>
          <p:cNvSpPr/>
          <p:nvPr/>
        </p:nvSpPr>
        <p:spPr>
          <a:xfrm>
            <a:off x="366500" y="41044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29"/>
          <p:cNvSpPr/>
          <p:nvPr/>
        </p:nvSpPr>
        <p:spPr>
          <a:xfrm>
            <a:off x="1111625" y="48298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9"/>
          <p:cNvSpPr/>
          <p:nvPr/>
        </p:nvSpPr>
        <p:spPr>
          <a:xfrm rot="-4320377">
            <a:off x="2120171" y="47118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9"/>
          <p:cNvSpPr/>
          <p:nvPr/>
        </p:nvSpPr>
        <p:spPr>
          <a:xfrm>
            <a:off x="3039950" y="49968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9" name="Google Shape;809;p29"/>
          <p:cNvSpPr/>
          <p:nvPr/>
        </p:nvSpPr>
        <p:spPr>
          <a:xfrm>
            <a:off x="343050" y="462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30"/>
          <p:cNvSpPr/>
          <p:nvPr/>
        </p:nvSpPr>
        <p:spPr>
          <a:xfrm>
            <a:off x="5526763" y="79650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0"/>
          <p:cNvSpPr/>
          <p:nvPr/>
        </p:nvSpPr>
        <p:spPr>
          <a:xfrm>
            <a:off x="6123413" y="17034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0"/>
          <p:cNvSpPr/>
          <p:nvPr/>
        </p:nvSpPr>
        <p:spPr>
          <a:xfrm>
            <a:off x="8134350" y="9016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0"/>
          <p:cNvSpPr/>
          <p:nvPr/>
        </p:nvSpPr>
        <p:spPr>
          <a:xfrm>
            <a:off x="7965300" y="18183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30"/>
          <p:cNvSpPr/>
          <p:nvPr/>
        </p:nvSpPr>
        <p:spPr>
          <a:xfrm rot="-4320377">
            <a:off x="6203384" y="98578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30"/>
          <p:cNvSpPr/>
          <p:nvPr/>
        </p:nvSpPr>
        <p:spPr>
          <a:xfrm rot="444932" flipH="1">
            <a:off x="7848320" y="41100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30"/>
          <p:cNvSpPr/>
          <p:nvPr/>
        </p:nvSpPr>
        <p:spPr>
          <a:xfrm rot="1898423">
            <a:off x="7325395" y="2110627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30"/>
          <p:cNvSpPr/>
          <p:nvPr/>
        </p:nvSpPr>
        <p:spPr>
          <a:xfrm>
            <a:off x="7659863" y="832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30"/>
          <p:cNvSpPr/>
          <p:nvPr/>
        </p:nvSpPr>
        <p:spPr>
          <a:xfrm>
            <a:off x="5431125" y="4773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0"/>
          <p:cNvSpPr/>
          <p:nvPr/>
        </p:nvSpPr>
        <p:spPr>
          <a:xfrm>
            <a:off x="7691425" y="2743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0"/>
          <p:cNvSpPr/>
          <p:nvPr/>
        </p:nvSpPr>
        <p:spPr>
          <a:xfrm>
            <a:off x="6491350" y="198672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30"/>
          <p:cNvSpPr/>
          <p:nvPr/>
        </p:nvSpPr>
        <p:spPr>
          <a:xfrm>
            <a:off x="8521125" y="47369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30"/>
          <p:cNvSpPr/>
          <p:nvPr/>
        </p:nvSpPr>
        <p:spPr>
          <a:xfrm>
            <a:off x="8666150" y="22100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30"/>
          <p:cNvSpPr/>
          <p:nvPr/>
        </p:nvSpPr>
        <p:spPr>
          <a:xfrm rot="-1499472">
            <a:off x="7101989" y="4190027"/>
            <a:ext cx="296968" cy="203634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30"/>
          <p:cNvSpPr/>
          <p:nvPr/>
        </p:nvSpPr>
        <p:spPr>
          <a:xfrm>
            <a:off x="6102813" y="5598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0"/>
          <p:cNvSpPr/>
          <p:nvPr/>
        </p:nvSpPr>
        <p:spPr>
          <a:xfrm>
            <a:off x="8295475" y="2669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0"/>
          <p:cNvSpPr/>
          <p:nvPr/>
        </p:nvSpPr>
        <p:spPr>
          <a:xfrm>
            <a:off x="7691425" y="12578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0"/>
          <p:cNvSpPr/>
          <p:nvPr/>
        </p:nvSpPr>
        <p:spPr>
          <a:xfrm rot="140820">
            <a:off x="7019629" y="26752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0"/>
          <p:cNvSpPr/>
          <p:nvPr/>
        </p:nvSpPr>
        <p:spPr>
          <a:xfrm>
            <a:off x="6540775" y="2964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0"/>
          <p:cNvSpPr/>
          <p:nvPr/>
        </p:nvSpPr>
        <p:spPr>
          <a:xfrm>
            <a:off x="7243825" y="1534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0"/>
          <p:cNvSpPr/>
          <p:nvPr/>
        </p:nvSpPr>
        <p:spPr>
          <a:xfrm>
            <a:off x="7594300" y="331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0"/>
          <p:cNvSpPr/>
          <p:nvPr/>
        </p:nvSpPr>
        <p:spPr>
          <a:xfrm>
            <a:off x="8406425" y="3337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0"/>
          <p:cNvSpPr/>
          <p:nvPr/>
        </p:nvSpPr>
        <p:spPr>
          <a:xfrm rot="-4320377">
            <a:off x="8691071" y="40373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30"/>
          <p:cNvSpPr/>
          <p:nvPr/>
        </p:nvSpPr>
        <p:spPr>
          <a:xfrm>
            <a:off x="6318800" y="15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30"/>
          <p:cNvSpPr/>
          <p:nvPr/>
        </p:nvSpPr>
        <p:spPr>
          <a:xfrm>
            <a:off x="6832200" y="56116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30"/>
          <p:cNvSpPr/>
          <p:nvPr/>
        </p:nvSpPr>
        <p:spPr>
          <a:xfrm rot="140820">
            <a:off x="7837116" y="352454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30"/>
          <p:cNvSpPr/>
          <p:nvPr/>
        </p:nvSpPr>
        <p:spPr>
          <a:xfrm rot="4048916">
            <a:off x="6167697" y="32674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38" name="Google Shape;838;p30"/>
          <p:cNvSpPr/>
          <p:nvPr/>
        </p:nvSpPr>
        <p:spPr>
          <a:xfrm>
            <a:off x="6702800" y="13336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0"/>
          <p:cNvSpPr/>
          <p:nvPr/>
        </p:nvSpPr>
        <p:spPr>
          <a:xfrm>
            <a:off x="8555188" y="1257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30"/>
          <p:cNvSpPr/>
          <p:nvPr/>
        </p:nvSpPr>
        <p:spPr>
          <a:xfrm>
            <a:off x="8778650" y="18063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0"/>
          <p:cNvSpPr/>
          <p:nvPr/>
        </p:nvSpPr>
        <p:spPr>
          <a:xfrm>
            <a:off x="8086925" y="1862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30"/>
          <p:cNvSpPr/>
          <p:nvPr/>
        </p:nvSpPr>
        <p:spPr>
          <a:xfrm rot="-5125534">
            <a:off x="8661436" y="634957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0"/>
          <p:cNvSpPr/>
          <p:nvPr/>
        </p:nvSpPr>
        <p:spPr>
          <a:xfrm rot="1068680">
            <a:off x="7018465" y="6738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30"/>
          <p:cNvSpPr/>
          <p:nvPr/>
        </p:nvSpPr>
        <p:spPr>
          <a:xfrm>
            <a:off x="6481888" y="480989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30"/>
          <p:cNvSpPr/>
          <p:nvPr/>
        </p:nvSpPr>
        <p:spPr>
          <a:xfrm>
            <a:off x="8744575" y="281183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0"/>
          <p:cNvSpPr/>
          <p:nvPr/>
        </p:nvSpPr>
        <p:spPr>
          <a:xfrm>
            <a:off x="7428063" y="3516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30"/>
          <p:cNvSpPr/>
          <p:nvPr/>
        </p:nvSpPr>
        <p:spPr>
          <a:xfrm rot="4048916">
            <a:off x="7839209" y="47591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48" name="Google Shape;848;p30"/>
          <p:cNvSpPr/>
          <p:nvPr/>
        </p:nvSpPr>
        <p:spPr>
          <a:xfrm rot="-4320377">
            <a:off x="6298809" y="412681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0"/>
          <p:cNvSpPr/>
          <p:nvPr/>
        </p:nvSpPr>
        <p:spPr>
          <a:xfrm rot="2468770">
            <a:off x="6970729" y="87762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30"/>
          <p:cNvSpPr/>
          <p:nvPr/>
        </p:nvSpPr>
        <p:spPr>
          <a:xfrm>
            <a:off x="7195000" y="4723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0"/>
          <p:cNvSpPr/>
          <p:nvPr/>
        </p:nvSpPr>
        <p:spPr>
          <a:xfrm>
            <a:off x="5835750" y="49896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0"/>
          <p:cNvSpPr/>
          <p:nvPr/>
        </p:nvSpPr>
        <p:spPr>
          <a:xfrm rot="140906">
            <a:off x="6783971" y="3666441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0"/>
          <p:cNvSpPr/>
          <p:nvPr/>
        </p:nvSpPr>
        <p:spPr>
          <a:xfrm>
            <a:off x="6289350" y="244817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30"/>
          <p:cNvSpPr/>
          <p:nvPr/>
        </p:nvSpPr>
        <p:spPr>
          <a:xfrm rot="10800000">
            <a:off x="3264447" y="4882506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30"/>
          <p:cNvSpPr/>
          <p:nvPr/>
        </p:nvSpPr>
        <p:spPr>
          <a:xfrm rot="10800000">
            <a:off x="2775920" y="33268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0"/>
          <p:cNvSpPr/>
          <p:nvPr/>
        </p:nvSpPr>
        <p:spPr>
          <a:xfrm rot="10800000">
            <a:off x="696837" y="40605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30"/>
          <p:cNvSpPr/>
          <p:nvPr/>
        </p:nvSpPr>
        <p:spPr>
          <a:xfrm rot="10800000">
            <a:off x="865887" y="31438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0"/>
          <p:cNvSpPr/>
          <p:nvPr/>
        </p:nvSpPr>
        <p:spPr>
          <a:xfrm rot="6479623">
            <a:off x="2587825" y="397637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30"/>
          <p:cNvSpPr/>
          <p:nvPr/>
        </p:nvSpPr>
        <p:spPr>
          <a:xfrm rot="157688" flipH="1">
            <a:off x="748921" y="756286"/>
            <a:ext cx="413049" cy="27497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0"/>
          <p:cNvSpPr/>
          <p:nvPr/>
        </p:nvSpPr>
        <p:spPr>
          <a:xfrm rot="-8901577">
            <a:off x="1424567" y="2803499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0"/>
          <p:cNvSpPr/>
          <p:nvPr/>
        </p:nvSpPr>
        <p:spPr>
          <a:xfrm rot="10800000">
            <a:off x="1239470" y="41980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0"/>
          <p:cNvSpPr/>
          <p:nvPr/>
        </p:nvSpPr>
        <p:spPr>
          <a:xfrm rot="10800000">
            <a:off x="3404007" y="187887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0"/>
          <p:cNvSpPr/>
          <p:nvPr/>
        </p:nvSpPr>
        <p:spPr>
          <a:xfrm rot="10800000">
            <a:off x="1139762" y="22182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30"/>
          <p:cNvSpPr/>
          <p:nvPr/>
        </p:nvSpPr>
        <p:spPr>
          <a:xfrm rot="10800000">
            <a:off x="2299859" y="2975431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0"/>
          <p:cNvSpPr/>
          <p:nvPr/>
        </p:nvSpPr>
        <p:spPr>
          <a:xfrm rot="10800000">
            <a:off x="310062" y="22526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30"/>
          <p:cNvSpPr/>
          <p:nvPr/>
        </p:nvSpPr>
        <p:spPr>
          <a:xfrm rot="10800000">
            <a:off x="165037" y="27520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30"/>
          <p:cNvSpPr/>
          <p:nvPr/>
        </p:nvSpPr>
        <p:spPr>
          <a:xfrm rot="1312393">
            <a:off x="1611310" y="747585"/>
            <a:ext cx="296955" cy="20362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30"/>
          <p:cNvSpPr/>
          <p:nvPr/>
        </p:nvSpPr>
        <p:spPr>
          <a:xfrm rot="10800000">
            <a:off x="2796520" y="44704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30"/>
          <p:cNvSpPr/>
          <p:nvPr/>
        </p:nvSpPr>
        <p:spPr>
          <a:xfrm rot="10800000">
            <a:off x="603857" y="23610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0"/>
          <p:cNvSpPr/>
          <p:nvPr/>
        </p:nvSpPr>
        <p:spPr>
          <a:xfrm rot="10800000">
            <a:off x="1139762" y="37043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30"/>
          <p:cNvSpPr/>
          <p:nvPr/>
        </p:nvSpPr>
        <p:spPr>
          <a:xfrm rot="-10659180">
            <a:off x="1696000" y="222514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30"/>
          <p:cNvSpPr/>
          <p:nvPr/>
        </p:nvSpPr>
        <p:spPr>
          <a:xfrm rot="10800000">
            <a:off x="2290412" y="19975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30"/>
          <p:cNvSpPr/>
          <p:nvPr/>
        </p:nvSpPr>
        <p:spPr>
          <a:xfrm rot="10800000">
            <a:off x="1528463" y="336216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30"/>
          <p:cNvSpPr/>
          <p:nvPr/>
        </p:nvSpPr>
        <p:spPr>
          <a:xfrm rot="10800000">
            <a:off x="1177988" y="456516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0"/>
          <p:cNvSpPr/>
          <p:nvPr/>
        </p:nvSpPr>
        <p:spPr>
          <a:xfrm rot="10800000">
            <a:off x="424762" y="16243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30"/>
          <p:cNvSpPr/>
          <p:nvPr/>
        </p:nvSpPr>
        <p:spPr>
          <a:xfrm rot="6479623">
            <a:off x="100137" y="924786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30"/>
          <p:cNvSpPr/>
          <p:nvPr/>
        </p:nvSpPr>
        <p:spPr>
          <a:xfrm rot="10800000">
            <a:off x="2512387" y="48099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0"/>
          <p:cNvSpPr/>
          <p:nvPr/>
        </p:nvSpPr>
        <p:spPr>
          <a:xfrm rot="10800000">
            <a:off x="2067132" y="446913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0"/>
          <p:cNvSpPr/>
          <p:nvPr/>
        </p:nvSpPr>
        <p:spPr>
          <a:xfrm rot="-10659180">
            <a:off x="878512" y="137583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0"/>
          <p:cNvSpPr/>
          <p:nvPr/>
        </p:nvSpPr>
        <p:spPr>
          <a:xfrm rot="-6751084">
            <a:off x="2552128" y="15539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81" name="Google Shape;881;p30"/>
          <p:cNvSpPr/>
          <p:nvPr/>
        </p:nvSpPr>
        <p:spPr>
          <a:xfrm rot="10800000">
            <a:off x="2069488" y="356279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0"/>
          <p:cNvSpPr/>
          <p:nvPr/>
        </p:nvSpPr>
        <p:spPr>
          <a:xfrm rot="10800000">
            <a:off x="344145" y="377246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30"/>
          <p:cNvSpPr/>
          <p:nvPr/>
        </p:nvSpPr>
        <p:spPr>
          <a:xfrm rot="10800000">
            <a:off x="120682" y="322391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0"/>
          <p:cNvSpPr/>
          <p:nvPr/>
        </p:nvSpPr>
        <p:spPr>
          <a:xfrm rot="10800000">
            <a:off x="812407" y="484406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30"/>
          <p:cNvSpPr/>
          <p:nvPr/>
        </p:nvSpPr>
        <p:spPr>
          <a:xfrm rot="5674466">
            <a:off x="54188" y="4265429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30"/>
          <p:cNvSpPr/>
          <p:nvPr/>
        </p:nvSpPr>
        <p:spPr>
          <a:xfrm rot="-642310">
            <a:off x="1694835" y="4870228"/>
            <a:ext cx="296980" cy="203642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30"/>
          <p:cNvSpPr/>
          <p:nvPr/>
        </p:nvSpPr>
        <p:spPr>
          <a:xfrm rot="10800000">
            <a:off x="2290401" y="8651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0"/>
          <p:cNvSpPr/>
          <p:nvPr/>
        </p:nvSpPr>
        <p:spPr>
          <a:xfrm rot="10800000">
            <a:off x="86612" y="215032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30"/>
          <p:cNvSpPr/>
          <p:nvPr/>
        </p:nvSpPr>
        <p:spPr>
          <a:xfrm rot="10800000">
            <a:off x="1403124" y="14452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30"/>
          <p:cNvSpPr/>
          <p:nvPr/>
        </p:nvSpPr>
        <p:spPr>
          <a:xfrm rot="-6751084">
            <a:off x="880616" y="622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91" name="Google Shape;891;p30"/>
          <p:cNvSpPr/>
          <p:nvPr/>
        </p:nvSpPr>
        <p:spPr>
          <a:xfrm rot="6479623">
            <a:off x="2492400" y="83534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30"/>
          <p:cNvSpPr/>
          <p:nvPr/>
        </p:nvSpPr>
        <p:spPr>
          <a:xfrm rot="-8331230">
            <a:off x="1779231" y="403649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0"/>
          <p:cNvSpPr/>
          <p:nvPr/>
        </p:nvSpPr>
        <p:spPr>
          <a:xfrm rot="10800000">
            <a:off x="1704332" y="306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0"/>
          <p:cNvSpPr/>
          <p:nvPr/>
        </p:nvSpPr>
        <p:spPr>
          <a:xfrm rot="10800000">
            <a:off x="3063582" y="406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0"/>
          <p:cNvSpPr/>
          <p:nvPr/>
        </p:nvSpPr>
        <p:spPr>
          <a:xfrm rot="-10659094">
            <a:off x="2018901" y="1305247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0"/>
          <p:cNvSpPr/>
          <p:nvPr/>
        </p:nvSpPr>
        <p:spPr>
          <a:xfrm rot="10800000">
            <a:off x="2482938" y="244824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30"/>
          <p:cNvSpPr/>
          <p:nvPr/>
        </p:nvSpPr>
        <p:spPr>
          <a:xfrm>
            <a:off x="389001" y="-1033888"/>
            <a:ext cx="8121323" cy="7211276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31"/>
          <p:cNvSpPr/>
          <p:nvPr/>
        </p:nvSpPr>
        <p:spPr>
          <a:xfrm>
            <a:off x="1279900" y="47380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1"/>
          <p:cNvSpPr/>
          <p:nvPr/>
        </p:nvSpPr>
        <p:spPr>
          <a:xfrm>
            <a:off x="7051950" y="46594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1"/>
          <p:cNvSpPr/>
          <p:nvPr/>
        </p:nvSpPr>
        <p:spPr>
          <a:xfrm>
            <a:off x="84750" y="4781675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1"/>
          <p:cNvSpPr/>
          <p:nvPr/>
        </p:nvSpPr>
        <p:spPr>
          <a:xfrm>
            <a:off x="8100075" y="451446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1"/>
          <p:cNvSpPr/>
          <p:nvPr/>
        </p:nvSpPr>
        <p:spPr>
          <a:xfrm>
            <a:off x="7723000" y="48719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1"/>
          <p:cNvSpPr/>
          <p:nvPr/>
        </p:nvSpPr>
        <p:spPr>
          <a:xfrm rot="-4320377">
            <a:off x="2302534" y="48296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1"/>
          <p:cNvSpPr/>
          <p:nvPr/>
        </p:nvSpPr>
        <p:spPr>
          <a:xfrm rot="444932" flipH="1">
            <a:off x="8543457" y="4690089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1"/>
          <p:cNvSpPr/>
          <p:nvPr/>
        </p:nvSpPr>
        <p:spPr>
          <a:xfrm rot="2135160">
            <a:off x="5536729" y="4558038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31"/>
          <p:cNvSpPr/>
          <p:nvPr/>
        </p:nvSpPr>
        <p:spPr>
          <a:xfrm rot="404198">
            <a:off x="6333540" y="4805600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31"/>
          <p:cNvSpPr/>
          <p:nvPr/>
        </p:nvSpPr>
        <p:spPr>
          <a:xfrm>
            <a:off x="2998600" y="45485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31"/>
          <p:cNvSpPr/>
          <p:nvPr/>
        </p:nvSpPr>
        <p:spPr>
          <a:xfrm>
            <a:off x="3440825" y="48290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0" name="Google Shape;910;p31"/>
          <p:cNvGrpSpPr/>
          <p:nvPr/>
        </p:nvGrpSpPr>
        <p:grpSpPr>
          <a:xfrm rot="-1692578" flipH="1">
            <a:off x="3886620" y="4137212"/>
            <a:ext cx="1078945" cy="933554"/>
            <a:chOff x="968013" y="650077"/>
            <a:chExt cx="777108" cy="672348"/>
          </a:xfrm>
        </p:grpSpPr>
        <p:sp>
          <p:nvSpPr>
            <p:cNvPr id="911" name="Google Shape;911;p31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1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4" name="Google Shape;914;p31"/>
          <p:cNvSpPr/>
          <p:nvPr/>
        </p:nvSpPr>
        <p:spPr>
          <a:xfrm>
            <a:off x="5071563" y="49059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2268913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2336825" y="2150850"/>
            <a:ext cx="4394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757625" y="1098000"/>
            <a:ext cx="155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2147375" y="3031650"/>
            <a:ext cx="4773000" cy="3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8809275" y="10263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 rot="444932" flipH="1">
            <a:off x="8599307" y="4679014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 rot="-4320377">
            <a:off x="8789284" y="38881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8634800" y="3122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8583300" y="1713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305350" y="38488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rot="-4320377">
            <a:off x="285359" y="8049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305350" y="1053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140820">
            <a:off x="152266" y="46960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147450" y="29926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8895388" y="2582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484450" y="2331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8583300" y="215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 rot="-5125534">
            <a:off x="119124" y="1518132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3590775" y="18157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665700" y="181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825050" y="45485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6573975" y="45473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 rot="444932" flipH="1">
            <a:off x="4683532" y="20982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662313" y="291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8263788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791213" y="48211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 rot="2135160">
            <a:off x="1697229" y="4709263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 rot="404198">
            <a:off x="7805477" y="268700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4350838" y="47556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5970300" y="3312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6916175" y="725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519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8" r:id="rId4"/>
    <p:sldLayoutId id="2147483660" r:id="rId5"/>
    <p:sldLayoutId id="2147483675" r:id="rId6"/>
    <p:sldLayoutId id="2147483676" r:id="rId7"/>
    <p:sldLayoutId id="2147483677" r:id="rId8"/>
    <p:sldLayoutId id="214748368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fif"/><Relationship Id="rId4" Type="http://schemas.openxmlformats.org/officeDocument/2006/relationships/image" Target="../media/image16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5" Type="http://schemas.openxmlformats.org/officeDocument/2006/relationships/image" Target="../media/image2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ub_h-cPST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8.wdp"/><Relationship Id="rId7" Type="http://schemas.microsoft.com/office/2007/relationships/hdphoto" Target="../media/hdphoto1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10.wdp"/><Relationship Id="rId4" Type="http://schemas.microsoft.com/office/2007/relationships/hdphoto" Target="../media/hdphoto9.wdp"/><Relationship Id="rId9" Type="http://schemas.microsoft.com/office/2007/relationships/hdphoto" Target="../media/hdphoto1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35"/>
          <p:cNvSpPr/>
          <p:nvPr/>
        </p:nvSpPr>
        <p:spPr>
          <a:xfrm rot="10800000">
            <a:off x="2296467" y="3342722"/>
            <a:ext cx="4551071" cy="547329"/>
          </a:xfrm>
          <a:custGeom>
            <a:avLst/>
            <a:gdLst/>
            <a:ahLst/>
            <a:cxnLst/>
            <a:rect l="l" t="t" r="r" b="b"/>
            <a:pathLst>
              <a:path w="149020" h="13531" extrusionOk="0">
                <a:moveTo>
                  <a:pt x="80159" y="1"/>
                </a:moveTo>
                <a:cubicBezTo>
                  <a:pt x="78216" y="1"/>
                  <a:pt x="76274" y="26"/>
                  <a:pt x="74331" y="82"/>
                </a:cubicBezTo>
                <a:cubicBezTo>
                  <a:pt x="67866" y="273"/>
                  <a:pt x="61437" y="821"/>
                  <a:pt x="54983" y="1225"/>
                </a:cubicBezTo>
                <a:cubicBezTo>
                  <a:pt x="44400" y="1906"/>
                  <a:pt x="33793" y="2247"/>
                  <a:pt x="23186" y="2247"/>
                </a:cubicBezTo>
                <a:cubicBezTo>
                  <a:pt x="16730" y="2247"/>
                  <a:pt x="10274" y="2121"/>
                  <a:pt x="3822" y="1868"/>
                </a:cubicBezTo>
                <a:cubicBezTo>
                  <a:pt x="3647" y="1862"/>
                  <a:pt x="3471" y="1855"/>
                  <a:pt x="3295" y="1855"/>
                </a:cubicBezTo>
                <a:cubicBezTo>
                  <a:pt x="2824" y="1855"/>
                  <a:pt x="2360" y="1902"/>
                  <a:pt x="1953" y="2118"/>
                </a:cubicBezTo>
                <a:cubicBezTo>
                  <a:pt x="0" y="3166"/>
                  <a:pt x="227" y="8595"/>
                  <a:pt x="1370" y="11024"/>
                </a:cubicBezTo>
                <a:cubicBezTo>
                  <a:pt x="2320" y="13032"/>
                  <a:pt x="5183" y="13531"/>
                  <a:pt x="8303" y="13531"/>
                </a:cubicBezTo>
                <a:cubicBezTo>
                  <a:pt x="9013" y="13531"/>
                  <a:pt x="9737" y="13505"/>
                  <a:pt x="10454" y="13465"/>
                </a:cubicBezTo>
                <a:cubicBezTo>
                  <a:pt x="15455" y="13167"/>
                  <a:pt x="21813" y="12929"/>
                  <a:pt x="26825" y="12572"/>
                </a:cubicBezTo>
                <a:cubicBezTo>
                  <a:pt x="35937" y="11909"/>
                  <a:pt x="69618" y="10689"/>
                  <a:pt x="79980" y="10689"/>
                </a:cubicBezTo>
                <a:cubicBezTo>
                  <a:pt x="81154" y="10689"/>
                  <a:pt x="82029" y="10705"/>
                  <a:pt x="82535" y="10738"/>
                </a:cubicBezTo>
                <a:cubicBezTo>
                  <a:pt x="87713" y="11082"/>
                  <a:pt x="91752" y="11170"/>
                  <a:pt x="95301" y="11170"/>
                </a:cubicBezTo>
                <a:cubicBezTo>
                  <a:pt x="99043" y="11170"/>
                  <a:pt x="102240" y="11072"/>
                  <a:pt x="105653" y="11072"/>
                </a:cubicBezTo>
                <a:cubicBezTo>
                  <a:pt x="109444" y="11072"/>
                  <a:pt x="113503" y="11193"/>
                  <a:pt x="118872" y="11703"/>
                </a:cubicBezTo>
                <a:cubicBezTo>
                  <a:pt x="124759" y="12256"/>
                  <a:pt x="130232" y="12841"/>
                  <a:pt x="135833" y="12841"/>
                </a:cubicBezTo>
                <a:cubicBezTo>
                  <a:pt x="138672" y="12841"/>
                  <a:pt x="141543" y="12690"/>
                  <a:pt x="144518" y="12310"/>
                </a:cubicBezTo>
                <a:cubicBezTo>
                  <a:pt x="146507" y="12048"/>
                  <a:pt x="148983" y="11131"/>
                  <a:pt x="148960" y="9131"/>
                </a:cubicBezTo>
                <a:cubicBezTo>
                  <a:pt x="148948" y="8131"/>
                  <a:pt x="149019" y="7762"/>
                  <a:pt x="148960" y="6762"/>
                </a:cubicBezTo>
                <a:cubicBezTo>
                  <a:pt x="148912" y="5940"/>
                  <a:pt x="148531" y="4559"/>
                  <a:pt x="148186" y="3809"/>
                </a:cubicBezTo>
                <a:cubicBezTo>
                  <a:pt x="147769" y="2928"/>
                  <a:pt x="146602" y="2761"/>
                  <a:pt x="145638" y="2714"/>
                </a:cubicBezTo>
                <a:cubicBezTo>
                  <a:pt x="130838" y="2035"/>
                  <a:pt x="116051" y="1344"/>
                  <a:pt x="101263" y="654"/>
                </a:cubicBezTo>
                <a:cubicBezTo>
                  <a:pt x="94228" y="327"/>
                  <a:pt x="87194" y="1"/>
                  <a:pt x="80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35"/>
          <p:cNvSpPr txBox="1">
            <a:spLocks noGrp="1"/>
          </p:cNvSpPr>
          <p:nvPr>
            <p:ph type="ctrTitle"/>
          </p:nvPr>
        </p:nvSpPr>
        <p:spPr>
          <a:xfrm>
            <a:off x="1494831" y="2161557"/>
            <a:ext cx="6385800" cy="83704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HK" sz="3600" kern="0" dirty="0">
                <a:effectLst/>
                <a:ea typeface="方正新書宋"/>
                <a:cs typeface="Times New Roman" panose="02020603050405020304" pitchFamily="18" charset="0"/>
              </a:rPr>
              <a:t>「以訛傳訛」遊戲</a:t>
            </a:r>
            <a:r>
              <a:rPr lang="zh-TW" altLang="zh-HK" sz="8800" dirty="0">
                <a:effectLst/>
              </a:rPr>
              <a:t>  </a:t>
            </a:r>
            <a:endParaRPr sz="6600" dirty="0"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063" name="Google Shape;1063;p35"/>
          <p:cNvSpPr/>
          <p:nvPr/>
        </p:nvSpPr>
        <p:spPr>
          <a:xfrm>
            <a:off x="6172200" y="1375688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4" name="Google Shape;1064;p35"/>
          <p:cNvGrpSpPr/>
          <p:nvPr/>
        </p:nvGrpSpPr>
        <p:grpSpPr>
          <a:xfrm>
            <a:off x="885766" y="466078"/>
            <a:ext cx="1005345" cy="869884"/>
            <a:chOff x="968013" y="650077"/>
            <a:chExt cx="777108" cy="672348"/>
          </a:xfrm>
        </p:grpSpPr>
        <p:sp>
          <p:nvSpPr>
            <p:cNvPr id="1065" name="Google Shape;1065;p35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5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5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35"/>
          <p:cNvGrpSpPr/>
          <p:nvPr/>
        </p:nvGrpSpPr>
        <p:grpSpPr>
          <a:xfrm rot="2235294">
            <a:off x="7205532" y="3845215"/>
            <a:ext cx="777157" cy="672390"/>
            <a:chOff x="968013" y="650077"/>
            <a:chExt cx="777108" cy="672348"/>
          </a:xfrm>
        </p:grpSpPr>
        <p:sp>
          <p:nvSpPr>
            <p:cNvPr id="1069" name="Google Shape;1069;p35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5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5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2" name="Google Shape;1072;p35"/>
          <p:cNvSpPr/>
          <p:nvPr/>
        </p:nvSpPr>
        <p:spPr>
          <a:xfrm rot="-445239">
            <a:off x="2707823" y="4434040"/>
            <a:ext cx="252944" cy="168422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5"/>
          <p:cNvSpPr/>
          <p:nvPr/>
        </p:nvSpPr>
        <p:spPr>
          <a:xfrm>
            <a:off x="3874900" y="8035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35"/>
          <p:cNvSpPr/>
          <p:nvPr/>
        </p:nvSpPr>
        <p:spPr>
          <a:xfrm rot="2135071">
            <a:off x="4341242" y="630028"/>
            <a:ext cx="398926" cy="273548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5"/>
          <p:cNvSpPr/>
          <p:nvPr/>
        </p:nvSpPr>
        <p:spPr>
          <a:xfrm rot="-4320374">
            <a:off x="5040091" y="1050090"/>
            <a:ext cx="260324" cy="22711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5"/>
          <p:cNvSpPr/>
          <p:nvPr/>
        </p:nvSpPr>
        <p:spPr>
          <a:xfrm>
            <a:off x="2825050" y="18706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35"/>
          <p:cNvSpPr/>
          <p:nvPr/>
        </p:nvSpPr>
        <p:spPr>
          <a:xfrm>
            <a:off x="7527625" y="32601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35"/>
          <p:cNvSpPr/>
          <p:nvPr/>
        </p:nvSpPr>
        <p:spPr>
          <a:xfrm rot="444932" flipH="1">
            <a:off x="8071732" y="3547526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5"/>
          <p:cNvSpPr/>
          <p:nvPr/>
        </p:nvSpPr>
        <p:spPr>
          <a:xfrm>
            <a:off x="2195300" y="41259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5"/>
          <p:cNvSpPr/>
          <p:nvPr/>
        </p:nvSpPr>
        <p:spPr>
          <a:xfrm>
            <a:off x="5966575" y="41603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5"/>
          <p:cNvSpPr/>
          <p:nvPr/>
        </p:nvSpPr>
        <p:spPr>
          <a:xfrm>
            <a:off x="6670638" y="446276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5"/>
          <p:cNvSpPr/>
          <p:nvPr/>
        </p:nvSpPr>
        <p:spPr>
          <a:xfrm>
            <a:off x="2052238" y="14300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5"/>
          <p:cNvSpPr/>
          <p:nvPr/>
        </p:nvSpPr>
        <p:spPr>
          <a:xfrm rot="444932" flipH="1">
            <a:off x="2395957" y="6999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5"/>
          <p:cNvSpPr/>
          <p:nvPr/>
        </p:nvSpPr>
        <p:spPr>
          <a:xfrm>
            <a:off x="6337213" y="609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5"/>
          <p:cNvSpPr/>
          <p:nvPr/>
        </p:nvSpPr>
        <p:spPr>
          <a:xfrm>
            <a:off x="8106925" y="837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5"/>
          <p:cNvSpPr/>
          <p:nvPr/>
        </p:nvSpPr>
        <p:spPr>
          <a:xfrm>
            <a:off x="8151950" y="13757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35"/>
          <p:cNvSpPr/>
          <p:nvPr/>
        </p:nvSpPr>
        <p:spPr>
          <a:xfrm>
            <a:off x="4224338" y="1211575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35"/>
          <p:cNvSpPr/>
          <p:nvPr/>
        </p:nvSpPr>
        <p:spPr>
          <a:xfrm>
            <a:off x="4298888" y="40494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5"/>
          <p:cNvSpPr/>
          <p:nvPr/>
        </p:nvSpPr>
        <p:spPr>
          <a:xfrm rot="444932" flipH="1">
            <a:off x="4597932" y="3967414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35"/>
          <p:cNvSpPr/>
          <p:nvPr/>
        </p:nvSpPr>
        <p:spPr>
          <a:xfrm>
            <a:off x="3356513" y="4234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35"/>
          <p:cNvSpPr/>
          <p:nvPr/>
        </p:nvSpPr>
        <p:spPr>
          <a:xfrm>
            <a:off x="1044475" y="44286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33497C-D2BB-6C27-4377-7B19B5564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5650" y="3397862"/>
            <a:ext cx="4125000" cy="378871"/>
          </a:xfrm>
        </p:spPr>
        <p:txBody>
          <a:bodyPr/>
          <a:lstStyle/>
          <a:p>
            <a:r>
              <a:rPr lang="zh-HK" altLang="en-US" sz="1800" dirty="0"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教授日期：</a:t>
            </a:r>
            <a:r>
              <a:rPr lang="en-US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2026</a:t>
            </a:r>
            <a:r>
              <a:rPr lang="zh-HK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年 </a:t>
            </a:r>
            <a:r>
              <a:rPr lang="x-none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3</a:t>
            </a:r>
            <a:r>
              <a:rPr lang="zh-HK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月</a:t>
            </a:r>
            <a:r>
              <a:rPr lang="x-none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5</a:t>
            </a:r>
            <a:r>
              <a:rPr lang="zh-HK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日（星期</a:t>
            </a:r>
            <a:r>
              <a:rPr lang="zh-TW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四</a:t>
            </a:r>
            <a:r>
              <a:rPr lang="zh-HK" altLang="zh-HK" sz="180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）</a:t>
            </a:r>
            <a:r>
              <a:rPr lang="zh-TW" altLang="zh-HK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</a:rPr>
              <a:t> </a:t>
            </a:r>
            <a:endParaRPr lang="zh-HK" altLang="en-US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2" name="Picture 2" descr="This may contain: a cartoon soldier with a helmet on his head, transparent background png and psd">
            <a:extLst>
              <a:ext uri="{FF2B5EF4-FFF2-40B4-BE49-F238E27FC236}">
                <a16:creationId xmlns:a16="http://schemas.microsoft.com/office/drawing/2014/main" id="{F648AEE6-437B-1812-AE48-B87A337C1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63" b="96094" l="10000" r="90000">
                        <a14:foregroundMark x1="62187" y1="7031" x2="37656" y2="7187"/>
                        <a14:foregroundMark x1="54375" y1="2500" x2="44844" y2="4531"/>
                        <a14:foregroundMark x1="44844" y1="4531" x2="42188" y2="4063"/>
                        <a14:foregroundMark x1="58125" y1="42656" x2="58125" y2="42656"/>
                        <a14:foregroundMark x1="49844" y1="75625" x2="49844" y2="75625"/>
                        <a14:foregroundMark x1="57500" y1="96094" x2="56250" y2="92031"/>
                        <a14:foregroundMark x1="42188" y1="95781" x2="36719" y2="95938"/>
                        <a14:foregroundMark x1="48906" y1="74219" x2="48906" y2="74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86" y="1745569"/>
            <a:ext cx="1280700" cy="12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339" y="297201"/>
            <a:ext cx="5666610" cy="1601825"/>
          </a:xfrm>
        </p:spPr>
        <p:txBody>
          <a:bodyPr/>
          <a:lstStyle/>
          <a:p>
            <a:r>
              <a:rPr lang="zh-TW" altLang="zh-HK" sz="4000" b="1" dirty="0">
                <a:solidFill>
                  <a:schemeClr val="dk2"/>
                </a:solidFill>
                <a:latin typeface="Titan One"/>
                <a:ea typeface="標楷體" panose="02010601000101010101" pitchFamily="2" charset="-120"/>
                <a:cs typeface="Times New Roman" panose="02020603050405020304" pitchFamily="18" charset="0"/>
                <a:sym typeface="Titan One"/>
              </a:rPr>
              <a:t>「</a:t>
            </a:r>
            <a:r>
              <a:rPr lang="zh-TW" altLang="en-US" sz="4000" b="1" dirty="0">
                <a:solidFill>
                  <a:schemeClr val="dk2"/>
                </a:solidFill>
                <a:latin typeface="Titan One"/>
                <a:ea typeface="標楷體" panose="02010601000101010101" pitchFamily="2" charset="-120"/>
                <a:cs typeface="Times New Roman" panose="02020603050405020304" pitchFamily="18" charset="0"/>
                <a:sym typeface="Titan One"/>
              </a:rPr>
              <a:t>宏偉建築</a:t>
            </a:r>
            <a:r>
              <a:rPr lang="zh-TW" altLang="zh-HK" sz="4000" b="1" dirty="0">
                <a:solidFill>
                  <a:schemeClr val="dk2"/>
                </a:solidFill>
                <a:latin typeface="Titan One"/>
                <a:ea typeface="標楷體" panose="02010601000101010101" pitchFamily="2" charset="-120"/>
                <a:cs typeface="Times New Roman" panose="02020603050405020304" pitchFamily="18" charset="0"/>
                <a:sym typeface="Titan One"/>
              </a:rPr>
              <a:t>」</a:t>
            </a:r>
            <a:r>
              <a:rPr lang="zh-TW" altLang="en-US" sz="4000" b="1" dirty="0">
                <a:solidFill>
                  <a:schemeClr val="dk2"/>
                </a:solidFill>
                <a:latin typeface="Titan One"/>
                <a:ea typeface="標楷體" panose="02010601000101010101" pitchFamily="2" charset="-120"/>
                <a:cs typeface="Times New Roman" panose="02020603050405020304" pitchFamily="18" charset="0"/>
                <a:sym typeface="Titan One"/>
              </a:rPr>
              <a:t>遊戲玩法</a:t>
            </a:r>
            <a:endParaRPr lang="zh-HK" altLang="en-US" sz="4000" b="1" dirty="0">
              <a:solidFill>
                <a:schemeClr val="dk2"/>
              </a:solidFill>
              <a:latin typeface="Titan One"/>
              <a:ea typeface="標楷體" panose="02010601000101010101" pitchFamily="2" charset="-120"/>
              <a:cs typeface="Times New Roman" panose="02020603050405020304" pitchFamily="18" charset="0"/>
              <a:sym typeface="Titan One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EFAA59B-751B-87A0-7F70-3D08A3E28FFF}"/>
              </a:ext>
            </a:extLst>
          </p:cNvPr>
          <p:cNvSpPr txBox="1"/>
          <p:nvPr/>
        </p:nvSpPr>
        <p:spPr>
          <a:xfrm>
            <a:off x="623105" y="1555303"/>
            <a:ext cx="8053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bg1">
                    <a:lumMod val="10000"/>
                  </a:schemeClr>
                </a:solidFill>
                <a:latin typeface="+mn-lt"/>
                <a:ea typeface="方正新書宋"/>
                <a:cs typeface="Times New Roman" panose="02020603050405020304" pitchFamily="18" charset="0"/>
              </a:rPr>
              <a:t>全班幼兒分成三組</a:t>
            </a:r>
            <a:r>
              <a:rPr lang="zh-TW" altLang="en-US" sz="2000" b="1" dirty="0">
                <a:solidFill>
                  <a:schemeClr val="bg1">
                    <a:lumMod val="10000"/>
                  </a:schemeClr>
                </a:solidFill>
                <a:latin typeface="+mn-lt"/>
                <a:ea typeface="方正新書宋"/>
                <a:cs typeface="Times New Roman" panose="02020603050405020304" pitchFamily="18" charset="0"/>
              </a:rPr>
              <a:t>，</a:t>
            </a:r>
            <a:r>
              <a:rPr lang="zh-TW" altLang="en-US" sz="2000" b="1" dirty="0" smtClean="0">
                <a:solidFill>
                  <a:schemeClr val="bg1">
                    <a:lumMod val="10000"/>
                  </a:schemeClr>
                </a:solidFill>
                <a:latin typeface="+mn-lt"/>
                <a:ea typeface="方正新書宋"/>
                <a:cs typeface="Times New Roman" panose="02020603050405020304" pitchFamily="18" charset="0"/>
              </a:rPr>
              <a:t>幼兒運用不同的體能物料，團隊合作完成以下的宏偉建築物。</a:t>
            </a:r>
            <a:r>
              <a:rPr lang="zh-TW" altLang="zh-HK" sz="1600" dirty="0" smtClean="0">
                <a:solidFill>
                  <a:srgbClr val="7030A0"/>
                </a:solidFill>
                <a:effectLst/>
                <a:latin typeface="+mn-lt"/>
              </a:rPr>
              <a:t> </a:t>
            </a:r>
            <a:endParaRPr lang="zh-HK" altLang="en-US" sz="1600" dirty="0">
              <a:solidFill>
                <a:srgbClr val="7030A0"/>
              </a:solidFill>
              <a:latin typeface="+mn-lt"/>
            </a:endParaRPr>
          </a:p>
          <a:p>
            <a:r>
              <a:rPr lang="zh-TW" altLang="zh-HK" sz="1600" dirty="0">
                <a:solidFill>
                  <a:srgbClr val="7030A0"/>
                </a:solidFill>
                <a:effectLst/>
                <a:latin typeface="+mn-lt"/>
              </a:rPr>
              <a:t> </a:t>
            </a:r>
            <a:endParaRPr kumimoji="1" lang="zh-HK" altLang="en-US" sz="16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164" y="2944376"/>
            <a:ext cx="2180877" cy="1869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12"/>
          <a:stretch/>
        </p:blipFill>
        <p:spPr>
          <a:xfrm>
            <a:off x="6022778" y="2928843"/>
            <a:ext cx="2088999" cy="1885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" t="18686" r="-2076" b="4931"/>
          <a:stretch/>
        </p:blipFill>
        <p:spPr>
          <a:xfrm>
            <a:off x="843051" y="2890668"/>
            <a:ext cx="1912127" cy="194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文字方塊 10"/>
          <p:cNvSpPr txBox="1"/>
          <p:nvPr/>
        </p:nvSpPr>
        <p:spPr>
          <a:xfrm>
            <a:off x="565380" y="2578847"/>
            <a:ext cx="2142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A) </a:t>
            </a:r>
            <a:r>
              <a:rPr lang="zh-TW" altLang="en-US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萬里長城</a:t>
            </a:r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(</a:t>
            </a:r>
            <a:r>
              <a:rPr lang="zh-TW" altLang="en-US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紙磚</a:t>
            </a:r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)</a:t>
            </a:r>
          </a:p>
          <a:p>
            <a:endParaRPr lang="zh-HK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3160332" y="2598280"/>
            <a:ext cx="2635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B)</a:t>
            </a:r>
            <a:r>
              <a:rPr lang="zh-TW" altLang="zh-HK" sz="18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zh-TW" altLang="en-US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天安門廣場</a:t>
            </a:r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(</a:t>
            </a:r>
            <a:r>
              <a:rPr lang="zh-TW" altLang="en-US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軟積木</a:t>
            </a:r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)</a:t>
            </a:r>
          </a:p>
          <a:p>
            <a:endParaRPr lang="zh-HK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022778" y="2598280"/>
            <a:ext cx="2142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C) </a:t>
            </a:r>
            <a:r>
              <a:rPr lang="zh-TW" altLang="en-US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故宮</a:t>
            </a:r>
            <a:r>
              <a:rPr lang="en-US" altLang="zh-TW" sz="1800" b="1" dirty="0" smtClean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(</a:t>
            </a:r>
            <a:r>
              <a:rPr lang="zh-TW" altLang="en-US" sz="1800" b="1" dirty="0" smtClean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海綿積木</a:t>
            </a:r>
            <a:r>
              <a:rPr lang="en-US" altLang="zh-TW" sz="1800" b="1" dirty="0">
                <a:solidFill>
                  <a:schemeClr val="bg1">
                    <a:lumMod val="10000"/>
                  </a:schemeClr>
                </a:solidFill>
                <a:ea typeface="方正新書宋"/>
                <a:cs typeface="Times New Roman" panose="02020603050405020304" pitchFamily="18" charset="0"/>
              </a:rPr>
              <a:t>)</a:t>
            </a:r>
            <a:endParaRPr lang="zh-HK" altLang="en-US" sz="1800" b="1" dirty="0">
              <a:solidFill>
                <a:schemeClr val="bg1">
                  <a:lumMod val="10000"/>
                </a:schemeClr>
              </a:solidFill>
              <a:ea typeface="方正新書宋"/>
              <a:cs typeface="Times New Roman" panose="02020603050405020304" pitchFamily="18" charset="0"/>
            </a:endParaRPr>
          </a:p>
          <a:p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575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親指を立てているイラスト「GOOD!」">
            <a:extLst>
              <a:ext uri="{FF2B5EF4-FFF2-40B4-BE49-F238E27FC236}">
                <a16:creationId xmlns:a16="http://schemas.microsoft.com/office/drawing/2014/main" id="{83296491-F342-B60D-8D28-282D1A93E0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25"/>
          <a:stretch/>
        </p:blipFill>
        <p:spPr bwMode="auto">
          <a:xfrm rot="153392">
            <a:off x="6676473" y="930087"/>
            <a:ext cx="1312903" cy="119106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副標題 2"/>
          <p:cNvSpPr>
            <a:spLocks noGrp="1"/>
          </p:cNvSpPr>
          <p:nvPr>
            <p:ph type="subTitle" idx="1"/>
          </p:nvPr>
        </p:nvSpPr>
        <p:spPr>
          <a:xfrm>
            <a:off x="1135484" y="785221"/>
            <a:ext cx="5666610" cy="1601825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chemeClr val="dk2"/>
                </a:solidFill>
                <a:latin typeface="Titan One"/>
                <a:ea typeface="標楷體" panose="02010601000101010101" pitchFamily="2" charset="-120"/>
                <a:cs typeface="Times New Roman" panose="02020603050405020304" pitchFamily="18" charset="0"/>
                <a:sym typeface="Titan One"/>
              </a:rPr>
              <a:t>恭喜你成功完成</a:t>
            </a:r>
            <a:r>
              <a:rPr lang="zh-TW" altLang="en-US" sz="4000" b="1" dirty="0" smtClean="0">
                <a:solidFill>
                  <a:schemeClr val="dk2"/>
                </a:solidFill>
                <a:latin typeface="Titan One"/>
                <a:ea typeface="標楷體" panose="02010601000101010101" pitchFamily="2" charset="-120"/>
                <a:cs typeface="Times New Roman" panose="02020603050405020304" pitchFamily="18" charset="0"/>
                <a:sym typeface="Titan One"/>
              </a:rPr>
              <a:t>任務</a:t>
            </a:r>
            <a:endParaRPr lang="zh-HK" altLang="en-US" sz="4000" b="1" dirty="0">
              <a:solidFill>
                <a:schemeClr val="dk2"/>
              </a:solidFill>
              <a:latin typeface="Titan One"/>
              <a:ea typeface="標楷體" panose="02010601000101010101" pitchFamily="2" charset="-120"/>
              <a:cs typeface="Times New Roman" panose="02020603050405020304" pitchFamily="18" charset="0"/>
              <a:sym typeface="Titan One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561" y="2037522"/>
            <a:ext cx="1711956" cy="310597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712" y="2037522"/>
            <a:ext cx="1804502" cy="310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8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40"/>
          <p:cNvSpPr txBox="1">
            <a:spLocks noGrp="1"/>
          </p:cNvSpPr>
          <p:nvPr>
            <p:ph type="title"/>
          </p:nvPr>
        </p:nvSpPr>
        <p:spPr>
          <a:xfrm>
            <a:off x="115674" y="312962"/>
            <a:ext cx="5034807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zh-HK" altLang="en-US" sz="3600" b="1" dirty="0">
                <a:latin typeface="方正新書宋" panose="02000000000000000000" pitchFamily="2" charset="-120"/>
                <a:ea typeface="方正新書宋" panose="02000000000000000000" pitchFamily="2" charset="-120"/>
              </a:rPr>
              <a:t>考考你，他們是誰？</a:t>
            </a:r>
            <a:endParaRPr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1026" name="Picture 2" descr="This may contain: a cartoon soldier with a helmet on his head, transparent background png and psd">
            <a:extLst>
              <a:ext uri="{FF2B5EF4-FFF2-40B4-BE49-F238E27FC236}">
                <a16:creationId xmlns:a16="http://schemas.microsoft.com/office/drawing/2014/main" id="{63EDE980-B47D-0A58-5780-E1EFB5540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63" b="96094" l="10000" r="90000">
                        <a14:foregroundMark x1="62187" y1="7031" x2="37656" y2="7187"/>
                        <a14:foregroundMark x1="54375" y1="2500" x2="44844" y2="4531"/>
                        <a14:foregroundMark x1="44844" y1="4531" x2="42188" y2="4063"/>
                        <a14:foregroundMark x1="58125" y1="42656" x2="58125" y2="42656"/>
                        <a14:foregroundMark x1="49844" y1="75625" x2="49844" y2="75625"/>
                        <a14:foregroundMark x1="57500" y1="96094" x2="56250" y2="92031"/>
                        <a14:foregroundMark x1="42188" y1="95781" x2="36719" y2="95938"/>
                        <a14:foregroundMark x1="48906" y1="74219" x2="48906" y2="74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714" y="71064"/>
            <a:ext cx="1522598" cy="152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02170946-0FA3-26C6-E058-63FFEC982A62}"/>
              </a:ext>
            </a:extLst>
          </p:cNvPr>
          <p:cNvSpPr txBox="1"/>
          <p:nvPr/>
        </p:nvSpPr>
        <p:spPr>
          <a:xfrm>
            <a:off x="6867022" y="2377494"/>
            <a:ext cx="1929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HK" altLang="en-US" sz="6600" b="1" dirty="0">
                <a:latin typeface="方正新書宋" panose="02000000000000000000" pitchFamily="2" charset="-120"/>
                <a:ea typeface="方正新書宋" panose="02000000000000000000" pitchFamily="2" charset="-120"/>
              </a:rPr>
              <a:t>海軍</a:t>
            </a:r>
            <a:endParaRPr kumimoji="1" lang="zh-HK" altLang="en-US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1028" name="Picture 4" descr="Story pin image">
            <a:extLst>
              <a:ext uri="{FF2B5EF4-FFF2-40B4-BE49-F238E27FC236}">
                <a16:creationId xmlns:a16="http://schemas.microsoft.com/office/drawing/2014/main" id="{DB346BC9-6E24-EAAC-7C30-E1BAFDBDDD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8" t="21827" r="18888" b="11780"/>
          <a:stretch/>
        </p:blipFill>
        <p:spPr bwMode="auto">
          <a:xfrm>
            <a:off x="5967307" y="2487492"/>
            <a:ext cx="832204" cy="8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mod.gov.cn/gfbw/gffw/zs/_attachment/2022/06/17/4913175_1c697ab91eb2241629b8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33" y="1054563"/>
            <a:ext cx="5572837" cy="371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200233" y="4835723"/>
            <a:ext cx="313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圖片來源</a:t>
            </a:r>
            <a:r>
              <a:rPr lang="en-US" altLang="zh-TW" dirty="0"/>
              <a:t>:</a:t>
            </a:r>
            <a:r>
              <a:rPr lang="zh-TW" altLang="en-US" dirty="0"/>
              <a:t>中國人民共和國國防部</a:t>
            </a:r>
            <a:r>
              <a:rPr lang="zh-CN" altLang="en-US" dirty="0"/>
              <a:t>網頁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05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40"/>
          <p:cNvSpPr txBox="1">
            <a:spLocks noGrp="1"/>
          </p:cNvSpPr>
          <p:nvPr>
            <p:ph type="title"/>
          </p:nvPr>
        </p:nvSpPr>
        <p:spPr>
          <a:xfrm>
            <a:off x="115674" y="312962"/>
            <a:ext cx="5034807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zh-HK" altLang="en-US" sz="3600" b="1" dirty="0">
                <a:latin typeface="方正新書宋" panose="02000000000000000000" pitchFamily="2" charset="-120"/>
                <a:ea typeface="方正新書宋" panose="02000000000000000000" pitchFamily="2" charset="-120"/>
              </a:rPr>
              <a:t>考考你，他們是誰？</a:t>
            </a:r>
            <a:endParaRPr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1026" name="Picture 2" descr="This may contain: a cartoon soldier with a helmet on his head, transparent background png and psd">
            <a:extLst>
              <a:ext uri="{FF2B5EF4-FFF2-40B4-BE49-F238E27FC236}">
                <a16:creationId xmlns:a16="http://schemas.microsoft.com/office/drawing/2014/main" id="{63EDE980-B47D-0A58-5780-E1EFB5540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63" b="96094" l="10000" r="90000">
                        <a14:foregroundMark x1="62187" y1="7031" x2="37656" y2="7187"/>
                        <a14:foregroundMark x1="54375" y1="2500" x2="44844" y2="4531"/>
                        <a14:foregroundMark x1="44844" y1="4531" x2="42188" y2="4063"/>
                        <a14:foregroundMark x1="58125" y1="42656" x2="58125" y2="42656"/>
                        <a14:foregroundMark x1="49844" y1="75625" x2="49844" y2="75625"/>
                        <a14:foregroundMark x1="57500" y1="96094" x2="56250" y2="92031"/>
                        <a14:foregroundMark x1="42188" y1="95781" x2="36719" y2="95938"/>
                        <a14:foregroundMark x1="48906" y1="74219" x2="48906" y2="74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300" y="75817"/>
            <a:ext cx="1280700" cy="12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38FED42F-8CB5-0F2A-C170-2794E008EA14}"/>
              </a:ext>
            </a:extLst>
          </p:cNvPr>
          <p:cNvSpPr txBox="1"/>
          <p:nvPr/>
        </p:nvSpPr>
        <p:spPr>
          <a:xfrm>
            <a:off x="6898608" y="2571750"/>
            <a:ext cx="1929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HK" altLang="en-US" sz="6600" b="1" dirty="0">
                <a:latin typeface="方正新書宋" panose="02000000000000000000" pitchFamily="2" charset="-120"/>
                <a:ea typeface="方正新書宋" panose="02000000000000000000" pitchFamily="2" charset="-120"/>
              </a:rPr>
              <a:t>陸軍</a:t>
            </a:r>
            <a:endParaRPr kumimoji="1" lang="zh-HK" altLang="en-US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4" name="Picture 4" descr="Story pin image">
            <a:extLst>
              <a:ext uri="{FF2B5EF4-FFF2-40B4-BE49-F238E27FC236}">
                <a16:creationId xmlns:a16="http://schemas.microsoft.com/office/drawing/2014/main" id="{477A82C1-A578-7176-DA24-A3B05E81D0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8" t="21827" r="18888" b="11780"/>
          <a:stretch/>
        </p:blipFill>
        <p:spPr bwMode="auto">
          <a:xfrm>
            <a:off x="5998893" y="2681748"/>
            <a:ext cx="832204" cy="8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f4afb77a122f93864e75f05909887e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4" y="1186769"/>
            <a:ext cx="5458012" cy="363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183141" y="4858560"/>
            <a:ext cx="313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圖片來源</a:t>
            </a:r>
            <a:r>
              <a:rPr lang="en-US" altLang="zh-TW" dirty="0"/>
              <a:t>:</a:t>
            </a:r>
            <a:r>
              <a:rPr lang="zh-TW" altLang="en-US" dirty="0"/>
              <a:t>中國人民共和國國防部</a:t>
            </a:r>
            <a:r>
              <a:rPr lang="zh-CN" altLang="en-US" dirty="0"/>
              <a:t>網頁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1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40"/>
          <p:cNvSpPr txBox="1">
            <a:spLocks noGrp="1"/>
          </p:cNvSpPr>
          <p:nvPr>
            <p:ph type="title"/>
          </p:nvPr>
        </p:nvSpPr>
        <p:spPr>
          <a:xfrm>
            <a:off x="115674" y="312962"/>
            <a:ext cx="5034807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zh-HK" altLang="en-US" sz="3600" b="1" dirty="0">
                <a:latin typeface="方正新書宋" panose="02000000000000000000" pitchFamily="2" charset="-120"/>
                <a:ea typeface="方正新書宋" panose="02000000000000000000" pitchFamily="2" charset="-120"/>
              </a:rPr>
              <a:t>考考你，他們是誰？</a:t>
            </a:r>
            <a:endParaRPr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1026" name="Picture 2" descr="This may contain: a cartoon soldier with a helmet on his head, transparent background png and psd">
            <a:extLst>
              <a:ext uri="{FF2B5EF4-FFF2-40B4-BE49-F238E27FC236}">
                <a16:creationId xmlns:a16="http://schemas.microsoft.com/office/drawing/2014/main" id="{63EDE980-B47D-0A58-5780-E1EFB5540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63" b="96094" l="10000" r="90000">
                        <a14:foregroundMark x1="62187" y1="7031" x2="37656" y2="7187"/>
                        <a14:foregroundMark x1="54375" y1="2500" x2="44844" y2="4531"/>
                        <a14:foregroundMark x1="44844" y1="4531" x2="42188" y2="4063"/>
                        <a14:foregroundMark x1="58125" y1="42656" x2="58125" y2="42656"/>
                        <a14:foregroundMark x1="49844" y1="75625" x2="49844" y2="75625"/>
                        <a14:foregroundMark x1="57500" y1="96094" x2="56250" y2="92031"/>
                        <a14:foregroundMark x1="42188" y1="95781" x2="36719" y2="95938"/>
                        <a14:foregroundMark x1="48906" y1="74219" x2="48906" y2="74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300" y="75817"/>
            <a:ext cx="1280700" cy="12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601729B-8467-2D3D-0A5A-51CB27BE6B4E}"/>
              </a:ext>
            </a:extLst>
          </p:cNvPr>
          <p:cNvSpPr txBox="1"/>
          <p:nvPr/>
        </p:nvSpPr>
        <p:spPr>
          <a:xfrm>
            <a:off x="6266332" y="1469436"/>
            <a:ext cx="1929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HK" altLang="en-US" sz="6600" b="1" dirty="0">
                <a:latin typeface="方正新書宋" panose="02000000000000000000" pitchFamily="2" charset="-120"/>
                <a:ea typeface="方正新書宋" panose="02000000000000000000" pitchFamily="2" charset="-120"/>
              </a:rPr>
              <a:t>空軍</a:t>
            </a:r>
            <a:endParaRPr kumimoji="1" lang="zh-HK" altLang="en-US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4" name="Picture 4" descr="Story pin image">
            <a:extLst>
              <a:ext uri="{FF2B5EF4-FFF2-40B4-BE49-F238E27FC236}">
                <a16:creationId xmlns:a16="http://schemas.microsoft.com/office/drawing/2014/main" id="{178036E3-FBD2-7C4B-69CE-0CDBF352B4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8" t="21827" r="18888" b="11780"/>
          <a:stretch/>
        </p:blipFill>
        <p:spPr bwMode="auto">
          <a:xfrm>
            <a:off x="5450041" y="1582995"/>
            <a:ext cx="832204" cy="8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解放軍空軍首批三代機飛行學員結業平均23歲受訓3年即可赴一線">
            <a:extLst>
              <a:ext uri="{FF2B5EF4-FFF2-40B4-BE49-F238E27FC236}">
                <a16:creationId xmlns:a16="http://schemas.microsoft.com/office/drawing/2014/main" id="{ED1C9863-AFFD-00E3-33BF-BAF0A0AE1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7" y="1541798"/>
            <a:ext cx="5104304" cy="3288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079407bf9dab07b475949d99d339b01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041" y="2466753"/>
            <a:ext cx="2762710" cy="2411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5866143" y="4877549"/>
            <a:ext cx="313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圖片來源</a:t>
            </a:r>
            <a:r>
              <a:rPr lang="en-US" altLang="zh-TW" dirty="0"/>
              <a:t>:</a:t>
            </a:r>
            <a:r>
              <a:rPr lang="zh-TW" altLang="en-US" dirty="0"/>
              <a:t>中國人民共和國國防部</a:t>
            </a:r>
            <a:r>
              <a:rPr lang="zh-CN" altLang="en-US" dirty="0"/>
              <a:t>網頁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69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03;p44">
            <a:extLst>
              <a:ext uri="{FF2B5EF4-FFF2-40B4-BE49-F238E27FC236}">
                <a16:creationId xmlns:a16="http://schemas.microsoft.com/office/drawing/2014/main" id="{9178FDD5-9652-0717-0265-9B2BD9634E5D}"/>
              </a:ext>
            </a:extLst>
          </p:cNvPr>
          <p:cNvSpPr/>
          <p:nvPr/>
        </p:nvSpPr>
        <p:spPr>
          <a:xfrm>
            <a:off x="6652746" y="678782"/>
            <a:ext cx="2073908" cy="875697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1714;p44">
            <a:extLst>
              <a:ext uri="{FF2B5EF4-FFF2-40B4-BE49-F238E27FC236}">
                <a16:creationId xmlns:a16="http://schemas.microsoft.com/office/drawing/2014/main" id="{D6789A53-C6D4-63C4-1827-B852343A26DA}"/>
              </a:ext>
            </a:extLst>
          </p:cNvPr>
          <p:cNvSpPr txBox="1">
            <a:spLocks/>
          </p:cNvSpPr>
          <p:nvPr/>
        </p:nvSpPr>
        <p:spPr>
          <a:xfrm>
            <a:off x="6496754" y="956730"/>
            <a:ext cx="2229900" cy="31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 err="1">
                <a:latin typeface="方正新書宋" panose="02000000000000000000" pitchFamily="2" charset="-120"/>
                <a:ea typeface="方正新書宋" panose="02000000000000000000" pitchFamily="2" charset="-120"/>
              </a:rPr>
              <a:t>軍帽</a:t>
            </a:r>
            <a:endParaRPr lang="en-US" sz="4000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sp>
        <p:nvSpPr>
          <p:cNvPr id="13" name="Google Shape;1703;p44">
            <a:extLst>
              <a:ext uri="{FF2B5EF4-FFF2-40B4-BE49-F238E27FC236}">
                <a16:creationId xmlns:a16="http://schemas.microsoft.com/office/drawing/2014/main" id="{46EE8ADF-9085-5EA5-9CCB-7DD7B8BA906C}"/>
              </a:ext>
            </a:extLst>
          </p:cNvPr>
          <p:cNvSpPr/>
          <p:nvPr/>
        </p:nvSpPr>
        <p:spPr>
          <a:xfrm>
            <a:off x="6652746" y="3311073"/>
            <a:ext cx="2073908" cy="875697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714;p44">
            <a:extLst>
              <a:ext uri="{FF2B5EF4-FFF2-40B4-BE49-F238E27FC236}">
                <a16:creationId xmlns:a16="http://schemas.microsoft.com/office/drawing/2014/main" id="{FACFE7C1-426E-18D0-9858-644BCE1204C9}"/>
              </a:ext>
            </a:extLst>
          </p:cNvPr>
          <p:cNvSpPr txBox="1">
            <a:spLocks/>
          </p:cNvSpPr>
          <p:nvPr/>
        </p:nvSpPr>
        <p:spPr>
          <a:xfrm>
            <a:off x="6496754" y="3589021"/>
            <a:ext cx="2229900" cy="31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 err="1">
                <a:latin typeface="方正新書宋" panose="02000000000000000000" pitchFamily="2" charset="-120"/>
                <a:ea typeface="方正新書宋" panose="02000000000000000000" pitchFamily="2" charset="-120"/>
              </a:rPr>
              <a:t>軍服</a:t>
            </a:r>
            <a:endParaRPr lang="en-US" sz="4000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sp>
        <p:nvSpPr>
          <p:cNvPr id="15" name="Google Shape;1703;p44">
            <a:extLst>
              <a:ext uri="{FF2B5EF4-FFF2-40B4-BE49-F238E27FC236}">
                <a16:creationId xmlns:a16="http://schemas.microsoft.com/office/drawing/2014/main" id="{F8DF59F6-C492-8062-DC30-C614D2814CE2}"/>
              </a:ext>
            </a:extLst>
          </p:cNvPr>
          <p:cNvSpPr/>
          <p:nvPr/>
        </p:nvSpPr>
        <p:spPr>
          <a:xfrm>
            <a:off x="266956" y="678782"/>
            <a:ext cx="2073908" cy="875697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714;p44">
            <a:extLst>
              <a:ext uri="{FF2B5EF4-FFF2-40B4-BE49-F238E27FC236}">
                <a16:creationId xmlns:a16="http://schemas.microsoft.com/office/drawing/2014/main" id="{636A5550-4178-1B41-4764-7B9975F6EFAE}"/>
              </a:ext>
            </a:extLst>
          </p:cNvPr>
          <p:cNvSpPr txBox="1">
            <a:spLocks/>
          </p:cNvSpPr>
          <p:nvPr/>
        </p:nvSpPr>
        <p:spPr>
          <a:xfrm>
            <a:off x="110964" y="956730"/>
            <a:ext cx="2229900" cy="31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 err="1">
                <a:latin typeface="方正新書宋" panose="02000000000000000000" pitchFamily="2" charset="-120"/>
                <a:ea typeface="方正新書宋" panose="02000000000000000000" pitchFamily="2" charset="-120"/>
              </a:rPr>
              <a:t>帽徽</a:t>
            </a:r>
            <a:endParaRPr lang="en-US" sz="4000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sp>
        <p:nvSpPr>
          <p:cNvPr id="17" name="Google Shape;1703;p44">
            <a:extLst>
              <a:ext uri="{FF2B5EF4-FFF2-40B4-BE49-F238E27FC236}">
                <a16:creationId xmlns:a16="http://schemas.microsoft.com/office/drawing/2014/main" id="{5872A798-BD0D-8181-8EE1-10DCFF2C3911}"/>
              </a:ext>
            </a:extLst>
          </p:cNvPr>
          <p:cNvSpPr/>
          <p:nvPr/>
        </p:nvSpPr>
        <p:spPr>
          <a:xfrm>
            <a:off x="266956" y="3311073"/>
            <a:ext cx="2073908" cy="875697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714;p44">
            <a:extLst>
              <a:ext uri="{FF2B5EF4-FFF2-40B4-BE49-F238E27FC236}">
                <a16:creationId xmlns:a16="http://schemas.microsoft.com/office/drawing/2014/main" id="{83BC850D-5C77-637F-E9B9-B47CD58D3C12}"/>
              </a:ext>
            </a:extLst>
          </p:cNvPr>
          <p:cNvSpPr txBox="1">
            <a:spLocks/>
          </p:cNvSpPr>
          <p:nvPr/>
        </p:nvSpPr>
        <p:spPr>
          <a:xfrm>
            <a:off x="110964" y="3589021"/>
            <a:ext cx="2229900" cy="31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 err="1">
                <a:latin typeface="方正新書宋" panose="02000000000000000000" pitchFamily="2" charset="-120"/>
                <a:ea typeface="方正新書宋" panose="02000000000000000000" pitchFamily="2" charset="-120"/>
              </a:rPr>
              <a:t>肩章</a:t>
            </a:r>
            <a:endParaRPr lang="en-US" sz="4000" b="1" dirty="0"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65" b="18378"/>
          <a:stretch/>
        </p:blipFill>
        <p:spPr>
          <a:xfrm>
            <a:off x="2649307" y="387117"/>
            <a:ext cx="3349010" cy="4513075"/>
          </a:xfrm>
          <a:prstGeom prst="rect">
            <a:avLst/>
          </a:prstGeom>
        </p:spPr>
      </p:pic>
      <p:cxnSp>
        <p:nvCxnSpPr>
          <p:cNvPr id="19" name="直線箭頭接點 18">
            <a:extLst>
              <a:ext uri="{FF2B5EF4-FFF2-40B4-BE49-F238E27FC236}">
                <a16:creationId xmlns:a16="http://schemas.microsoft.com/office/drawing/2014/main" id="{B686F429-8ED6-BFBB-5D7F-7EE4AE7697CF}"/>
              </a:ext>
            </a:extLst>
          </p:cNvPr>
          <p:cNvCxnSpPr>
            <a:cxnSpLocks/>
          </p:cNvCxnSpPr>
          <p:nvPr/>
        </p:nvCxnSpPr>
        <p:spPr>
          <a:xfrm flipV="1">
            <a:off x="2249904" y="813201"/>
            <a:ext cx="1961676" cy="30343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箭頭接點 8">
            <a:extLst>
              <a:ext uri="{FF2B5EF4-FFF2-40B4-BE49-F238E27FC236}">
                <a16:creationId xmlns:a16="http://schemas.microsoft.com/office/drawing/2014/main" id="{30052C94-61CD-DB91-C8E4-722CDFB3394B}"/>
              </a:ext>
            </a:extLst>
          </p:cNvPr>
          <p:cNvCxnSpPr>
            <a:cxnSpLocks/>
          </p:cNvCxnSpPr>
          <p:nvPr/>
        </p:nvCxnSpPr>
        <p:spPr>
          <a:xfrm flipH="1" flipV="1">
            <a:off x="4778908" y="964916"/>
            <a:ext cx="1960328" cy="82211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箭頭接點 22">
            <a:extLst>
              <a:ext uri="{FF2B5EF4-FFF2-40B4-BE49-F238E27FC236}">
                <a16:creationId xmlns:a16="http://schemas.microsoft.com/office/drawing/2014/main" id="{BDF5D6D0-9CE6-AA30-87F3-D7D7ED5FD5D3}"/>
              </a:ext>
            </a:extLst>
          </p:cNvPr>
          <p:cNvCxnSpPr>
            <a:cxnSpLocks/>
          </p:cNvCxnSpPr>
          <p:nvPr/>
        </p:nvCxnSpPr>
        <p:spPr>
          <a:xfrm flipV="1">
            <a:off x="2249904" y="1981645"/>
            <a:ext cx="1587906" cy="161853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箭頭接點 21">
            <a:extLst>
              <a:ext uri="{FF2B5EF4-FFF2-40B4-BE49-F238E27FC236}">
                <a16:creationId xmlns:a16="http://schemas.microsoft.com/office/drawing/2014/main" id="{090D82C6-4CFD-278B-5956-C7FB44DE0877}"/>
              </a:ext>
            </a:extLst>
          </p:cNvPr>
          <p:cNvCxnSpPr>
            <a:cxnSpLocks/>
          </p:cNvCxnSpPr>
          <p:nvPr/>
        </p:nvCxnSpPr>
        <p:spPr>
          <a:xfrm flipH="1" flipV="1">
            <a:off x="5199399" y="3311072"/>
            <a:ext cx="1539837" cy="163529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4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4" name="Google Shape;1164;p38"/>
          <p:cNvGrpSpPr/>
          <p:nvPr/>
        </p:nvGrpSpPr>
        <p:grpSpPr>
          <a:xfrm>
            <a:off x="5997425" y="3970487"/>
            <a:ext cx="2927410" cy="993144"/>
            <a:chOff x="2917051" y="3610848"/>
            <a:chExt cx="2927410" cy="993144"/>
          </a:xfrm>
        </p:grpSpPr>
        <p:sp>
          <p:nvSpPr>
            <p:cNvPr id="1165" name="Google Shape;1165;p38"/>
            <p:cNvSpPr/>
            <p:nvPr/>
          </p:nvSpPr>
          <p:spPr>
            <a:xfrm rot="-624127">
              <a:off x="4282254" y="3744312"/>
              <a:ext cx="1526687" cy="532416"/>
            </a:xfrm>
            <a:custGeom>
              <a:avLst/>
              <a:gdLst/>
              <a:ahLst/>
              <a:cxnLst/>
              <a:rect l="l" t="t" r="r" b="b"/>
              <a:pathLst>
                <a:path w="46367" h="16170" extrusionOk="0">
                  <a:moveTo>
                    <a:pt x="44499" y="0"/>
                  </a:moveTo>
                  <a:cubicBezTo>
                    <a:pt x="44499" y="0"/>
                    <a:pt x="11108" y="5905"/>
                    <a:pt x="10708" y="6105"/>
                  </a:cubicBezTo>
                  <a:cubicBezTo>
                    <a:pt x="10341" y="6338"/>
                    <a:pt x="9774" y="7239"/>
                    <a:pt x="9574" y="7239"/>
                  </a:cubicBezTo>
                  <a:cubicBezTo>
                    <a:pt x="9340" y="7272"/>
                    <a:pt x="0" y="12276"/>
                    <a:pt x="67" y="12609"/>
                  </a:cubicBezTo>
                  <a:cubicBezTo>
                    <a:pt x="267" y="13610"/>
                    <a:pt x="301" y="13143"/>
                    <a:pt x="334" y="13977"/>
                  </a:cubicBezTo>
                  <a:cubicBezTo>
                    <a:pt x="367" y="14778"/>
                    <a:pt x="11108" y="15812"/>
                    <a:pt x="11108" y="15812"/>
                  </a:cubicBezTo>
                  <a:cubicBezTo>
                    <a:pt x="11108" y="15812"/>
                    <a:pt x="12028" y="16169"/>
                    <a:pt x="12749" y="16169"/>
                  </a:cubicBezTo>
                  <a:cubicBezTo>
                    <a:pt x="12852" y="16169"/>
                    <a:pt x="12951" y="16162"/>
                    <a:pt x="13043" y="16145"/>
                  </a:cubicBezTo>
                  <a:cubicBezTo>
                    <a:pt x="13310" y="16112"/>
                    <a:pt x="46367" y="10141"/>
                    <a:pt x="46367" y="10141"/>
                  </a:cubicBezTo>
                  <a:lnTo>
                    <a:pt x="44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 rot="-624127">
              <a:off x="4676611" y="3727185"/>
              <a:ext cx="1076389" cy="512265"/>
            </a:xfrm>
            <a:custGeom>
              <a:avLst/>
              <a:gdLst/>
              <a:ahLst/>
              <a:cxnLst/>
              <a:rect l="l" t="t" r="r" b="b"/>
              <a:pathLst>
                <a:path w="32691" h="15558" extrusionOk="0">
                  <a:moveTo>
                    <a:pt x="30570" y="0"/>
                  </a:moveTo>
                  <a:cubicBezTo>
                    <a:pt x="28807" y="0"/>
                    <a:pt x="395" y="4767"/>
                    <a:pt x="201" y="5350"/>
                  </a:cubicBezTo>
                  <a:cubicBezTo>
                    <a:pt x="0" y="5951"/>
                    <a:pt x="2069" y="15558"/>
                    <a:pt x="2069" y="15558"/>
                  </a:cubicBezTo>
                  <a:cubicBezTo>
                    <a:pt x="2069" y="15558"/>
                    <a:pt x="32390" y="10387"/>
                    <a:pt x="32524" y="10187"/>
                  </a:cubicBezTo>
                  <a:cubicBezTo>
                    <a:pt x="32690" y="9987"/>
                    <a:pt x="30789" y="313"/>
                    <a:pt x="30656" y="13"/>
                  </a:cubicBezTo>
                  <a:cubicBezTo>
                    <a:pt x="30652" y="4"/>
                    <a:pt x="30623" y="0"/>
                    <a:pt x="30570" y="0"/>
                  </a:cubicBezTo>
                  <a:close/>
                </a:path>
              </a:pathLst>
            </a:custGeom>
            <a:solidFill>
              <a:srgbClr val="000000">
                <a:alpha val="272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 rot="-624127">
              <a:off x="4754297" y="3937698"/>
              <a:ext cx="163445" cy="361364"/>
            </a:xfrm>
            <a:custGeom>
              <a:avLst/>
              <a:gdLst/>
              <a:ahLst/>
              <a:cxnLst/>
              <a:rect l="l" t="t" r="r" b="b"/>
              <a:pathLst>
                <a:path w="4964" h="10975" extrusionOk="0">
                  <a:moveTo>
                    <a:pt x="2862" y="0"/>
                  </a:moveTo>
                  <a:cubicBezTo>
                    <a:pt x="2862" y="0"/>
                    <a:pt x="627" y="467"/>
                    <a:pt x="327" y="467"/>
                  </a:cubicBezTo>
                  <a:cubicBezTo>
                    <a:pt x="327" y="467"/>
                    <a:pt x="326" y="467"/>
                    <a:pt x="326" y="467"/>
                  </a:cubicBezTo>
                  <a:cubicBezTo>
                    <a:pt x="1" y="467"/>
                    <a:pt x="2229" y="10975"/>
                    <a:pt x="2229" y="10975"/>
                  </a:cubicBezTo>
                  <a:lnTo>
                    <a:pt x="4964" y="10641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 rot="-624127">
              <a:off x="5505239" y="3654816"/>
              <a:ext cx="162359" cy="361364"/>
            </a:xfrm>
            <a:custGeom>
              <a:avLst/>
              <a:gdLst/>
              <a:ahLst/>
              <a:cxnLst/>
              <a:rect l="l" t="t" r="r" b="b"/>
              <a:pathLst>
                <a:path w="4931" h="10975" extrusionOk="0">
                  <a:moveTo>
                    <a:pt x="2829" y="0"/>
                  </a:moveTo>
                  <a:cubicBezTo>
                    <a:pt x="2829" y="0"/>
                    <a:pt x="627" y="467"/>
                    <a:pt x="294" y="467"/>
                  </a:cubicBezTo>
                  <a:cubicBezTo>
                    <a:pt x="293" y="467"/>
                    <a:pt x="293" y="467"/>
                    <a:pt x="292" y="467"/>
                  </a:cubicBezTo>
                  <a:cubicBezTo>
                    <a:pt x="0" y="467"/>
                    <a:pt x="2195" y="10975"/>
                    <a:pt x="2195" y="10975"/>
                  </a:cubicBezTo>
                  <a:lnTo>
                    <a:pt x="4930" y="10674"/>
                  </a:lnTo>
                  <a:lnTo>
                    <a:pt x="28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 rot="-624127">
              <a:off x="5004490" y="3895667"/>
              <a:ext cx="445326" cy="157519"/>
            </a:xfrm>
            <a:custGeom>
              <a:avLst/>
              <a:gdLst/>
              <a:ahLst/>
              <a:cxnLst/>
              <a:rect l="l" t="t" r="r" b="b"/>
              <a:pathLst>
                <a:path w="13525" h="4784" extrusionOk="0">
                  <a:moveTo>
                    <a:pt x="10165" y="1"/>
                  </a:moveTo>
                  <a:cubicBezTo>
                    <a:pt x="8398" y="1"/>
                    <a:pt x="6120" y="416"/>
                    <a:pt x="4076" y="962"/>
                  </a:cubicBezTo>
                  <a:cubicBezTo>
                    <a:pt x="407" y="1929"/>
                    <a:pt x="73" y="3797"/>
                    <a:pt x="73" y="3797"/>
                  </a:cubicBezTo>
                  <a:cubicBezTo>
                    <a:pt x="0" y="4465"/>
                    <a:pt x="1612" y="4784"/>
                    <a:pt x="3726" y="4784"/>
                  </a:cubicBezTo>
                  <a:cubicBezTo>
                    <a:pt x="7420" y="4784"/>
                    <a:pt x="12649" y="3811"/>
                    <a:pt x="13116" y="2029"/>
                  </a:cubicBezTo>
                  <a:cubicBezTo>
                    <a:pt x="13524" y="538"/>
                    <a:pt x="12175" y="1"/>
                    <a:pt x="10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 rot="-624127">
              <a:off x="4386139" y="4284475"/>
              <a:ext cx="295479" cy="39248"/>
            </a:xfrm>
            <a:custGeom>
              <a:avLst/>
              <a:gdLst/>
              <a:ahLst/>
              <a:cxnLst/>
              <a:rect l="l" t="t" r="r" b="b"/>
              <a:pathLst>
                <a:path w="8974" h="1192" extrusionOk="0">
                  <a:moveTo>
                    <a:pt x="4069" y="0"/>
                  </a:moveTo>
                  <a:cubicBezTo>
                    <a:pt x="2795" y="0"/>
                    <a:pt x="1592" y="79"/>
                    <a:pt x="1102" y="324"/>
                  </a:cubicBezTo>
                  <a:cubicBezTo>
                    <a:pt x="1" y="891"/>
                    <a:pt x="8173" y="1191"/>
                    <a:pt x="8173" y="1191"/>
                  </a:cubicBezTo>
                  <a:cubicBezTo>
                    <a:pt x="8974" y="1091"/>
                    <a:pt x="8907" y="524"/>
                    <a:pt x="8107" y="224"/>
                  </a:cubicBezTo>
                  <a:cubicBezTo>
                    <a:pt x="7909" y="165"/>
                    <a:pt x="5914" y="0"/>
                    <a:pt x="40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 rot="1124110">
              <a:off x="2972844" y="3818972"/>
              <a:ext cx="1391109" cy="576896"/>
            </a:xfrm>
            <a:custGeom>
              <a:avLst/>
              <a:gdLst/>
              <a:ahLst/>
              <a:cxnLst/>
              <a:rect l="l" t="t" r="r" b="b"/>
              <a:pathLst>
                <a:path w="37328" h="15480" extrusionOk="0">
                  <a:moveTo>
                    <a:pt x="14044" y="5139"/>
                  </a:moveTo>
                  <a:cubicBezTo>
                    <a:pt x="14678" y="7074"/>
                    <a:pt x="14211" y="8608"/>
                    <a:pt x="13777" y="9442"/>
                  </a:cubicBezTo>
                  <a:cubicBezTo>
                    <a:pt x="13010" y="10977"/>
                    <a:pt x="11676" y="11844"/>
                    <a:pt x="10842" y="11844"/>
                  </a:cubicBezTo>
                  <a:cubicBezTo>
                    <a:pt x="10812" y="11846"/>
                    <a:pt x="10783" y="11847"/>
                    <a:pt x="10754" y="11847"/>
                  </a:cubicBezTo>
                  <a:cubicBezTo>
                    <a:pt x="10349" y="11847"/>
                    <a:pt x="10168" y="11631"/>
                    <a:pt x="10075" y="11444"/>
                  </a:cubicBezTo>
                  <a:cubicBezTo>
                    <a:pt x="9875" y="11110"/>
                    <a:pt x="10342" y="9509"/>
                    <a:pt x="12243" y="7074"/>
                  </a:cubicBezTo>
                  <a:cubicBezTo>
                    <a:pt x="12810" y="6407"/>
                    <a:pt x="13411" y="5739"/>
                    <a:pt x="14044" y="5139"/>
                  </a:cubicBezTo>
                  <a:close/>
                  <a:moveTo>
                    <a:pt x="10644" y="1"/>
                  </a:moveTo>
                  <a:cubicBezTo>
                    <a:pt x="10610" y="1"/>
                    <a:pt x="10576" y="1"/>
                    <a:pt x="10542" y="2"/>
                  </a:cubicBezTo>
                  <a:cubicBezTo>
                    <a:pt x="5738" y="135"/>
                    <a:pt x="568" y="8308"/>
                    <a:pt x="1" y="9209"/>
                  </a:cubicBezTo>
                  <a:lnTo>
                    <a:pt x="1435" y="10109"/>
                  </a:lnTo>
                  <a:cubicBezTo>
                    <a:pt x="2836" y="7774"/>
                    <a:pt x="7273" y="1770"/>
                    <a:pt x="10575" y="1670"/>
                  </a:cubicBezTo>
                  <a:cubicBezTo>
                    <a:pt x="10606" y="1669"/>
                    <a:pt x="10637" y="1668"/>
                    <a:pt x="10668" y="1668"/>
                  </a:cubicBezTo>
                  <a:cubicBezTo>
                    <a:pt x="11562" y="1668"/>
                    <a:pt x="12333" y="2137"/>
                    <a:pt x="13010" y="3104"/>
                  </a:cubicBezTo>
                  <a:cubicBezTo>
                    <a:pt x="13110" y="3238"/>
                    <a:pt x="13210" y="3404"/>
                    <a:pt x="13277" y="3538"/>
                  </a:cubicBezTo>
                  <a:cubicBezTo>
                    <a:pt x="12443" y="4305"/>
                    <a:pt x="11676" y="5172"/>
                    <a:pt x="10975" y="6040"/>
                  </a:cubicBezTo>
                  <a:cubicBezTo>
                    <a:pt x="9941" y="7341"/>
                    <a:pt x="7640" y="10510"/>
                    <a:pt x="8640" y="12277"/>
                  </a:cubicBezTo>
                  <a:cubicBezTo>
                    <a:pt x="9092" y="13051"/>
                    <a:pt x="9855" y="13513"/>
                    <a:pt x="10779" y="13513"/>
                  </a:cubicBezTo>
                  <a:cubicBezTo>
                    <a:pt x="10811" y="13513"/>
                    <a:pt x="10843" y="13513"/>
                    <a:pt x="10875" y="13512"/>
                  </a:cubicBezTo>
                  <a:cubicBezTo>
                    <a:pt x="12510" y="13478"/>
                    <a:pt x="14311" y="12111"/>
                    <a:pt x="15279" y="10209"/>
                  </a:cubicBezTo>
                  <a:cubicBezTo>
                    <a:pt x="16246" y="8275"/>
                    <a:pt x="16279" y="6073"/>
                    <a:pt x="15379" y="3938"/>
                  </a:cubicBezTo>
                  <a:cubicBezTo>
                    <a:pt x="16860" y="2764"/>
                    <a:pt x="18389" y="1941"/>
                    <a:pt x="19591" y="1941"/>
                  </a:cubicBezTo>
                  <a:cubicBezTo>
                    <a:pt x="19823" y="1941"/>
                    <a:pt x="20044" y="1972"/>
                    <a:pt x="20249" y="2037"/>
                  </a:cubicBezTo>
                  <a:cubicBezTo>
                    <a:pt x="21650" y="2470"/>
                    <a:pt x="22083" y="4572"/>
                    <a:pt x="22217" y="6240"/>
                  </a:cubicBezTo>
                  <a:cubicBezTo>
                    <a:pt x="22584" y="11243"/>
                    <a:pt x="24285" y="14446"/>
                    <a:pt x="26987" y="15280"/>
                  </a:cubicBezTo>
                  <a:cubicBezTo>
                    <a:pt x="27454" y="15413"/>
                    <a:pt x="27921" y="15480"/>
                    <a:pt x="28388" y="15480"/>
                  </a:cubicBezTo>
                  <a:cubicBezTo>
                    <a:pt x="31056" y="15480"/>
                    <a:pt x="34159" y="13378"/>
                    <a:pt x="37328" y="9409"/>
                  </a:cubicBezTo>
                  <a:lnTo>
                    <a:pt x="35993" y="8375"/>
                  </a:lnTo>
                  <a:cubicBezTo>
                    <a:pt x="33207" y="11887"/>
                    <a:pt x="30496" y="13808"/>
                    <a:pt x="28389" y="13808"/>
                  </a:cubicBezTo>
                  <a:cubicBezTo>
                    <a:pt x="28074" y="13808"/>
                    <a:pt x="27773" y="13765"/>
                    <a:pt x="27487" y="13678"/>
                  </a:cubicBezTo>
                  <a:cubicBezTo>
                    <a:pt x="25519" y="13078"/>
                    <a:pt x="24185" y="10309"/>
                    <a:pt x="23885" y="6106"/>
                  </a:cubicBezTo>
                  <a:cubicBezTo>
                    <a:pt x="23651" y="2904"/>
                    <a:pt x="22584" y="1003"/>
                    <a:pt x="20749" y="436"/>
                  </a:cubicBezTo>
                  <a:cubicBezTo>
                    <a:pt x="20389" y="324"/>
                    <a:pt x="20014" y="272"/>
                    <a:pt x="19628" y="272"/>
                  </a:cubicBezTo>
                  <a:cubicBezTo>
                    <a:pt x="18043" y="272"/>
                    <a:pt x="16268" y="1150"/>
                    <a:pt x="14578" y="2437"/>
                  </a:cubicBezTo>
                  <a:cubicBezTo>
                    <a:pt x="14511" y="2337"/>
                    <a:pt x="14445" y="2270"/>
                    <a:pt x="14378" y="2170"/>
                  </a:cubicBezTo>
                  <a:cubicBezTo>
                    <a:pt x="13367" y="703"/>
                    <a:pt x="12102" y="1"/>
                    <a:pt x="10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5" name="Google Shape;1245;p38"/>
          <p:cNvSpPr/>
          <p:nvPr/>
        </p:nvSpPr>
        <p:spPr>
          <a:xfrm>
            <a:off x="6553475" y="11730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38"/>
          <p:cNvSpPr/>
          <p:nvPr/>
        </p:nvSpPr>
        <p:spPr>
          <a:xfrm>
            <a:off x="6972150" y="26099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38"/>
          <p:cNvSpPr/>
          <p:nvPr/>
        </p:nvSpPr>
        <p:spPr>
          <a:xfrm rot="-4320377">
            <a:off x="7688271" y="22885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38"/>
          <p:cNvSpPr/>
          <p:nvPr/>
        </p:nvSpPr>
        <p:spPr>
          <a:xfrm>
            <a:off x="1129600" y="28175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38"/>
          <p:cNvSpPr/>
          <p:nvPr/>
        </p:nvSpPr>
        <p:spPr>
          <a:xfrm>
            <a:off x="2067063" y="25888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38"/>
          <p:cNvSpPr/>
          <p:nvPr/>
        </p:nvSpPr>
        <p:spPr>
          <a:xfrm rot="444932" flipH="1">
            <a:off x="6124382" y="3969939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38"/>
          <p:cNvSpPr/>
          <p:nvPr/>
        </p:nvSpPr>
        <p:spPr>
          <a:xfrm>
            <a:off x="5997425" y="9118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38"/>
          <p:cNvSpPr/>
          <p:nvPr/>
        </p:nvSpPr>
        <p:spPr>
          <a:xfrm>
            <a:off x="7006213" y="20150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標題 3">
            <a:extLst>
              <a:ext uri="{FF2B5EF4-FFF2-40B4-BE49-F238E27FC236}">
                <a16:creationId xmlns:a16="http://schemas.microsoft.com/office/drawing/2014/main" id="{E9B596C4-F443-E785-AA27-16AF99A56B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944403" y="263670"/>
            <a:ext cx="7080251" cy="80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HK" altLang="en-US" sz="4000" b="1" dirty="0">
                <a:solidFill>
                  <a:schemeClr val="bg1">
                    <a:lumMod val="10000"/>
                  </a:schemeClr>
                </a:solidFill>
                <a:latin typeface="方正新書宋" panose="02000000000000000000" pitchFamily="2" charset="-120"/>
                <a:ea typeface="方正新書宋" panose="02000000000000000000" pitchFamily="2" charset="-120"/>
                <a:hlinkClick r:id="rId3"/>
              </a:rPr>
              <a:t>影片欣賞</a:t>
            </a:r>
            <a:endParaRPr kumimoji="1" lang="zh-HK" altLang="en-US" sz="4000" b="1" dirty="0">
              <a:solidFill>
                <a:schemeClr val="bg1">
                  <a:lumMod val="10000"/>
                </a:schemeClr>
              </a:solidFill>
              <a:latin typeface="方正新書宋" panose="02000000000000000000" pitchFamily="2" charset="-120"/>
              <a:ea typeface="方正新書宋" panose="02000000000000000000" pitchFamily="2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2A8C888-883A-CC45-C437-F80112B1D4EC}"/>
              </a:ext>
            </a:extLst>
          </p:cNvPr>
          <p:cNvSpPr txBox="1"/>
          <p:nvPr/>
        </p:nvSpPr>
        <p:spPr>
          <a:xfrm>
            <a:off x="2676084" y="1730569"/>
            <a:ext cx="522390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HK" sz="3600" kern="0" dirty="0">
                <a:effectLst/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軍人為什麼走得那麼整齊有序呢</a:t>
            </a:r>
            <a:r>
              <a:rPr lang="zh-TW" altLang="en-US" sz="3600" dirty="0"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？</a:t>
            </a:r>
            <a:r>
              <a:rPr lang="zh-TW" altLang="zh-HK" sz="3600" dirty="0"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</a:rPr>
              <a:t>單靠一個人可以做到嗎？ </a:t>
            </a:r>
            <a:endParaRPr lang="zh-HK" altLang="en-US" sz="3600" dirty="0">
              <a:latin typeface="方正新書宋" panose="02000000000000000000" pitchFamily="2" charset="-120"/>
              <a:ea typeface="方正新書宋" panose="02000000000000000000" pitchFamily="2" charset="-120"/>
              <a:cs typeface="Times New Roman" panose="02020603050405020304" pitchFamily="18" charset="0"/>
            </a:endParaRPr>
          </a:p>
          <a:p>
            <a:endParaRPr lang="en-US" altLang="zh-TW" sz="3600" kern="0" dirty="0">
              <a:effectLst/>
              <a:latin typeface="Kaiti SC" panose="02010600040101010101" pitchFamily="2" charset="-122"/>
              <a:ea typeface="Kaiti SC" panose="02010600040101010101" pitchFamily="2" charset="-122"/>
              <a:cs typeface="Times New Roman" panose="02020603050405020304" pitchFamily="18" charset="0"/>
            </a:endParaRPr>
          </a:p>
          <a:p>
            <a:r>
              <a:rPr lang="zh-TW" altLang="zh-HK" sz="3600" dirty="0">
                <a:effectLst/>
                <a:latin typeface="Kaiti SC" panose="02010600040101010101" pitchFamily="2" charset="-122"/>
                <a:ea typeface="Kaiti SC" panose="02010600040101010101" pitchFamily="2" charset="-122"/>
              </a:rPr>
              <a:t> </a:t>
            </a:r>
            <a:endParaRPr lang="zh-HK" altLang="en-US" sz="3600" dirty="0">
              <a:latin typeface="Kaiti SC" panose="02010600040101010101" pitchFamily="2" charset="-122"/>
              <a:ea typeface="Kaiti SC" panose="02010600040101010101" pitchFamily="2" charset="-122"/>
            </a:endParaRPr>
          </a:p>
        </p:txBody>
      </p:sp>
      <p:pic>
        <p:nvPicPr>
          <p:cNvPr id="7170" name="Picture 2" descr="女の子の表情のイラスト「目がハート・疑問・居眠り・照れ ...">
            <a:extLst>
              <a:ext uri="{FF2B5EF4-FFF2-40B4-BE49-F238E27FC236}">
                <a16:creationId xmlns:a16="http://schemas.microsoft.com/office/drawing/2014/main" id="{29E4C561-AD73-7BBC-4C42-F2F16038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77" y="1442312"/>
            <a:ext cx="2703454" cy="288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8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64"/>
          <p:cNvSpPr/>
          <p:nvPr/>
        </p:nvSpPr>
        <p:spPr>
          <a:xfrm>
            <a:off x="1171353" y="3113278"/>
            <a:ext cx="2441923" cy="1273165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64"/>
          <p:cNvSpPr txBox="1"/>
          <p:nvPr/>
        </p:nvSpPr>
        <p:spPr>
          <a:xfrm>
            <a:off x="1350665" y="3173428"/>
            <a:ext cx="2040216" cy="12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sz="3200" b="1" dirty="0" smtClean="0"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  <a:sym typeface="Comfortaa"/>
              </a:rPr>
              <a:t>聆聽指令</a:t>
            </a:r>
            <a:endParaRPr sz="3200" b="1" dirty="0">
              <a:solidFill>
                <a:srgbClr val="0070C0"/>
              </a:solidFill>
              <a:latin typeface="方正新書宋" panose="02000000000000000000" pitchFamily="2" charset="-120"/>
              <a:ea typeface="方正新書宋" panose="02000000000000000000" pitchFamily="2" charset="-120"/>
              <a:cs typeface="Comfortaa"/>
              <a:sym typeface="Comfortaa"/>
            </a:endParaRPr>
          </a:p>
        </p:txBody>
      </p:sp>
      <p:sp>
        <p:nvSpPr>
          <p:cNvPr id="2568" name="Google Shape;2568;p64"/>
          <p:cNvSpPr/>
          <p:nvPr/>
        </p:nvSpPr>
        <p:spPr>
          <a:xfrm>
            <a:off x="7883425" y="4182713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64"/>
          <p:cNvSpPr/>
          <p:nvPr/>
        </p:nvSpPr>
        <p:spPr>
          <a:xfrm>
            <a:off x="5425313" y="48149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64"/>
          <p:cNvSpPr/>
          <p:nvPr/>
        </p:nvSpPr>
        <p:spPr>
          <a:xfrm>
            <a:off x="7430318" y="150555"/>
            <a:ext cx="279504" cy="28750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64"/>
          <p:cNvSpPr/>
          <p:nvPr/>
        </p:nvSpPr>
        <p:spPr>
          <a:xfrm rot="445042" flipH="1">
            <a:off x="5244024" y="2166415"/>
            <a:ext cx="414126" cy="275656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5" name="Google Shape;2575;p64"/>
          <p:cNvSpPr/>
          <p:nvPr/>
        </p:nvSpPr>
        <p:spPr>
          <a:xfrm>
            <a:off x="2300868" y="2978680"/>
            <a:ext cx="255074" cy="262352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64"/>
          <p:cNvSpPr/>
          <p:nvPr/>
        </p:nvSpPr>
        <p:spPr>
          <a:xfrm>
            <a:off x="4516513" y="47671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7" name="Google Shape;2577;p64"/>
          <p:cNvGrpSpPr/>
          <p:nvPr/>
        </p:nvGrpSpPr>
        <p:grpSpPr>
          <a:xfrm rot="-1187364" flipH="1">
            <a:off x="200682" y="4160555"/>
            <a:ext cx="1025085" cy="886895"/>
            <a:chOff x="968013" y="650077"/>
            <a:chExt cx="777108" cy="672348"/>
          </a:xfrm>
        </p:grpSpPr>
        <p:sp>
          <p:nvSpPr>
            <p:cNvPr id="2578" name="Google Shape;2578;p64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64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64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1" name="Google Shape;2581;p64"/>
          <p:cNvGrpSpPr/>
          <p:nvPr/>
        </p:nvGrpSpPr>
        <p:grpSpPr>
          <a:xfrm rot="-1933721" flipH="1">
            <a:off x="7829991" y="355513"/>
            <a:ext cx="1025119" cy="886925"/>
            <a:chOff x="968013" y="650077"/>
            <a:chExt cx="777108" cy="672348"/>
          </a:xfrm>
        </p:grpSpPr>
        <p:sp>
          <p:nvSpPr>
            <p:cNvPr id="2582" name="Google Shape;2582;p64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64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64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5" name="Google Shape;2585;p64"/>
          <p:cNvSpPr/>
          <p:nvPr/>
        </p:nvSpPr>
        <p:spPr>
          <a:xfrm rot="7603021">
            <a:off x="8173682" y="2112756"/>
            <a:ext cx="337740" cy="276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2" descr="This may contain: two children are talking to each other with their hands on their ears and one is covering his eyes">
            <a:extLst>
              <a:ext uri="{FF2B5EF4-FFF2-40B4-BE49-F238E27FC236}">
                <a16:creationId xmlns:a16="http://schemas.microsoft.com/office/drawing/2014/main" id="{73D01DA3-E61E-DB4B-111E-3C0FCD1E3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85" b="99516" l="9946" r="89782">
                        <a14:foregroundMark x1="17166" y1="96368" x2="35150" y2="97579"/>
                        <a14:foregroundMark x1="60354" y1="33656" x2="80790" y2="28571"/>
                        <a14:foregroundMark x1="80790" y1="28571" x2="82425" y2="27603"/>
                        <a14:foregroundMark x1="71798" y1="79903" x2="65531" y2="99516"/>
                        <a14:foregroundMark x1="69619" y1="76998" x2="69619" y2="76998"/>
                        <a14:foregroundMark x1="58992" y1="52785" x2="58992" y2="52785"/>
                        <a14:foregroundMark x1="57902" y1="48184" x2="57902" y2="48184"/>
                        <a14:foregroundMark x1="57902" y1="48184" x2="57902" y2="48184"/>
                        <a14:foregroundMark x1="57902" y1="48184" x2="57902" y2="48184"/>
                        <a14:foregroundMark x1="58992" y1="48184" x2="58992" y2="48184"/>
                        <a14:foregroundMark x1="41417" y1="49153" x2="41417" y2="49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54" y="694878"/>
            <a:ext cx="2837101" cy="2225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This may contain: a boy and girl playing with toys on the floor, one is holding a crayon">
            <a:extLst>
              <a:ext uri="{FF2B5EF4-FFF2-40B4-BE49-F238E27FC236}">
                <a16:creationId xmlns:a16="http://schemas.microsoft.com/office/drawing/2014/main" id="{96EAEEE1-3A0E-5F3D-31AB-3F2D39B043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2045" y1="61245" x2="33227" y2="46787"/>
                        <a14:foregroundMark x1="51597" y1="59237" x2="51597" y2="50402"/>
                        <a14:foregroundMark x1="48083" y1="59036" x2="48083" y2="59036"/>
                        <a14:foregroundMark x1="47284" y1="56627" x2="47284" y2="63655"/>
                        <a14:foregroundMark x1="46965" y1="57028" x2="46965" y2="57028"/>
                        <a14:foregroundMark x1="46805" y1="56024" x2="46805" y2="56024"/>
                        <a14:foregroundMark x1="80351" y1="68876" x2="77476" y2="69076"/>
                        <a14:foregroundMark x1="83706" y1="70080" x2="81789" y2="70281"/>
                        <a14:foregroundMark x1="76677" y1="73896" x2="73802" y2="73896"/>
                        <a14:foregroundMark x1="67891" y1="74498" x2="67891" y2="74498"/>
                        <a14:foregroundMark x1="68690" y1="73695" x2="68690" y2="73695"/>
                        <a14:foregroundMark x1="54633" y1="72691" x2="54633" y2="72691"/>
                        <a14:foregroundMark x1="65335" y1="72892" x2="65335" y2="72892"/>
                        <a14:foregroundMark x1="62300" y1="74096" x2="62300" y2="74096"/>
                        <a14:foregroundMark x1="62300" y1="74096" x2="63099" y2="74297"/>
                        <a14:foregroundMark x1="20447" y1="69880" x2="24281" y2="70080"/>
                        <a14:foregroundMark x1="23642" y1="69277" x2="26198" y2="69478"/>
                        <a14:foregroundMark x1="24441" y1="69076" x2="26038" y2="68474"/>
                        <a14:foregroundMark x1="27157" y1="73695" x2="22524" y2="73695"/>
                        <a14:foregroundMark x1="30831" y1="74699" x2="30831" y2="74699"/>
                        <a14:foregroundMark x1="30511" y1="72289" x2="30511" y2="72289"/>
                        <a14:foregroundMark x1="30990" y1="74900" x2="30990" y2="74900"/>
                        <a14:foregroundMark x1="34026" y1="77309" x2="34026" y2="77309"/>
                        <a14:foregroundMark x1="40096" y1="73695" x2="40096" y2="73695"/>
                        <a14:foregroundMark x1="39617" y1="73695" x2="39617" y2="73695"/>
                        <a14:foregroundMark x1="39137" y1="73695" x2="39936" y2="73896"/>
                        <a14:foregroundMark x1="22364" y1="56627" x2="22843" y2="58233"/>
                        <a14:foregroundMark x1="31470" y1="27510" x2="31310" y2="34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67" t="19069" r="10369" b="18263"/>
          <a:stretch/>
        </p:blipFill>
        <p:spPr bwMode="auto">
          <a:xfrm>
            <a:off x="4939959" y="930151"/>
            <a:ext cx="3173359" cy="213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575;p64">
            <a:extLst>
              <a:ext uri="{FF2B5EF4-FFF2-40B4-BE49-F238E27FC236}">
                <a16:creationId xmlns:a16="http://schemas.microsoft.com/office/drawing/2014/main" id="{7D60E6E0-62EC-79D4-6AEF-4F7C8D1240A8}"/>
              </a:ext>
            </a:extLst>
          </p:cNvPr>
          <p:cNvSpPr/>
          <p:nvPr/>
        </p:nvSpPr>
        <p:spPr>
          <a:xfrm>
            <a:off x="5937477" y="3168512"/>
            <a:ext cx="255074" cy="262352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558;p64">
            <a:extLst>
              <a:ext uri="{FF2B5EF4-FFF2-40B4-BE49-F238E27FC236}">
                <a16:creationId xmlns:a16="http://schemas.microsoft.com/office/drawing/2014/main" id="{BE39BEA9-8A90-C2BA-E4AA-C7EF611C9D37}"/>
              </a:ext>
            </a:extLst>
          </p:cNvPr>
          <p:cNvSpPr/>
          <p:nvPr/>
        </p:nvSpPr>
        <p:spPr>
          <a:xfrm>
            <a:off x="5186491" y="3124263"/>
            <a:ext cx="2441923" cy="1273165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559;p64">
            <a:extLst>
              <a:ext uri="{FF2B5EF4-FFF2-40B4-BE49-F238E27FC236}">
                <a16:creationId xmlns:a16="http://schemas.microsoft.com/office/drawing/2014/main" id="{DBC40C0B-431E-D429-993B-7A864DF48FD8}"/>
              </a:ext>
            </a:extLst>
          </p:cNvPr>
          <p:cNvSpPr txBox="1"/>
          <p:nvPr/>
        </p:nvSpPr>
        <p:spPr>
          <a:xfrm>
            <a:off x="5408886" y="3136624"/>
            <a:ext cx="2040216" cy="12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err="1">
                <a:latin typeface="方正新書宋" panose="02000000000000000000" pitchFamily="2" charset="-120"/>
                <a:ea typeface="方正新書宋" panose="02000000000000000000" pitchFamily="2" charset="-120"/>
                <a:cs typeface="Times New Roman" panose="02020603050405020304" pitchFamily="18" charset="0"/>
                <a:sym typeface="Comfortaa"/>
              </a:rPr>
              <a:t>團隊合作</a:t>
            </a:r>
            <a:endParaRPr sz="3200" b="1" dirty="0">
              <a:latin typeface="方正新書宋" panose="02000000000000000000" pitchFamily="2" charset="-120"/>
              <a:ea typeface="方正新書宋" panose="02000000000000000000" pitchFamily="2" charset="-120"/>
              <a:cs typeface="Times New Roman" panose="02020603050405020304" pitchFamily="18" charset="0"/>
              <a:sym typeface="Comforta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49122E79-23BF-3B7E-574F-71E2E99E0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86" b="89936" l="9904" r="89936">
                        <a14:foregroundMark x1="46486" y1="25240" x2="41853" y2="24601"/>
                        <a14:foregroundMark x1="58946" y1="26997" x2="58946" y2="25399"/>
                        <a14:foregroundMark x1="59585" y1="88019" x2="55431" y2="88179"/>
                        <a14:foregroundMark x1="51597" y1="8786" x2="44569" y2="8946"/>
                        <a14:foregroundMark x1="39137" y1="88179" x2="45208" y2="8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90" y="601980"/>
            <a:ext cx="1108710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DC28A2-7294-1282-E1FD-2B2861A31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86" b="89936" l="9904" r="89936">
                        <a14:foregroundMark x1="46486" y1="25240" x2="41853" y2="24601"/>
                        <a14:foregroundMark x1="58946" y1="26997" x2="58946" y2="25399"/>
                        <a14:foregroundMark x1="59585" y1="88019" x2="55431" y2="88179"/>
                        <a14:foregroundMark x1="51597" y1="8786" x2="44569" y2="8946"/>
                        <a14:foregroundMark x1="39137" y1="88179" x2="45208" y2="8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090" y="1495044"/>
            <a:ext cx="1108710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C4C03A9C-08FF-1165-2198-4B91096FF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6" b="89936" l="9904" r="89936">
                        <a14:foregroundMark x1="46486" y1="25240" x2="41853" y2="24601"/>
                        <a14:foregroundMark x1="58946" y1="26997" x2="58946" y2="25399"/>
                        <a14:foregroundMark x1="59585" y1="88019" x2="55431" y2="88179"/>
                        <a14:foregroundMark x1="51597" y1="8786" x2="44569" y2="8946"/>
                        <a14:foregroundMark x1="39137" y1="88179" x2="45208" y2="8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82" y="2425447"/>
            <a:ext cx="1014222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47507970-6218-3EBC-28BE-7464CFA54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86" b="89936" l="9904" r="89936">
                        <a14:foregroundMark x1="46486" y1="25240" x2="41853" y2="24601"/>
                        <a14:foregroundMark x1="58946" y1="26997" x2="58946" y2="25399"/>
                        <a14:foregroundMark x1="59585" y1="88019" x2="55431" y2="88179"/>
                        <a14:foregroundMark x1="51597" y1="8786" x2="44569" y2="8946"/>
                        <a14:foregroundMark x1="39137" y1="88179" x2="45208" y2="8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48" y="3355850"/>
            <a:ext cx="1014222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550FEDC-23B3-FFA1-D848-8335B8094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86" b="89936" l="9904" r="89936">
                        <a14:foregroundMark x1="46486" y1="25240" x2="41853" y2="24601"/>
                        <a14:foregroundMark x1="58946" y1="26997" x2="58946" y2="25399"/>
                        <a14:foregroundMark x1="59585" y1="88019" x2="55431" y2="88179"/>
                        <a14:foregroundMark x1="51597" y1="8786" x2="44569" y2="8946"/>
                        <a14:foregroundMark x1="39137" y1="88179" x2="45208" y2="88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94" y="4286253"/>
            <a:ext cx="898398" cy="81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曲線接點 9">
            <a:extLst>
              <a:ext uri="{FF2B5EF4-FFF2-40B4-BE49-F238E27FC236}">
                <a16:creationId xmlns:a16="http://schemas.microsoft.com/office/drawing/2014/main" id="{132BEA71-3846-F079-AA13-15A72FF4274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71294" y="940308"/>
            <a:ext cx="12700" cy="893064"/>
          </a:xfrm>
          <a:prstGeom prst="curvedConnector3">
            <a:avLst>
              <a:gd name="adj1" fmla="val 1800000"/>
            </a:avLst>
          </a:prstGeom>
          <a:ln w="28575">
            <a:solidFill>
              <a:schemeClr val="bg1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曲線接點 11">
            <a:extLst>
              <a:ext uri="{FF2B5EF4-FFF2-40B4-BE49-F238E27FC236}">
                <a16:creationId xmlns:a16="http://schemas.microsoft.com/office/drawing/2014/main" id="{A3B55816-0F4A-D9E2-8B31-7E1BF1D72EF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58594" y="1951102"/>
            <a:ext cx="12700" cy="893064"/>
          </a:xfrm>
          <a:prstGeom prst="curvedConnector3">
            <a:avLst>
              <a:gd name="adj1" fmla="val 1800000"/>
            </a:avLst>
          </a:prstGeom>
          <a:ln w="28575">
            <a:solidFill>
              <a:schemeClr val="bg1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曲線接點 12">
            <a:extLst>
              <a:ext uri="{FF2B5EF4-FFF2-40B4-BE49-F238E27FC236}">
                <a16:creationId xmlns:a16="http://schemas.microsoft.com/office/drawing/2014/main" id="{1C30317F-021E-6DEC-0AAC-DBFFBE357AB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45894" y="2961896"/>
            <a:ext cx="12700" cy="893064"/>
          </a:xfrm>
          <a:prstGeom prst="curvedConnector3">
            <a:avLst>
              <a:gd name="adj1" fmla="val 1800000"/>
            </a:avLst>
          </a:prstGeom>
          <a:ln w="28575">
            <a:solidFill>
              <a:schemeClr val="bg1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曲線接點 13">
            <a:extLst>
              <a:ext uri="{FF2B5EF4-FFF2-40B4-BE49-F238E27FC236}">
                <a16:creationId xmlns:a16="http://schemas.microsoft.com/office/drawing/2014/main" id="{749A0F8E-D7E9-78F3-874F-D7B9C9B8163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33194" y="3931161"/>
            <a:ext cx="12700" cy="893064"/>
          </a:xfrm>
          <a:prstGeom prst="curvedConnector3">
            <a:avLst>
              <a:gd name="adj1" fmla="val 1800000"/>
            </a:avLst>
          </a:prstGeom>
          <a:ln w="28575">
            <a:solidFill>
              <a:schemeClr val="bg1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oogle Shape;2558;p64">
            <a:extLst>
              <a:ext uri="{FF2B5EF4-FFF2-40B4-BE49-F238E27FC236}">
                <a16:creationId xmlns:a16="http://schemas.microsoft.com/office/drawing/2014/main" id="{7D5562B2-3E41-BED0-5568-5EBF132B564B}"/>
              </a:ext>
            </a:extLst>
          </p:cNvPr>
          <p:cNvSpPr/>
          <p:nvPr/>
        </p:nvSpPr>
        <p:spPr>
          <a:xfrm>
            <a:off x="114805" y="469135"/>
            <a:ext cx="1737363" cy="540515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HK" altLang="en-US" dirty="0"/>
              <a:t>題目：我是中國人</a:t>
            </a:r>
            <a:endParaRPr dirty="0"/>
          </a:p>
        </p:txBody>
      </p:sp>
      <p:pic>
        <p:nvPicPr>
          <p:cNvPr id="3078" name="Picture 6" descr="大聲公icon：超过40,540 张免版税可许可的库存插图与绘画| Shutterstock">
            <a:extLst>
              <a:ext uri="{FF2B5EF4-FFF2-40B4-BE49-F238E27FC236}">
                <a16:creationId xmlns:a16="http://schemas.microsoft.com/office/drawing/2014/main" id="{60451535-3786-EAF1-77F3-0BD05B0CC9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9615" y1="23571" x2="79615" y2="23571"/>
                        <a14:foregroundMark x1="74231" y1="31071" x2="79615" y2="25714"/>
                        <a14:foregroundMark x1="76154" y1="37500" x2="89231" y2="37857"/>
                        <a14:foregroundMark x1="78077" y1="44643" x2="87308" y2="4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538" t="17593" r="1538" b="22493"/>
          <a:stretch/>
        </p:blipFill>
        <p:spPr bwMode="auto">
          <a:xfrm>
            <a:off x="2562520" y="4146807"/>
            <a:ext cx="847938" cy="54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2558;p64">
            <a:extLst>
              <a:ext uri="{FF2B5EF4-FFF2-40B4-BE49-F238E27FC236}">
                <a16:creationId xmlns:a16="http://schemas.microsoft.com/office/drawing/2014/main" id="{CB1AC405-8F25-03A2-5DBB-89EA6AE1C47D}"/>
              </a:ext>
            </a:extLst>
          </p:cNvPr>
          <p:cNvSpPr/>
          <p:nvPr/>
        </p:nvSpPr>
        <p:spPr>
          <a:xfrm>
            <a:off x="3410458" y="4146807"/>
            <a:ext cx="1014223" cy="540515"/>
          </a:xfrm>
          <a:custGeom>
            <a:avLst/>
            <a:gdLst/>
            <a:ahLst/>
            <a:cxnLst/>
            <a:rect l="l" t="t" r="r" b="b"/>
            <a:pathLst>
              <a:path w="59342" h="90346" extrusionOk="0">
                <a:moveTo>
                  <a:pt x="21484" y="0"/>
                </a:moveTo>
                <a:cubicBezTo>
                  <a:pt x="16291" y="0"/>
                  <a:pt x="8432" y="235"/>
                  <a:pt x="4989" y="2325"/>
                </a:cubicBezTo>
                <a:cubicBezTo>
                  <a:pt x="905" y="4814"/>
                  <a:pt x="1215" y="6814"/>
                  <a:pt x="322" y="20232"/>
                </a:cubicBezTo>
                <a:cubicBezTo>
                  <a:pt x="0" y="24995"/>
                  <a:pt x="1405" y="48628"/>
                  <a:pt x="1917" y="58320"/>
                </a:cubicBezTo>
                <a:cubicBezTo>
                  <a:pt x="2382" y="67071"/>
                  <a:pt x="250" y="79097"/>
                  <a:pt x="6573" y="85145"/>
                </a:cubicBezTo>
                <a:cubicBezTo>
                  <a:pt x="11383" y="89753"/>
                  <a:pt x="21324" y="88824"/>
                  <a:pt x="27944" y="89562"/>
                </a:cubicBezTo>
                <a:cubicBezTo>
                  <a:pt x="32588" y="90085"/>
                  <a:pt x="37273" y="90346"/>
                  <a:pt x="41951" y="90346"/>
                </a:cubicBezTo>
                <a:cubicBezTo>
                  <a:pt x="42922" y="90346"/>
                  <a:pt x="43893" y="90335"/>
                  <a:pt x="44863" y="90312"/>
                </a:cubicBezTo>
                <a:cubicBezTo>
                  <a:pt x="46590" y="90265"/>
                  <a:pt x="48411" y="90169"/>
                  <a:pt x="49852" y="89229"/>
                </a:cubicBezTo>
                <a:cubicBezTo>
                  <a:pt x="50745" y="88657"/>
                  <a:pt x="51423" y="87824"/>
                  <a:pt x="51983" y="86931"/>
                </a:cubicBezTo>
                <a:cubicBezTo>
                  <a:pt x="53924" y="83883"/>
                  <a:pt x="54745" y="80251"/>
                  <a:pt x="55102" y="76668"/>
                </a:cubicBezTo>
                <a:cubicBezTo>
                  <a:pt x="57353" y="53951"/>
                  <a:pt x="59341" y="33091"/>
                  <a:pt x="54626" y="11910"/>
                </a:cubicBezTo>
                <a:cubicBezTo>
                  <a:pt x="54210" y="10052"/>
                  <a:pt x="53781" y="8147"/>
                  <a:pt x="52709" y="6564"/>
                </a:cubicBezTo>
                <a:cubicBezTo>
                  <a:pt x="51614" y="4933"/>
                  <a:pt x="49923" y="3778"/>
                  <a:pt x="48161" y="2897"/>
                </a:cubicBezTo>
                <a:cubicBezTo>
                  <a:pt x="42577" y="111"/>
                  <a:pt x="30314" y="51"/>
                  <a:pt x="24182" y="15"/>
                </a:cubicBezTo>
                <a:cubicBezTo>
                  <a:pt x="23421" y="9"/>
                  <a:pt x="22504" y="0"/>
                  <a:pt x="2148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HK" altLang="en-US" dirty="0"/>
              <a:t>說出答案</a:t>
            </a:r>
            <a:endParaRPr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EFAA59B-751B-87A0-7F70-3D08A3E28FFF}"/>
              </a:ext>
            </a:extLst>
          </p:cNvPr>
          <p:cNvSpPr txBox="1"/>
          <p:nvPr/>
        </p:nvSpPr>
        <p:spPr>
          <a:xfrm>
            <a:off x="3410458" y="1479143"/>
            <a:ext cx="74824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chemeClr val="bg1">
                    <a:lumMod val="10000"/>
                  </a:schemeClr>
                </a:solidFill>
                <a:latin typeface="+mn-lt"/>
                <a:ea typeface="方正新書宋"/>
                <a:cs typeface="Times New Roman" panose="02020603050405020304" pitchFamily="18" charset="0"/>
              </a:rPr>
              <a:t>幼兒從神秘箱中抽出紙張，由老師讀出題目</a:t>
            </a:r>
            <a:endParaRPr lang="en-US" altLang="zh-TW" sz="2000" b="1" kern="0" dirty="0">
              <a:solidFill>
                <a:schemeClr val="bg1">
                  <a:lumMod val="10000"/>
                </a:schemeClr>
              </a:solidFill>
              <a:effectLst/>
              <a:latin typeface="+mn-lt"/>
              <a:ea typeface="方正新書宋"/>
              <a:cs typeface="Times New Roman" panose="02020603050405020304" pitchFamily="18" charset="0"/>
            </a:endParaRPr>
          </a:p>
          <a:p>
            <a:endParaRPr lang="en-US" altLang="zh-TW" sz="2000" b="1" dirty="0">
              <a:solidFill>
                <a:schemeClr val="bg1">
                  <a:lumMod val="1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zh-TW" altLang="zh-HK" sz="2000" b="1" kern="0" dirty="0">
                <a:solidFill>
                  <a:schemeClr val="bg1">
                    <a:lumMod val="10000"/>
                  </a:schemeClr>
                </a:solidFill>
                <a:effectLst/>
                <a:latin typeface="+mn-lt"/>
                <a:ea typeface="方正新書宋"/>
                <a:cs typeface="Times New Roman" panose="02020603050405020304" pitchFamily="18" charset="0"/>
              </a:rPr>
              <a:t>站在首位幼兒則悄悄地傳話給第二位</a:t>
            </a:r>
            <a:r>
              <a:rPr lang="zh-TW" altLang="zh-HK" sz="2000" b="1" dirty="0">
                <a:solidFill>
                  <a:schemeClr val="bg1">
                    <a:lumMod val="10000"/>
                  </a:schemeClr>
                </a:solidFill>
                <a:effectLst/>
                <a:latin typeface="+mn-lt"/>
              </a:rPr>
              <a:t> </a:t>
            </a:r>
            <a:r>
              <a:rPr lang="zh-TW" altLang="zh-HK" sz="2000" b="1" kern="0" dirty="0">
                <a:solidFill>
                  <a:schemeClr val="bg1">
                    <a:lumMod val="10000"/>
                  </a:schemeClr>
                </a:solidFill>
                <a:effectLst/>
                <a:latin typeface="+mn-lt"/>
                <a:ea typeface="方正新書宋"/>
                <a:cs typeface="Times New Roman" panose="02020603050405020304" pitchFamily="18" charset="0"/>
              </a:rPr>
              <a:t>，如此類推</a:t>
            </a:r>
            <a:endParaRPr lang="en-US" altLang="zh-TW" sz="2000" b="1" kern="0" dirty="0">
              <a:solidFill>
                <a:schemeClr val="bg1">
                  <a:lumMod val="10000"/>
                </a:schemeClr>
              </a:solidFill>
              <a:effectLst/>
              <a:latin typeface="+mn-lt"/>
              <a:ea typeface="方正新書宋"/>
              <a:cs typeface="Times New Roman" panose="02020603050405020304" pitchFamily="18" charset="0"/>
            </a:endParaRPr>
          </a:p>
          <a:p>
            <a:endParaRPr lang="en-US" altLang="zh-TW" sz="2000" b="1" dirty="0">
              <a:solidFill>
                <a:schemeClr val="bg1">
                  <a:lumMod val="10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r>
              <a:rPr lang="zh-TW" altLang="zh-HK" sz="2000" b="1" kern="0" dirty="0">
                <a:solidFill>
                  <a:schemeClr val="bg1">
                    <a:lumMod val="10000"/>
                  </a:schemeClr>
                </a:solidFill>
                <a:effectLst/>
                <a:latin typeface="+mn-lt"/>
                <a:ea typeface="方正新書宋"/>
                <a:cs typeface="Times New Roman" panose="02020603050405020304" pitchFamily="18" charset="0"/>
              </a:rPr>
              <a:t>傳到最後的幼兒需舉手說出答案</a:t>
            </a:r>
            <a:r>
              <a:rPr lang="zh-TW" altLang="zh-HK" sz="2000" b="1" dirty="0">
                <a:solidFill>
                  <a:schemeClr val="bg1">
                    <a:lumMod val="10000"/>
                  </a:schemeClr>
                </a:solidFill>
                <a:effectLst/>
                <a:latin typeface="+mn-lt"/>
              </a:rPr>
              <a:t> </a:t>
            </a:r>
            <a:endParaRPr lang="zh-HK" altLang="en-US" sz="2000" b="1" dirty="0">
              <a:solidFill>
                <a:schemeClr val="bg1">
                  <a:lumMod val="10000"/>
                </a:schemeClr>
              </a:solidFill>
              <a:latin typeface="+mn-lt"/>
            </a:endParaRPr>
          </a:p>
          <a:p>
            <a:r>
              <a:rPr lang="zh-TW" altLang="zh-HK" sz="1600" dirty="0">
                <a:solidFill>
                  <a:srgbClr val="7030A0"/>
                </a:solidFill>
                <a:effectLst/>
                <a:latin typeface="+mn-lt"/>
              </a:rPr>
              <a:t> </a:t>
            </a:r>
            <a:endParaRPr lang="zh-HK" altLang="en-US" sz="1600" dirty="0">
              <a:solidFill>
                <a:srgbClr val="7030A0"/>
              </a:solidFill>
              <a:latin typeface="+mn-lt"/>
            </a:endParaRPr>
          </a:p>
          <a:p>
            <a:r>
              <a:rPr lang="zh-TW" altLang="zh-HK" sz="1600" dirty="0">
                <a:solidFill>
                  <a:srgbClr val="7030A0"/>
                </a:solidFill>
                <a:effectLst/>
                <a:latin typeface="+mn-lt"/>
              </a:rPr>
              <a:t> </a:t>
            </a:r>
            <a:endParaRPr kumimoji="1" lang="zh-HK" altLang="en-US" sz="1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8" name="Google Shape;3159;p70">
            <a:extLst>
              <a:ext uri="{FF2B5EF4-FFF2-40B4-BE49-F238E27FC236}">
                <a16:creationId xmlns:a16="http://schemas.microsoft.com/office/drawing/2014/main" id="{52D19249-175D-C2A9-32DC-0211C87B3D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11426" y="25340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zh-HK" sz="4000" b="1" kern="0" dirty="0">
                <a:effectLst/>
                <a:ea typeface="標楷體" panose="02010601000101010101" pitchFamily="2" charset="-120"/>
                <a:cs typeface="Times New Roman" panose="02020603050405020304" pitchFamily="18" charset="0"/>
              </a:rPr>
              <a:t>「以訛傳訛」</a:t>
            </a:r>
            <a:r>
              <a:rPr lang="zh-TW" altLang="en-US" sz="4000" b="1" kern="0" dirty="0">
                <a:effectLst/>
                <a:ea typeface="標楷體" panose="02010601000101010101" pitchFamily="2" charset="-120"/>
                <a:cs typeface="Times New Roman" panose="02020603050405020304" pitchFamily="18" charset="0"/>
              </a:rPr>
              <a:t>遊戲玩法</a:t>
            </a:r>
            <a:endParaRPr lang="zh-HK" altLang="en-US" sz="4000" b="1" dirty="0"/>
          </a:p>
        </p:txBody>
      </p:sp>
      <p:pic>
        <p:nvPicPr>
          <p:cNvPr id="1026" name="Picture 2" descr="This contains: 5 PIECE MYSTERY BOX">
            <a:extLst>
              <a:ext uri="{FF2B5EF4-FFF2-40B4-BE49-F238E27FC236}">
                <a16:creationId xmlns:a16="http://schemas.microsoft.com/office/drawing/2014/main" id="{6CDD54A2-6D8B-46A7-9DAE-0E399D29FB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345" b="81207" l="19138" r="80690">
                        <a14:foregroundMark x1="52931" y1="78448" x2="45862" y2="78621"/>
                        <a14:foregroundMark x1="49828" y1="81207" x2="49828" y2="81207"/>
                        <a14:foregroundMark x1="48103" y1="10345" x2="43276" y2="12759"/>
                        <a14:foregroundMark x1="55345" y1="23793" x2="55345" y2="23793"/>
                        <a14:foregroundMark x1="45862" y1="35517" x2="45862" y2="35517"/>
                        <a14:foregroundMark x1="45172" y1="50345" x2="45172" y2="50345"/>
                        <a14:foregroundMark x1="45000" y1="47586" x2="45000" y2="47586"/>
                        <a14:foregroundMark x1="45000" y1="47586" x2="28103" y2="39310"/>
                        <a14:foregroundMark x1="54828" y1="44655" x2="69828" y2="37414"/>
                        <a14:foregroundMark x1="69828" y1="37414" x2="71034" y2="37414"/>
                        <a14:foregroundMark x1="65000" y1="28793" x2="48621" y2="23103"/>
                        <a14:foregroundMark x1="36897" y1="23621" x2="50000" y2="318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73" t="8740" r="11372" b="16667"/>
          <a:stretch/>
        </p:blipFill>
        <p:spPr bwMode="auto">
          <a:xfrm>
            <a:off x="1636380" y="348339"/>
            <a:ext cx="590834" cy="57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4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服裝, 卡通, 武器, 圖畫 的圖片&#10;&#10;自動產生的描述">
            <a:extLst>
              <a:ext uri="{FF2B5EF4-FFF2-40B4-BE49-F238E27FC236}">
                <a16:creationId xmlns:a16="http://schemas.microsoft.com/office/drawing/2014/main" id="{27C0CBFB-DA58-FAA5-9A14-9FE5BFD13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08891" cy="5143500"/>
          </a:xfrm>
          <a:prstGeom prst="rect">
            <a:avLst/>
          </a:prstGeom>
        </p:spPr>
      </p:pic>
      <p:sp>
        <p:nvSpPr>
          <p:cNvPr id="9" name="標題 8">
            <a:extLst>
              <a:ext uri="{FF2B5EF4-FFF2-40B4-BE49-F238E27FC236}">
                <a16:creationId xmlns:a16="http://schemas.microsoft.com/office/drawing/2014/main" id="{DE92421A-77E3-0596-D064-DB217C23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934" y="1673352"/>
            <a:ext cx="5669700" cy="2084832"/>
          </a:xfrm>
        </p:spPr>
        <p:txBody>
          <a:bodyPr/>
          <a:lstStyle/>
          <a:p>
            <a:pPr algn="ctr"/>
            <a:r>
              <a:rPr lang="en-US" altLang="zh-TW" sz="2400" kern="0" dirty="0">
                <a:effectLst/>
                <a:ea typeface="方正新書宋"/>
                <a:cs typeface="Times New Roman" panose="02020603050405020304" pitchFamily="18" charset="0"/>
              </a:rPr>
              <a:t/>
            </a:r>
            <a:br>
              <a:rPr lang="en-US" altLang="zh-TW" sz="2400" kern="0" dirty="0">
                <a:effectLst/>
                <a:ea typeface="方正新書宋"/>
                <a:cs typeface="Times New Roman" panose="02020603050405020304" pitchFamily="18" charset="0"/>
              </a:rPr>
            </a:br>
            <a:r>
              <a:rPr lang="zh-TW" altLang="en-US" sz="2400" dirty="0">
                <a:ea typeface="方正新書宋"/>
                <a:cs typeface="Times New Roman" panose="02020603050405020304" pitchFamily="18" charset="0"/>
              </a:rPr>
              <a:t>軍人依靠</a:t>
            </a:r>
            <a:r>
              <a:rPr lang="zh-TW" altLang="zh-HK" sz="2400" kern="0" dirty="0">
                <a:solidFill>
                  <a:srgbClr val="FF0000"/>
                </a:solidFill>
                <a:effectLst/>
                <a:ea typeface="方正新書宋"/>
                <a:cs typeface="Times New Roman" panose="02020603050405020304" pitchFamily="18" charset="0"/>
              </a:rPr>
              <a:t>團隊合作</a:t>
            </a:r>
            <a:r>
              <a:rPr lang="zh-TW" altLang="zh-HK" sz="2400" kern="0" dirty="0">
                <a:effectLst/>
                <a:ea typeface="方正新書宋"/>
                <a:cs typeface="Times New Roman" panose="02020603050405020304" pitchFamily="18" charset="0"/>
              </a:rPr>
              <a:t>、</a:t>
            </a:r>
            <a:r>
              <a:rPr lang="zh-TW" altLang="zh-HK" sz="2400" kern="0" dirty="0">
                <a:solidFill>
                  <a:srgbClr val="FF0000"/>
                </a:solidFill>
                <a:effectLst/>
                <a:ea typeface="方正新書宋"/>
                <a:cs typeface="Times New Roman" panose="02020603050405020304" pitchFamily="18" charset="0"/>
              </a:rPr>
              <a:t>永不放棄</a:t>
            </a:r>
            <a:r>
              <a:rPr lang="zh-TW" altLang="zh-HK" sz="2400" kern="0" dirty="0">
                <a:effectLst/>
                <a:ea typeface="方正新書宋"/>
                <a:cs typeface="Times New Roman" panose="02020603050405020304" pitchFamily="18" charset="0"/>
              </a:rPr>
              <a:t>的精神</a:t>
            </a:r>
            <a:r>
              <a:rPr lang="en-US" altLang="zh-TW" sz="2400" dirty="0">
                <a:ea typeface="方正新書宋"/>
                <a:cs typeface="Times New Roman" panose="02020603050405020304" pitchFamily="18" charset="0"/>
              </a:rPr>
              <a:t/>
            </a:r>
            <a:br>
              <a:rPr lang="en-US" altLang="zh-TW" sz="2400" dirty="0">
                <a:ea typeface="方正新書宋"/>
                <a:cs typeface="Times New Roman" panose="02020603050405020304" pitchFamily="18" charset="0"/>
              </a:rPr>
            </a:br>
            <a:r>
              <a:rPr lang="zh-TW" altLang="zh-HK" sz="2400" kern="0" dirty="0">
                <a:effectLst/>
                <a:ea typeface="方正新書宋"/>
                <a:cs typeface="Times New Roman" panose="02020603050405020304" pitchFamily="18" charset="0"/>
              </a:rPr>
              <a:t>才能成功完成任務</a:t>
            </a:r>
            <a:r>
              <a:rPr lang="zh-TW" altLang="zh-HK" sz="2000" kern="0" dirty="0">
                <a:effectLst/>
                <a:ea typeface="方正新書宋"/>
                <a:cs typeface="Times New Roman" panose="02020603050405020304" pitchFamily="18" charset="0"/>
              </a:rPr>
              <a:t>。</a:t>
            </a:r>
            <a:r>
              <a:rPr lang="zh-TW" altLang="zh-HK" sz="2400" dirty="0">
                <a:effectLst/>
              </a:rPr>
              <a:t> </a:t>
            </a:r>
            <a:endParaRPr lang="zh-HK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524644207"/>
      </p:ext>
    </p:extLst>
  </p:cSld>
  <p:clrMapOvr>
    <a:masterClrMapping/>
  </p:clrMapOvr>
</p:sld>
</file>

<file path=ppt/theme/theme1.xml><?xml version="1.0" encoding="utf-8"?>
<a:theme xmlns:a="http://schemas.openxmlformats.org/drawingml/2006/main" name="Feeling Activities for Kindergarten by Slidesgo">
  <a:themeElements>
    <a:clrScheme name="Simple Light">
      <a:dk1>
        <a:srgbClr val="844851"/>
      </a:dk1>
      <a:lt1>
        <a:srgbClr val="F0E6DA"/>
      </a:lt1>
      <a:dk2>
        <a:srgbClr val="5C679E"/>
      </a:dk2>
      <a:lt2>
        <a:srgbClr val="F4F4F4"/>
      </a:lt2>
      <a:accent1>
        <a:srgbClr val="38965D"/>
      </a:accent1>
      <a:accent2>
        <a:srgbClr val="98D0C3"/>
      </a:accent2>
      <a:accent3>
        <a:srgbClr val="EAC044"/>
      </a:accent3>
      <a:accent4>
        <a:srgbClr val="DB722F"/>
      </a:accent4>
      <a:accent5>
        <a:srgbClr val="E69EA1"/>
      </a:accent5>
      <a:accent6>
        <a:srgbClr val="D184B7"/>
      </a:accent6>
      <a:hlink>
        <a:srgbClr val="5C679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215</Words>
  <Application>Microsoft Office PowerPoint</Application>
  <PresentationFormat>如螢幕大小 (16:9)</PresentationFormat>
  <Paragraphs>39</Paragraphs>
  <Slides>11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21" baseType="lpstr">
      <vt:lpstr>Times New Roman</vt:lpstr>
      <vt:lpstr>Comfortaa</vt:lpstr>
      <vt:lpstr>Titan One</vt:lpstr>
      <vt:lpstr>Arial</vt:lpstr>
      <vt:lpstr>Bebas Neue</vt:lpstr>
      <vt:lpstr>Kaiti SC</vt:lpstr>
      <vt:lpstr>方正新書宋</vt:lpstr>
      <vt:lpstr>Nunito Light</vt:lpstr>
      <vt:lpstr>標楷體</vt:lpstr>
      <vt:lpstr>Feeling Activities for Kindergarten by Slidesgo</vt:lpstr>
      <vt:lpstr>「以訛傳訛」遊戲  </vt:lpstr>
      <vt:lpstr>考考你，他們是誰？</vt:lpstr>
      <vt:lpstr>考考你，他們是誰？</vt:lpstr>
      <vt:lpstr>考考你，他們是誰？</vt:lpstr>
      <vt:lpstr>PowerPoint 簡報</vt:lpstr>
      <vt:lpstr>影片欣賞</vt:lpstr>
      <vt:lpstr>PowerPoint 簡報</vt:lpstr>
      <vt:lpstr>「以訛傳訛」遊戲玩法</vt:lpstr>
      <vt:lpstr> 軍人依靠團隊合作、永不放棄的精神 才能成功完成任務。 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「以訛傳訛」遊戲</dc:title>
  <dc:creator>User</dc:creator>
  <cp:lastModifiedBy>User</cp:lastModifiedBy>
  <cp:revision>19</cp:revision>
  <dcterms:modified xsi:type="dcterms:W3CDTF">2026-02-25T08:14:03Z</dcterms:modified>
</cp:coreProperties>
</file>