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0" r:id="rId2"/>
    <p:sldMasterId id="2147483702" r:id="rId3"/>
    <p:sldMasterId id="2147483736" r:id="rId4"/>
    <p:sldMasterId id="2147483752" r:id="rId5"/>
    <p:sldMasterId id="2147483806" r:id="rId6"/>
  </p:sldMasterIdLst>
  <p:sldIdLst>
    <p:sldId id="257" r:id="rId7"/>
    <p:sldId id="256" r:id="rId8"/>
    <p:sldId id="258" r:id="rId9"/>
    <p:sldId id="259" r:id="rId10"/>
    <p:sldId id="267" r:id="rId11"/>
    <p:sldId id="282" r:id="rId12"/>
    <p:sldId id="283" r:id="rId13"/>
    <p:sldId id="280" r:id="rId14"/>
    <p:sldId id="284" r:id="rId15"/>
    <p:sldId id="285" r:id="rId16"/>
    <p:sldId id="286" r:id="rId17"/>
    <p:sldId id="287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10" name="Google Shape;10;p2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" name="Google Shape;11;p2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" name="Google Shape;12;p2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Google Shape;13;p2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" name="Google Shape;14;p2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" name="Google Shape;15;p2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" name="Google Shape;16;p2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" name="Google Shape;18;p2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" name="Google Shape;19;p2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" name="Google Shape;20;p2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" name="Google Shape;21;p2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" name="Google Shape;22;p2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 rot="8100000" flipH="1">
              <a:off x="7666007" y="3724200"/>
              <a:ext cx="215157" cy="75922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" name="Google Shape;24;p2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" name="Google Shape;25;p2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" name="Google Shape;26;p2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7" name="Google Shape;27;p2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8" name="Google Shape;28;p2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" name="Google Shape;29;p2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0" name="Google Shape;30;p2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3" name="Google Shape;33;p2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4" name="Google Shape;34;p2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5" name="Google Shape;35;p2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" name="Google Shape;36;p2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" name="Google Shape;37;p2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" name="Google Shape;38;p2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9" name="Google Shape;39;p2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" name="Google Shape;40;p2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" name="Google Shape;41;p2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" name="Google Shape;42;p2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3" name="Google Shape;43;p2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4" name="Google Shape;44;p2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5" name="Google Shape;45;p2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6" name="Google Shape;46;p2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7" name="Google Shape;47;p2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8" name="Google Shape;48;p2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9" name="Google Shape;49;p2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0" name="Google Shape;50;p2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1" name="Google Shape;51;p2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2" name="Google Shape;52;p2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53" name="Google Shape;53;p2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54" name="Google Shape;54;p2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5" name="Google Shape;55;p2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56" name="Google Shape;56;p2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57" name="Google Shape;57;p2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8" name="Google Shape;58;p2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59" name="Google Shape;59;p2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0" name="Google Shape;60;p2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1" name="Google Shape;61;p2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62" name="Google Shape;62;p2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3" name="Google Shape;63;p2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64" name="Google Shape;64;p2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5" name="Google Shape;65;p2"/>
          <p:cNvGrpSpPr/>
          <p:nvPr/>
        </p:nvGrpSpPr>
        <p:grpSpPr>
          <a:xfrm>
            <a:off x="10501988" y="2958675"/>
            <a:ext cx="3183795" cy="3520261"/>
            <a:chOff x="7876491" y="2219006"/>
            <a:chExt cx="2387846" cy="2640196"/>
          </a:xfrm>
        </p:grpSpPr>
        <p:grpSp>
          <p:nvGrpSpPr>
            <p:cNvPr id="66" name="Google Shape;66;p2"/>
            <p:cNvGrpSpPr/>
            <p:nvPr/>
          </p:nvGrpSpPr>
          <p:grpSpPr>
            <a:xfrm rot="-677083">
              <a:off x="8042681" y="2265022"/>
              <a:ext cx="512578" cy="427800"/>
              <a:chOff x="7508029" y="2489100"/>
              <a:chExt cx="500018" cy="417318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7508029" y="2489100"/>
                <a:ext cx="500018" cy="417318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8528" extrusionOk="0">
                    <a:moveTo>
                      <a:pt x="0" y="0"/>
                    </a:moveTo>
                    <a:lnTo>
                      <a:pt x="4834" y="8528"/>
                    </a:lnTo>
                    <a:lnTo>
                      <a:pt x="5864" y="6560"/>
                    </a:lnTo>
                    <a:lnTo>
                      <a:pt x="7521" y="7931"/>
                    </a:lnTo>
                    <a:lnTo>
                      <a:pt x="7542" y="4253"/>
                    </a:lnTo>
                    <a:lnTo>
                      <a:pt x="10217" y="32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8" name="Google Shape;68;p2"/>
              <p:cNvGrpSpPr/>
              <p:nvPr/>
            </p:nvGrpSpPr>
            <p:grpSpPr>
              <a:xfrm>
                <a:off x="7510965" y="2491791"/>
                <a:ext cx="372053" cy="390498"/>
                <a:chOff x="7510965" y="2491791"/>
                <a:chExt cx="372053" cy="390498"/>
              </a:xfrm>
            </p:grpSpPr>
            <p:sp>
              <p:nvSpPr>
                <p:cNvPr id="69" name="Google Shape;69;p2"/>
                <p:cNvSpPr/>
                <p:nvPr/>
              </p:nvSpPr>
              <p:spPr>
                <a:xfrm>
                  <a:off x="7510965" y="2491791"/>
                  <a:ext cx="372053" cy="21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3" h="4309" extrusionOk="0">
                      <a:moveTo>
                        <a:pt x="120" y="1"/>
                      </a:moveTo>
                      <a:cubicBezTo>
                        <a:pt x="83" y="1"/>
                        <a:pt x="47" y="21"/>
                        <a:pt x="29" y="54"/>
                      </a:cubicBezTo>
                      <a:cubicBezTo>
                        <a:pt x="1" y="104"/>
                        <a:pt x="17" y="170"/>
                        <a:pt x="67" y="198"/>
                      </a:cubicBezTo>
                      <a:lnTo>
                        <a:pt x="7433" y="4291"/>
                      </a:lnTo>
                      <a:cubicBezTo>
                        <a:pt x="7449" y="4302"/>
                        <a:pt x="7466" y="4308"/>
                        <a:pt x="7482" y="4308"/>
                      </a:cubicBezTo>
                      <a:cubicBezTo>
                        <a:pt x="7521" y="4308"/>
                        <a:pt x="7559" y="4286"/>
                        <a:pt x="7575" y="4253"/>
                      </a:cubicBezTo>
                      <a:cubicBezTo>
                        <a:pt x="7603" y="4198"/>
                        <a:pt x="7587" y="4137"/>
                        <a:pt x="7537" y="4104"/>
                      </a:cubicBezTo>
                      <a:lnTo>
                        <a:pt x="171" y="16"/>
                      </a:lnTo>
                      <a:cubicBezTo>
                        <a:pt x="155" y="5"/>
                        <a:pt x="137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7808193" y="2743706"/>
                  <a:ext cx="73745" cy="13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7" h="2832" extrusionOk="0">
                      <a:moveTo>
                        <a:pt x="117" y="1"/>
                      </a:moveTo>
                      <a:cubicBezTo>
                        <a:pt x="103" y="1"/>
                        <a:pt x="89" y="3"/>
                        <a:pt x="76" y="9"/>
                      </a:cubicBezTo>
                      <a:cubicBezTo>
                        <a:pt x="21" y="36"/>
                        <a:pt x="0" y="97"/>
                        <a:pt x="26" y="152"/>
                      </a:cubicBezTo>
                      <a:lnTo>
                        <a:pt x="1293" y="2771"/>
                      </a:lnTo>
                      <a:cubicBezTo>
                        <a:pt x="1309" y="2811"/>
                        <a:pt x="1348" y="2832"/>
                        <a:pt x="1387" y="2832"/>
                      </a:cubicBezTo>
                      <a:cubicBezTo>
                        <a:pt x="1402" y="2832"/>
                        <a:pt x="1419" y="2826"/>
                        <a:pt x="1435" y="2821"/>
                      </a:cubicBezTo>
                      <a:cubicBezTo>
                        <a:pt x="1485" y="2793"/>
                        <a:pt x="1506" y="2733"/>
                        <a:pt x="1480" y="2679"/>
                      </a:cubicBezTo>
                      <a:lnTo>
                        <a:pt x="213" y="59"/>
                      </a:lnTo>
                      <a:cubicBezTo>
                        <a:pt x="197" y="22"/>
                        <a:pt x="156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7510965" y="2491840"/>
                  <a:ext cx="309025" cy="262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5" h="5360" extrusionOk="0">
                      <a:moveTo>
                        <a:pt x="119" y="0"/>
                      </a:moveTo>
                      <a:cubicBezTo>
                        <a:pt x="89" y="0"/>
                        <a:pt x="60" y="13"/>
                        <a:pt x="39" y="37"/>
                      </a:cubicBezTo>
                      <a:cubicBezTo>
                        <a:pt x="1" y="81"/>
                        <a:pt x="6" y="147"/>
                        <a:pt x="50" y="185"/>
                      </a:cubicBezTo>
                      <a:lnTo>
                        <a:pt x="6128" y="5332"/>
                      </a:lnTo>
                      <a:cubicBezTo>
                        <a:pt x="6145" y="5348"/>
                        <a:pt x="6173" y="5360"/>
                        <a:pt x="6194" y="5360"/>
                      </a:cubicBezTo>
                      <a:cubicBezTo>
                        <a:pt x="6221" y="5360"/>
                        <a:pt x="6254" y="5342"/>
                        <a:pt x="6277" y="5320"/>
                      </a:cubicBezTo>
                      <a:cubicBezTo>
                        <a:pt x="6315" y="5277"/>
                        <a:pt x="6310" y="5211"/>
                        <a:pt x="6260" y="5173"/>
                      </a:cubicBezTo>
                      <a:lnTo>
                        <a:pt x="188" y="26"/>
                      </a:lnTo>
                      <a:cubicBezTo>
                        <a:pt x="168" y="9"/>
                        <a:pt x="143" y="0"/>
                        <a:pt x="11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7789109" y="2743657"/>
                  <a:ext cx="30878" cy="71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" h="1464" extrusionOk="0">
                      <a:moveTo>
                        <a:pt x="515" y="0"/>
                      </a:moveTo>
                      <a:cubicBezTo>
                        <a:pt x="469" y="0"/>
                        <a:pt x="425" y="31"/>
                        <a:pt x="411" y="75"/>
                      </a:cubicBezTo>
                      <a:lnTo>
                        <a:pt x="17" y="1325"/>
                      </a:lnTo>
                      <a:cubicBezTo>
                        <a:pt x="1" y="1380"/>
                        <a:pt x="34" y="1441"/>
                        <a:pt x="88" y="1457"/>
                      </a:cubicBezTo>
                      <a:cubicBezTo>
                        <a:pt x="99" y="1463"/>
                        <a:pt x="110" y="1463"/>
                        <a:pt x="120" y="1463"/>
                      </a:cubicBezTo>
                      <a:cubicBezTo>
                        <a:pt x="165" y="1463"/>
                        <a:pt x="209" y="1436"/>
                        <a:pt x="219" y="1391"/>
                      </a:cubicBezTo>
                      <a:lnTo>
                        <a:pt x="608" y="136"/>
                      </a:lnTo>
                      <a:cubicBezTo>
                        <a:pt x="631" y="82"/>
                        <a:pt x="598" y="22"/>
                        <a:pt x="543" y="4"/>
                      </a:cubicBezTo>
                      <a:cubicBezTo>
                        <a:pt x="534" y="2"/>
                        <a:pt x="524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73" name="Google Shape;73;p2"/>
            <p:cNvSpPr/>
            <p:nvPr/>
          </p:nvSpPr>
          <p:spPr>
            <a:xfrm rot="7755054">
              <a:off x="8526346" y="2646406"/>
              <a:ext cx="1088135" cy="2194475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" name="Google Shape;74;p2"/>
          <p:cNvGrpSpPr/>
          <p:nvPr/>
        </p:nvGrpSpPr>
        <p:grpSpPr>
          <a:xfrm rot="-1799965">
            <a:off x="9547052" y="3795777"/>
            <a:ext cx="2390217" cy="2318351"/>
            <a:chOff x="6997200" y="3219600"/>
            <a:chExt cx="1426800" cy="1383900"/>
          </a:xfrm>
        </p:grpSpPr>
        <p:sp>
          <p:nvSpPr>
            <p:cNvPr id="75" name="Google Shape;75;p2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429537" y="3651797"/>
            <a:ext cx="1754004" cy="2655631"/>
            <a:chOff x="191900" y="2943925"/>
            <a:chExt cx="1080850" cy="1636450"/>
          </a:xfrm>
        </p:grpSpPr>
        <p:sp>
          <p:nvSpPr>
            <p:cNvPr id="111" name="Google Shape;111;p2"/>
            <p:cNvSpPr/>
            <p:nvPr/>
          </p:nvSpPr>
          <p:spPr>
            <a:xfrm>
              <a:off x="469350" y="2943925"/>
              <a:ext cx="742700" cy="528675"/>
            </a:xfrm>
            <a:custGeom>
              <a:avLst/>
              <a:gdLst/>
              <a:ahLst/>
              <a:cxnLst/>
              <a:rect l="l" t="t" r="r" b="b"/>
              <a:pathLst>
                <a:path w="29708" h="21147" extrusionOk="0">
                  <a:moveTo>
                    <a:pt x="14607" y="1"/>
                  </a:moveTo>
                  <a:cubicBezTo>
                    <a:pt x="12241" y="1"/>
                    <a:pt x="11302" y="2619"/>
                    <a:pt x="11302" y="2619"/>
                  </a:cubicBezTo>
                  <a:cubicBezTo>
                    <a:pt x="11302" y="2619"/>
                    <a:pt x="10319" y="1212"/>
                    <a:pt x="8250" y="1212"/>
                  </a:cubicBezTo>
                  <a:cubicBezTo>
                    <a:pt x="7604" y="1212"/>
                    <a:pt x="6853" y="1349"/>
                    <a:pt x="5992" y="1709"/>
                  </a:cubicBezTo>
                  <a:cubicBezTo>
                    <a:pt x="2375" y="3222"/>
                    <a:pt x="4315" y="7535"/>
                    <a:pt x="4315" y="7535"/>
                  </a:cubicBezTo>
                  <a:cubicBezTo>
                    <a:pt x="4315" y="7535"/>
                    <a:pt x="911" y="8374"/>
                    <a:pt x="1328" y="11322"/>
                  </a:cubicBezTo>
                  <a:cubicBezTo>
                    <a:pt x="1629" y="13444"/>
                    <a:pt x="3564" y="13975"/>
                    <a:pt x="3564" y="13975"/>
                  </a:cubicBezTo>
                  <a:cubicBezTo>
                    <a:pt x="3564" y="13975"/>
                    <a:pt x="0" y="16031"/>
                    <a:pt x="3493" y="19128"/>
                  </a:cubicBezTo>
                  <a:cubicBezTo>
                    <a:pt x="4664" y="20167"/>
                    <a:pt x="6435" y="20255"/>
                    <a:pt x="6998" y="20255"/>
                  </a:cubicBezTo>
                  <a:cubicBezTo>
                    <a:pt x="7112" y="20255"/>
                    <a:pt x="7176" y="20251"/>
                    <a:pt x="7176" y="20251"/>
                  </a:cubicBezTo>
                  <a:lnTo>
                    <a:pt x="23520" y="21144"/>
                  </a:lnTo>
                  <a:cubicBezTo>
                    <a:pt x="23520" y="21144"/>
                    <a:pt x="23557" y="21146"/>
                    <a:pt x="23625" y="21146"/>
                  </a:cubicBezTo>
                  <a:cubicBezTo>
                    <a:pt x="24149" y="21146"/>
                    <a:pt x="26512" y="21017"/>
                    <a:pt x="27696" y="18761"/>
                  </a:cubicBezTo>
                  <a:cubicBezTo>
                    <a:pt x="29033" y="16217"/>
                    <a:pt x="27181" y="14605"/>
                    <a:pt x="27181" y="14605"/>
                  </a:cubicBezTo>
                  <a:cubicBezTo>
                    <a:pt x="27181" y="14605"/>
                    <a:pt x="29708" y="13795"/>
                    <a:pt x="29351" y="10566"/>
                  </a:cubicBezTo>
                  <a:cubicBezTo>
                    <a:pt x="29095" y="8244"/>
                    <a:pt x="27399" y="7918"/>
                    <a:pt x="26466" y="7918"/>
                  </a:cubicBezTo>
                  <a:cubicBezTo>
                    <a:pt x="26102" y="7918"/>
                    <a:pt x="25855" y="7968"/>
                    <a:pt x="25855" y="7968"/>
                  </a:cubicBezTo>
                  <a:cubicBezTo>
                    <a:pt x="25855" y="7968"/>
                    <a:pt x="27208" y="4433"/>
                    <a:pt x="23657" y="2114"/>
                  </a:cubicBezTo>
                  <a:cubicBezTo>
                    <a:pt x="23194" y="1813"/>
                    <a:pt x="22748" y="1696"/>
                    <a:pt x="22335" y="1696"/>
                  </a:cubicBezTo>
                  <a:cubicBezTo>
                    <a:pt x="20890" y="1696"/>
                    <a:pt x="19837" y="3123"/>
                    <a:pt x="19837" y="3123"/>
                  </a:cubicBezTo>
                  <a:cubicBezTo>
                    <a:pt x="19837" y="3123"/>
                    <a:pt x="19096" y="1309"/>
                    <a:pt x="15825" y="214"/>
                  </a:cubicBezTo>
                  <a:cubicBezTo>
                    <a:pt x="15382" y="65"/>
                    <a:pt x="14977" y="1"/>
                    <a:pt x="1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36925" y="4108275"/>
              <a:ext cx="340800" cy="465100"/>
            </a:xfrm>
            <a:custGeom>
              <a:avLst/>
              <a:gdLst/>
              <a:ahLst/>
              <a:cxnLst/>
              <a:rect l="l" t="t" r="r" b="b"/>
              <a:pathLst>
                <a:path w="13632" h="18604" extrusionOk="0">
                  <a:moveTo>
                    <a:pt x="965" y="1"/>
                  </a:moveTo>
                  <a:lnTo>
                    <a:pt x="1" y="6529"/>
                  </a:lnTo>
                  <a:cubicBezTo>
                    <a:pt x="3431" y="8184"/>
                    <a:pt x="9735" y="18603"/>
                    <a:pt x="9735" y="18603"/>
                  </a:cubicBezTo>
                  <a:cubicBezTo>
                    <a:pt x="9735" y="18603"/>
                    <a:pt x="12859" y="17288"/>
                    <a:pt x="13510" y="16828"/>
                  </a:cubicBezTo>
                  <a:cubicBezTo>
                    <a:pt x="13632" y="16741"/>
                    <a:pt x="13621" y="16706"/>
                    <a:pt x="13523" y="16706"/>
                  </a:cubicBezTo>
                  <a:cubicBezTo>
                    <a:pt x="13100" y="16706"/>
                    <a:pt x="11061" y="17359"/>
                    <a:pt x="11061" y="17359"/>
                  </a:cubicBezTo>
                  <a:cubicBezTo>
                    <a:pt x="11061" y="17359"/>
                    <a:pt x="10623" y="10557"/>
                    <a:pt x="7701" y="6173"/>
                  </a:cubicBezTo>
                  <a:cubicBezTo>
                    <a:pt x="4780" y="1789"/>
                    <a:pt x="965" y="1"/>
                    <a:pt x="965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743950" y="4498275"/>
              <a:ext cx="149500" cy="82100"/>
            </a:xfrm>
            <a:custGeom>
              <a:avLst/>
              <a:gdLst/>
              <a:ahLst/>
              <a:cxnLst/>
              <a:rect l="l" t="t" r="r" b="b"/>
              <a:pathLst>
                <a:path w="5980" h="3284" extrusionOk="0">
                  <a:moveTo>
                    <a:pt x="2835" y="0"/>
                  </a:moveTo>
                  <a:lnTo>
                    <a:pt x="0" y="1129"/>
                  </a:lnTo>
                  <a:lnTo>
                    <a:pt x="1004" y="3283"/>
                  </a:lnTo>
                  <a:lnTo>
                    <a:pt x="5980" y="1124"/>
                  </a:lnTo>
                  <a:cubicBezTo>
                    <a:pt x="5619" y="641"/>
                    <a:pt x="4790" y="531"/>
                    <a:pt x="4109" y="531"/>
                  </a:cubicBezTo>
                  <a:cubicBezTo>
                    <a:pt x="3538" y="531"/>
                    <a:pt x="3070" y="608"/>
                    <a:pt x="3070" y="608"/>
                  </a:cubicBezTo>
                  <a:lnTo>
                    <a:pt x="28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799575" y="4501400"/>
              <a:ext cx="22100" cy="22500"/>
            </a:xfrm>
            <a:custGeom>
              <a:avLst/>
              <a:gdLst/>
              <a:ahLst/>
              <a:cxnLst/>
              <a:rect l="l" t="t" r="r" b="b"/>
              <a:pathLst>
                <a:path w="884" h="900" extrusionOk="0">
                  <a:moveTo>
                    <a:pt x="766" y="0"/>
                  </a:moveTo>
                  <a:cubicBezTo>
                    <a:pt x="739" y="0"/>
                    <a:pt x="711" y="11"/>
                    <a:pt x="691" y="34"/>
                  </a:cubicBezTo>
                  <a:lnTo>
                    <a:pt x="39" y="718"/>
                  </a:lnTo>
                  <a:cubicBezTo>
                    <a:pt x="1" y="763"/>
                    <a:pt x="1" y="829"/>
                    <a:pt x="44" y="867"/>
                  </a:cubicBezTo>
                  <a:cubicBezTo>
                    <a:pt x="67" y="889"/>
                    <a:pt x="94" y="900"/>
                    <a:pt x="117" y="900"/>
                  </a:cubicBezTo>
                  <a:cubicBezTo>
                    <a:pt x="143" y="900"/>
                    <a:pt x="176" y="889"/>
                    <a:pt x="193" y="867"/>
                  </a:cubicBezTo>
                  <a:lnTo>
                    <a:pt x="845" y="176"/>
                  </a:lnTo>
                  <a:cubicBezTo>
                    <a:pt x="883" y="138"/>
                    <a:pt x="883" y="67"/>
                    <a:pt x="840" y="28"/>
                  </a:cubicBezTo>
                  <a:cubicBezTo>
                    <a:pt x="819" y="10"/>
                    <a:pt x="792" y="0"/>
                    <a:pt x="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11350" y="4506700"/>
              <a:ext cx="18675" cy="27775"/>
            </a:xfrm>
            <a:custGeom>
              <a:avLst/>
              <a:gdLst/>
              <a:ahLst/>
              <a:cxnLst/>
              <a:rect l="l" t="t" r="r" b="b"/>
              <a:pathLst>
                <a:path w="747" h="1111" extrusionOk="0">
                  <a:moveTo>
                    <a:pt x="624" y="1"/>
                  </a:moveTo>
                  <a:cubicBezTo>
                    <a:pt x="587" y="1"/>
                    <a:pt x="551" y="19"/>
                    <a:pt x="533" y="53"/>
                  </a:cubicBezTo>
                  <a:lnTo>
                    <a:pt x="28" y="951"/>
                  </a:lnTo>
                  <a:cubicBezTo>
                    <a:pt x="1" y="1000"/>
                    <a:pt x="18" y="1065"/>
                    <a:pt x="73" y="1093"/>
                  </a:cubicBezTo>
                  <a:cubicBezTo>
                    <a:pt x="89" y="1105"/>
                    <a:pt x="106" y="1110"/>
                    <a:pt x="122" y="1110"/>
                  </a:cubicBezTo>
                  <a:cubicBezTo>
                    <a:pt x="160" y="1110"/>
                    <a:pt x="193" y="1088"/>
                    <a:pt x="215" y="1055"/>
                  </a:cubicBezTo>
                  <a:lnTo>
                    <a:pt x="719" y="157"/>
                  </a:lnTo>
                  <a:cubicBezTo>
                    <a:pt x="747" y="107"/>
                    <a:pt x="724" y="41"/>
                    <a:pt x="676" y="13"/>
                  </a:cubicBezTo>
                  <a:cubicBezTo>
                    <a:pt x="659" y="5"/>
                    <a:pt x="64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31900" y="4509050"/>
              <a:ext cx="10600" cy="25425"/>
            </a:xfrm>
            <a:custGeom>
              <a:avLst/>
              <a:gdLst/>
              <a:ahLst/>
              <a:cxnLst/>
              <a:rect l="l" t="t" r="r" b="b"/>
              <a:pathLst>
                <a:path w="424" h="1017" extrusionOk="0">
                  <a:moveTo>
                    <a:pt x="309" y="0"/>
                  </a:moveTo>
                  <a:cubicBezTo>
                    <a:pt x="262" y="0"/>
                    <a:pt x="214" y="32"/>
                    <a:pt x="205" y="84"/>
                  </a:cubicBezTo>
                  <a:lnTo>
                    <a:pt x="18" y="885"/>
                  </a:lnTo>
                  <a:cubicBezTo>
                    <a:pt x="1" y="939"/>
                    <a:pt x="40" y="999"/>
                    <a:pt x="94" y="1011"/>
                  </a:cubicBezTo>
                  <a:cubicBezTo>
                    <a:pt x="106" y="1016"/>
                    <a:pt x="111" y="1016"/>
                    <a:pt x="122" y="1016"/>
                  </a:cubicBezTo>
                  <a:cubicBezTo>
                    <a:pt x="165" y="1016"/>
                    <a:pt x="210" y="983"/>
                    <a:pt x="221" y="933"/>
                  </a:cubicBezTo>
                  <a:lnTo>
                    <a:pt x="407" y="128"/>
                  </a:lnTo>
                  <a:cubicBezTo>
                    <a:pt x="423" y="73"/>
                    <a:pt x="385" y="18"/>
                    <a:pt x="330" y="2"/>
                  </a:cubicBezTo>
                  <a:cubicBezTo>
                    <a:pt x="323" y="1"/>
                    <a:pt x="316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31350" y="4042250"/>
              <a:ext cx="404650" cy="401650"/>
            </a:xfrm>
            <a:custGeom>
              <a:avLst/>
              <a:gdLst/>
              <a:ahLst/>
              <a:cxnLst/>
              <a:rect l="l" t="t" r="r" b="b"/>
              <a:pathLst>
                <a:path w="16186" h="16066" extrusionOk="0">
                  <a:moveTo>
                    <a:pt x="0" y="1"/>
                  </a:moveTo>
                  <a:lnTo>
                    <a:pt x="577" y="6572"/>
                  </a:lnTo>
                  <a:cubicBezTo>
                    <a:pt x="4293" y="7389"/>
                    <a:pt x="12843" y="16066"/>
                    <a:pt x="12843" y="16066"/>
                  </a:cubicBezTo>
                  <a:cubicBezTo>
                    <a:pt x="12843" y="16066"/>
                    <a:pt x="15577" y="14060"/>
                    <a:pt x="16104" y="13456"/>
                  </a:cubicBezTo>
                  <a:cubicBezTo>
                    <a:pt x="16182" y="13366"/>
                    <a:pt x="16186" y="13328"/>
                    <a:pt x="16135" y="13328"/>
                  </a:cubicBezTo>
                  <a:cubicBezTo>
                    <a:pt x="15850" y="13328"/>
                    <a:pt x="13845" y="14541"/>
                    <a:pt x="13845" y="14541"/>
                  </a:cubicBezTo>
                  <a:cubicBezTo>
                    <a:pt x="13845" y="14541"/>
                    <a:pt x="11839" y="8030"/>
                    <a:pt x="7981" y="4440"/>
                  </a:cubicBezTo>
                  <a:cubicBezTo>
                    <a:pt x="4122" y="85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006200" y="4362625"/>
              <a:ext cx="145400" cy="90575"/>
            </a:xfrm>
            <a:custGeom>
              <a:avLst/>
              <a:gdLst/>
              <a:ahLst/>
              <a:cxnLst/>
              <a:rect l="l" t="t" r="r" b="b"/>
              <a:pathLst>
                <a:path w="5816" h="3623" extrusionOk="0">
                  <a:moveTo>
                    <a:pt x="2495" y="0"/>
                  </a:moveTo>
                  <a:lnTo>
                    <a:pt x="1" y="1764"/>
                  </a:lnTo>
                  <a:lnTo>
                    <a:pt x="1475" y="3623"/>
                  </a:lnTo>
                  <a:lnTo>
                    <a:pt x="5816" y="367"/>
                  </a:lnTo>
                  <a:cubicBezTo>
                    <a:pt x="5573" y="163"/>
                    <a:pt x="5227" y="90"/>
                    <a:pt x="4857" y="90"/>
                  </a:cubicBezTo>
                  <a:cubicBezTo>
                    <a:pt x="3936" y="90"/>
                    <a:pt x="2868" y="542"/>
                    <a:pt x="2868" y="542"/>
                  </a:cubicBezTo>
                  <a:lnTo>
                    <a:pt x="249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058825" y="4364750"/>
              <a:ext cx="17975" cy="25850"/>
            </a:xfrm>
            <a:custGeom>
              <a:avLst/>
              <a:gdLst/>
              <a:ahLst/>
              <a:cxnLst/>
              <a:rect l="l" t="t" r="r" b="b"/>
              <a:pathLst>
                <a:path w="719" h="1034" extrusionOk="0">
                  <a:moveTo>
                    <a:pt x="596" y="0"/>
                  </a:moveTo>
                  <a:cubicBezTo>
                    <a:pt x="559" y="0"/>
                    <a:pt x="524" y="19"/>
                    <a:pt x="505" y="52"/>
                  </a:cubicBezTo>
                  <a:lnTo>
                    <a:pt x="33" y="874"/>
                  </a:lnTo>
                  <a:cubicBezTo>
                    <a:pt x="0" y="923"/>
                    <a:pt x="23" y="989"/>
                    <a:pt x="73" y="1016"/>
                  </a:cubicBezTo>
                  <a:cubicBezTo>
                    <a:pt x="88" y="1028"/>
                    <a:pt x="105" y="1033"/>
                    <a:pt x="121" y="1033"/>
                  </a:cubicBezTo>
                  <a:cubicBezTo>
                    <a:pt x="159" y="1033"/>
                    <a:pt x="197" y="1011"/>
                    <a:pt x="215" y="978"/>
                  </a:cubicBezTo>
                  <a:lnTo>
                    <a:pt x="686" y="161"/>
                  </a:lnTo>
                  <a:cubicBezTo>
                    <a:pt x="718" y="107"/>
                    <a:pt x="703" y="47"/>
                    <a:pt x="647" y="14"/>
                  </a:cubicBezTo>
                  <a:cubicBezTo>
                    <a:pt x="631" y="5"/>
                    <a:pt x="613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83975" y="3532400"/>
              <a:ext cx="545800" cy="575900"/>
            </a:xfrm>
            <a:custGeom>
              <a:avLst/>
              <a:gdLst/>
              <a:ahLst/>
              <a:cxnLst/>
              <a:rect l="l" t="t" r="r" b="b"/>
              <a:pathLst>
                <a:path w="21832" h="23036" extrusionOk="0">
                  <a:moveTo>
                    <a:pt x="10699" y="1"/>
                  </a:moveTo>
                  <a:cubicBezTo>
                    <a:pt x="10699" y="1"/>
                    <a:pt x="1" y="5712"/>
                    <a:pt x="4511" y="23036"/>
                  </a:cubicBezTo>
                  <a:cubicBezTo>
                    <a:pt x="4511" y="23036"/>
                    <a:pt x="14645" y="23036"/>
                    <a:pt x="21069" y="21123"/>
                  </a:cubicBezTo>
                  <a:cubicBezTo>
                    <a:pt x="21069" y="21123"/>
                    <a:pt x="21831" y="10342"/>
                    <a:pt x="21831" y="6681"/>
                  </a:cubicBezTo>
                  <a:cubicBezTo>
                    <a:pt x="21831" y="6681"/>
                    <a:pt x="12815" y="1491"/>
                    <a:pt x="10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57825" y="3490950"/>
              <a:ext cx="414925" cy="327950"/>
            </a:xfrm>
            <a:custGeom>
              <a:avLst/>
              <a:gdLst/>
              <a:ahLst/>
              <a:cxnLst/>
              <a:rect l="l" t="t" r="r" b="b"/>
              <a:pathLst>
                <a:path w="16597" h="13118" extrusionOk="0">
                  <a:moveTo>
                    <a:pt x="15013" y="0"/>
                  </a:moveTo>
                  <a:cubicBezTo>
                    <a:pt x="14706" y="0"/>
                    <a:pt x="13691" y="2306"/>
                    <a:pt x="13691" y="2306"/>
                  </a:cubicBezTo>
                  <a:cubicBezTo>
                    <a:pt x="13691" y="2306"/>
                    <a:pt x="13828" y="179"/>
                    <a:pt x="13407" y="70"/>
                  </a:cubicBezTo>
                  <a:cubicBezTo>
                    <a:pt x="13399" y="67"/>
                    <a:pt x="13391" y="66"/>
                    <a:pt x="13384" y="66"/>
                  </a:cubicBezTo>
                  <a:cubicBezTo>
                    <a:pt x="12970" y="66"/>
                    <a:pt x="12585" y="2886"/>
                    <a:pt x="12585" y="2886"/>
                  </a:cubicBezTo>
                  <a:cubicBezTo>
                    <a:pt x="12585" y="2886"/>
                    <a:pt x="12034" y="1297"/>
                    <a:pt x="11761" y="1297"/>
                  </a:cubicBezTo>
                  <a:cubicBezTo>
                    <a:pt x="11752" y="1297"/>
                    <a:pt x="11743" y="1299"/>
                    <a:pt x="11735" y="1302"/>
                  </a:cubicBezTo>
                  <a:cubicBezTo>
                    <a:pt x="11472" y="1406"/>
                    <a:pt x="11861" y="3538"/>
                    <a:pt x="11861" y="3538"/>
                  </a:cubicBezTo>
                  <a:cubicBezTo>
                    <a:pt x="10374" y="6907"/>
                    <a:pt x="4301" y="7312"/>
                    <a:pt x="1468" y="7312"/>
                  </a:cubicBezTo>
                  <a:cubicBezTo>
                    <a:pt x="572" y="7312"/>
                    <a:pt x="0" y="7271"/>
                    <a:pt x="0" y="7271"/>
                  </a:cubicBezTo>
                  <a:lnTo>
                    <a:pt x="0" y="7271"/>
                  </a:lnTo>
                  <a:lnTo>
                    <a:pt x="488" y="13085"/>
                  </a:lnTo>
                  <a:cubicBezTo>
                    <a:pt x="900" y="13107"/>
                    <a:pt x="1300" y="13117"/>
                    <a:pt x="1688" y="13117"/>
                  </a:cubicBezTo>
                  <a:cubicBezTo>
                    <a:pt x="12777" y="13117"/>
                    <a:pt x="14010" y="4684"/>
                    <a:pt x="14010" y="4684"/>
                  </a:cubicBezTo>
                  <a:cubicBezTo>
                    <a:pt x="14010" y="4684"/>
                    <a:pt x="16322" y="3642"/>
                    <a:pt x="16059" y="3166"/>
                  </a:cubicBezTo>
                  <a:cubicBezTo>
                    <a:pt x="16000" y="3060"/>
                    <a:pt x="15898" y="3018"/>
                    <a:pt x="15774" y="3018"/>
                  </a:cubicBezTo>
                  <a:cubicBezTo>
                    <a:pt x="15341" y="3018"/>
                    <a:pt x="14645" y="3522"/>
                    <a:pt x="14645" y="3522"/>
                  </a:cubicBezTo>
                  <a:cubicBezTo>
                    <a:pt x="14645" y="3522"/>
                    <a:pt x="16597" y="1785"/>
                    <a:pt x="16175" y="1302"/>
                  </a:cubicBezTo>
                  <a:cubicBezTo>
                    <a:pt x="16125" y="1246"/>
                    <a:pt x="16066" y="1221"/>
                    <a:pt x="16000" y="1221"/>
                  </a:cubicBezTo>
                  <a:cubicBezTo>
                    <a:pt x="15495" y="1221"/>
                    <a:pt x="14579" y="2650"/>
                    <a:pt x="14579" y="2650"/>
                  </a:cubicBezTo>
                  <a:cubicBezTo>
                    <a:pt x="14579" y="2650"/>
                    <a:pt x="15275" y="404"/>
                    <a:pt x="15067" y="37"/>
                  </a:cubicBezTo>
                  <a:cubicBezTo>
                    <a:pt x="15053" y="12"/>
                    <a:pt x="15035" y="0"/>
                    <a:pt x="1501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169400" y="3560525"/>
              <a:ext cx="21975" cy="29175"/>
            </a:xfrm>
            <a:custGeom>
              <a:avLst/>
              <a:gdLst/>
              <a:ahLst/>
              <a:cxnLst/>
              <a:rect l="l" t="t" r="r" b="b"/>
              <a:pathLst>
                <a:path w="879" h="1167" extrusionOk="0">
                  <a:moveTo>
                    <a:pt x="118" y="0"/>
                  </a:moveTo>
                  <a:cubicBezTo>
                    <a:pt x="87" y="0"/>
                    <a:pt x="56" y="14"/>
                    <a:pt x="34" y="42"/>
                  </a:cubicBezTo>
                  <a:cubicBezTo>
                    <a:pt x="1" y="87"/>
                    <a:pt x="11" y="153"/>
                    <a:pt x="56" y="191"/>
                  </a:cubicBezTo>
                  <a:cubicBezTo>
                    <a:pt x="615" y="608"/>
                    <a:pt x="484" y="1008"/>
                    <a:pt x="477" y="1024"/>
                  </a:cubicBezTo>
                  <a:cubicBezTo>
                    <a:pt x="456" y="1079"/>
                    <a:pt x="484" y="1139"/>
                    <a:pt x="538" y="1160"/>
                  </a:cubicBezTo>
                  <a:cubicBezTo>
                    <a:pt x="549" y="1167"/>
                    <a:pt x="560" y="1167"/>
                    <a:pt x="576" y="1167"/>
                  </a:cubicBezTo>
                  <a:cubicBezTo>
                    <a:pt x="615" y="1167"/>
                    <a:pt x="659" y="1145"/>
                    <a:pt x="674" y="1101"/>
                  </a:cubicBezTo>
                  <a:cubicBezTo>
                    <a:pt x="681" y="1079"/>
                    <a:pt x="878" y="536"/>
                    <a:pt x="181" y="21"/>
                  </a:cubicBezTo>
                  <a:cubicBezTo>
                    <a:pt x="163" y="7"/>
                    <a:pt x="141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91900" y="3129525"/>
              <a:ext cx="311600" cy="490050"/>
            </a:xfrm>
            <a:custGeom>
              <a:avLst/>
              <a:gdLst/>
              <a:ahLst/>
              <a:cxnLst/>
              <a:rect l="l" t="t" r="r" b="b"/>
              <a:pathLst>
                <a:path w="12464" h="19602" extrusionOk="0">
                  <a:moveTo>
                    <a:pt x="8282" y="0"/>
                  </a:moveTo>
                  <a:cubicBezTo>
                    <a:pt x="7663" y="0"/>
                    <a:pt x="7334" y="2517"/>
                    <a:pt x="7334" y="2517"/>
                  </a:cubicBezTo>
                  <a:cubicBezTo>
                    <a:pt x="7334" y="2517"/>
                    <a:pt x="7376" y="1146"/>
                    <a:pt x="6863" y="1146"/>
                  </a:cubicBezTo>
                  <a:cubicBezTo>
                    <a:pt x="6854" y="1146"/>
                    <a:pt x="6845" y="1147"/>
                    <a:pt x="6835" y="1148"/>
                  </a:cubicBezTo>
                  <a:cubicBezTo>
                    <a:pt x="6292" y="1196"/>
                    <a:pt x="6731" y="3696"/>
                    <a:pt x="6731" y="3696"/>
                  </a:cubicBezTo>
                  <a:cubicBezTo>
                    <a:pt x="6731" y="3696"/>
                    <a:pt x="0" y="9862"/>
                    <a:pt x="7382" y="19601"/>
                  </a:cubicBezTo>
                  <a:lnTo>
                    <a:pt x="12464" y="16740"/>
                  </a:lnTo>
                  <a:cubicBezTo>
                    <a:pt x="12464" y="16740"/>
                    <a:pt x="6314" y="8941"/>
                    <a:pt x="8890" y="4831"/>
                  </a:cubicBezTo>
                  <a:cubicBezTo>
                    <a:pt x="8890" y="4831"/>
                    <a:pt x="10868" y="3953"/>
                    <a:pt x="10809" y="3674"/>
                  </a:cubicBezTo>
                  <a:cubicBezTo>
                    <a:pt x="10795" y="3612"/>
                    <a:pt x="10695" y="3588"/>
                    <a:pt x="10547" y="3588"/>
                  </a:cubicBezTo>
                  <a:cubicBezTo>
                    <a:pt x="10049" y="3588"/>
                    <a:pt x="9016" y="3865"/>
                    <a:pt x="9016" y="3865"/>
                  </a:cubicBezTo>
                  <a:cubicBezTo>
                    <a:pt x="9016" y="3865"/>
                    <a:pt x="11214" y="1887"/>
                    <a:pt x="10885" y="1603"/>
                  </a:cubicBezTo>
                  <a:cubicBezTo>
                    <a:pt x="10853" y="1574"/>
                    <a:pt x="10807" y="1561"/>
                    <a:pt x="10751" y="1561"/>
                  </a:cubicBezTo>
                  <a:cubicBezTo>
                    <a:pt x="10242" y="1561"/>
                    <a:pt x="8874" y="2622"/>
                    <a:pt x="8874" y="2622"/>
                  </a:cubicBezTo>
                  <a:cubicBezTo>
                    <a:pt x="8874" y="2622"/>
                    <a:pt x="10387" y="209"/>
                    <a:pt x="9989" y="209"/>
                  </a:cubicBezTo>
                  <a:cubicBezTo>
                    <a:pt x="9986" y="209"/>
                    <a:pt x="9983" y="209"/>
                    <a:pt x="9980" y="210"/>
                  </a:cubicBezTo>
                  <a:cubicBezTo>
                    <a:pt x="9559" y="243"/>
                    <a:pt x="8090" y="2079"/>
                    <a:pt x="8090" y="2079"/>
                  </a:cubicBezTo>
                  <a:cubicBezTo>
                    <a:pt x="8090" y="2079"/>
                    <a:pt x="8945" y="78"/>
                    <a:pt x="8310" y="2"/>
                  </a:cubicBezTo>
                  <a:cubicBezTo>
                    <a:pt x="8301" y="1"/>
                    <a:pt x="8291" y="0"/>
                    <a:pt x="8282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8125" y="3221375"/>
              <a:ext cx="32225" cy="11525"/>
            </a:xfrm>
            <a:custGeom>
              <a:avLst/>
              <a:gdLst/>
              <a:ahLst/>
              <a:cxnLst/>
              <a:rect l="l" t="t" r="r" b="b"/>
              <a:pathLst>
                <a:path w="1289" h="461" extrusionOk="0">
                  <a:moveTo>
                    <a:pt x="707" y="1"/>
                  </a:moveTo>
                  <a:cubicBezTo>
                    <a:pt x="245" y="1"/>
                    <a:pt x="45" y="279"/>
                    <a:pt x="33" y="296"/>
                  </a:cubicBezTo>
                  <a:cubicBezTo>
                    <a:pt x="0" y="340"/>
                    <a:pt x="11" y="406"/>
                    <a:pt x="60" y="438"/>
                  </a:cubicBezTo>
                  <a:cubicBezTo>
                    <a:pt x="77" y="454"/>
                    <a:pt x="99" y="461"/>
                    <a:pt x="120" y="461"/>
                  </a:cubicBezTo>
                  <a:cubicBezTo>
                    <a:pt x="153" y="461"/>
                    <a:pt x="186" y="444"/>
                    <a:pt x="208" y="416"/>
                  </a:cubicBezTo>
                  <a:cubicBezTo>
                    <a:pt x="216" y="404"/>
                    <a:pt x="360" y="210"/>
                    <a:pt x="710" y="210"/>
                  </a:cubicBezTo>
                  <a:cubicBezTo>
                    <a:pt x="827" y="210"/>
                    <a:pt x="968" y="232"/>
                    <a:pt x="1134" y="290"/>
                  </a:cubicBezTo>
                  <a:cubicBezTo>
                    <a:pt x="1146" y="295"/>
                    <a:pt x="1158" y="297"/>
                    <a:pt x="1170" y="297"/>
                  </a:cubicBezTo>
                  <a:cubicBezTo>
                    <a:pt x="1214" y="297"/>
                    <a:pt x="1253" y="267"/>
                    <a:pt x="1266" y="224"/>
                  </a:cubicBezTo>
                  <a:cubicBezTo>
                    <a:pt x="1288" y="170"/>
                    <a:pt x="1261" y="110"/>
                    <a:pt x="1200" y="93"/>
                  </a:cubicBezTo>
                  <a:cubicBezTo>
                    <a:pt x="1010" y="26"/>
                    <a:pt x="846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96750" y="4060475"/>
              <a:ext cx="522200" cy="280375"/>
            </a:xfrm>
            <a:custGeom>
              <a:avLst/>
              <a:gdLst/>
              <a:ahLst/>
              <a:cxnLst/>
              <a:rect l="l" t="t" r="r" b="b"/>
              <a:pathLst>
                <a:path w="20888" h="11215" extrusionOk="0">
                  <a:moveTo>
                    <a:pt x="16230" y="0"/>
                  </a:moveTo>
                  <a:cubicBezTo>
                    <a:pt x="12408" y="1338"/>
                    <a:pt x="0" y="1913"/>
                    <a:pt x="0" y="1913"/>
                  </a:cubicBezTo>
                  <a:cubicBezTo>
                    <a:pt x="2532" y="5158"/>
                    <a:pt x="7668" y="11214"/>
                    <a:pt x="7668" y="11214"/>
                  </a:cubicBezTo>
                  <a:cubicBezTo>
                    <a:pt x="9147" y="10387"/>
                    <a:pt x="14497" y="7816"/>
                    <a:pt x="14497" y="7816"/>
                  </a:cubicBezTo>
                  <a:cubicBezTo>
                    <a:pt x="13938" y="6200"/>
                    <a:pt x="11581" y="3908"/>
                    <a:pt x="11581" y="3908"/>
                  </a:cubicBezTo>
                  <a:lnTo>
                    <a:pt x="11581" y="3908"/>
                  </a:lnTo>
                  <a:cubicBezTo>
                    <a:pt x="13242" y="4999"/>
                    <a:pt x="15236" y="7301"/>
                    <a:pt x="15236" y="7301"/>
                  </a:cubicBezTo>
                  <a:lnTo>
                    <a:pt x="20887" y="3284"/>
                  </a:lnTo>
                  <a:cubicBezTo>
                    <a:pt x="18920" y="1222"/>
                    <a:pt x="16230" y="0"/>
                    <a:pt x="16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30450" y="4119425"/>
              <a:ext cx="180325" cy="197300"/>
            </a:xfrm>
            <a:custGeom>
              <a:avLst/>
              <a:gdLst/>
              <a:ahLst/>
              <a:cxnLst/>
              <a:rect l="l" t="t" r="r" b="b"/>
              <a:pathLst>
                <a:path w="7213" h="7892" extrusionOk="0">
                  <a:moveTo>
                    <a:pt x="121" y="1"/>
                  </a:moveTo>
                  <a:cubicBezTo>
                    <a:pt x="91" y="1"/>
                    <a:pt x="60" y="13"/>
                    <a:pt x="39" y="38"/>
                  </a:cubicBezTo>
                  <a:cubicBezTo>
                    <a:pt x="0" y="88"/>
                    <a:pt x="11" y="153"/>
                    <a:pt x="56" y="192"/>
                  </a:cubicBezTo>
                  <a:cubicBezTo>
                    <a:pt x="110" y="235"/>
                    <a:pt x="5821" y="4856"/>
                    <a:pt x="6994" y="7821"/>
                  </a:cubicBezTo>
                  <a:cubicBezTo>
                    <a:pt x="7010" y="7864"/>
                    <a:pt x="7055" y="7892"/>
                    <a:pt x="7093" y="7892"/>
                  </a:cubicBezTo>
                  <a:cubicBezTo>
                    <a:pt x="7109" y="7892"/>
                    <a:pt x="7121" y="7887"/>
                    <a:pt x="7131" y="7881"/>
                  </a:cubicBezTo>
                  <a:cubicBezTo>
                    <a:pt x="7186" y="7859"/>
                    <a:pt x="7213" y="7799"/>
                    <a:pt x="7192" y="7743"/>
                  </a:cubicBezTo>
                  <a:cubicBezTo>
                    <a:pt x="5996" y="4724"/>
                    <a:pt x="423" y="213"/>
                    <a:pt x="187" y="22"/>
                  </a:cubicBezTo>
                  <a:cubicBezTo>
                    <a:pt x="168" y="8"/>
                    <a:pt x="145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7750" y="4085950"/>
              <a:ext cx="61300" cy="59925"/>
            </a:xfrm>
            <a:custGeom>
              <a:avLst/>
              <a:gdLst/>
              <a:ahLst/>
              <a:cxnLst/>
              <a:rect l="l" t="t" r="r" b="b"/>
              <a:pathLst>
                <a:path w="2452" h="2397" extrusionOk="0">
                  <a:moveTo>
                    <a:pt x="1597" y="1"/>
                  </a:moveTo>
                  <a:cubicBezTo>
                    <a:pt x="1578" y="1"/>
                    <a:pt x="1559" y="6"/>
                    <a:pt x="1541" y="18"/>
                  </a:cubicBezTo>
                  <a:cubicBezTo>
                    <a:pt x="1491" y="51"/>
                    <a:pt x="1475" y="116"/>
                    <a:pt x="1508" y="165"/>
                  </a:cubicBezTo>
                  <a:cubicBezTo>
                    <a:pt x="1936" y="835"/>
                    <a:pt x="2123" y="1612"/>
                    <a:pt x="2194" y="2019"/>
                  </a:cubicBezTo>
                  <a:lnTo>
                    <a:pt x="188" y="236"/>
                  </a:lnTo>
                  <a:cubicBezTo>
                    <a:pt x="168" y="219"/>
                    <a:pt x="143" y="211"/>
                    <a:pt x="119" y="211"/>
                  </a:cubicBezTo>
                  <a:cubicBezTo>
                    <a:pt x="89" y="211"/>
                    <a:pt x="60" y="223"/>
                    <a:pt x="39" y="248"/>
                  </a:cubicBezTo>
                  <a:cubicBezTo>
                    <a:pt x="1" y="291"/>
                    <a:pt x="6" y="357"/>
                    <a:pt x="44" y="395"/>
                  </a:cubicBezTo>
                  <a:lnTo>
                    <a:pt x="2270" y="2368"/>
                  </a:lnTo>
                  <a:cubicBezTo>
                    <a:pt x="2292" y="2386"/>
                    <a:pt x="2320" y="2396"/>
                    <a:pt x="2341" y="2396"/>
                  </a:cubicBezTo>
                  <a:cubicBezTo>
                    <a:pt x="2358" y="2396"/>
                    <a:pt x="2374" y="2391"/>
                    <a:pt x="2391" y="2386"/>
                  </a:cubicBezTo>
                  <a:cubicBezTo>
                    <a:pt x="2429" y="2363"/>
                    <a:pt x="2451" y="2325"/>
                    <a:pt x="2445" y="2282"/>
                  </a:cubicBezTo>
                  <a:cubicBezTo>
                    <a:pt x="2440" y="2232"/>
                    <a:pt x="2325" y="1048"/>
                    <a:pt x="1683" y="51"/>
                  </a:cubicBezTo>
                  <a:cubicBezTo>
                    <a:pt x="1665" y="19"/>
                    <a:pt x="1632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08000" y="4097150"/>
              <a:ext cx="35800" cy="82150"/>
            </a:xfrm>
            <a:custGeom>
              <a:avLst/>
              <a:gdLst/>
              <a:ahLst/>
              <a:cxnLst/>
              <a:rect l="l" t="t" r="r" b="b"/>
              <a:pathLst>
                <a:path w="1432" h="3286" extrusionOk="0">
                  <a:moveTo>
                    <a:pt x="821" y="1"/>
                  </a:moveTo>
                  <a:cubicBezTo>
                    <a:pt x="815" y="1"/>
                    <a:pt x="808" y="1"/>
                    <a:pt x="801" y="3"/>
                  </a:cubicBezTo>
                  <a:cubicBezTo>
                    <a:pt x="741" y="18"/>
                    <a:pt x="708" y="74"/>
                    <a:pt x="724" y="134"/>
                  </a:cubicBezTo>
                  <a:cubicBezTo>
                    <a:pt x="1196" y="2041"/>
                    <a:pt x="61" y="3094"/>
                    <a:pt x="50" y="3104"/>
                  </a:cubicBezTo>
                  <a:cubicBezTo>
                    <a:pt x="7" y="3142"/>
                    <a:pt x="0" y="3208"/>
                    <a:pt x="40" y="3253"/>
                  </a:cubicBezTo>
                  <a:cubicBezTo>
                    <a:pt x="61" y="3274"/>
                    <a:pt x="88" y="3286"/>
                    <a:pt x="116" y="3286"/>
                  </a:cubicBezTo>
                  <a:cubicBezTo>
                    <a:pt x="143" y="3286"/>
                    <a:pt x="171" y="3281"/>
                    <a:pt x="187" y="3258"/>
                  </a:cubicBezTo>
                  <a:cubicBezTo>
                    <a:pt x="242" y="3215"/>
                    <a:pt x="1431" y="2118"/>
                    <a:pt x="927" y="84"/>
                  </a:cubicBezTo>
                  <a:cubicBezTo>
                    <a:pt x="912" y="32"/>
                    <a:pt x="868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60000" y="4070125"/>
              <a:ext cx="95525" cy="36150"/>
            </a:xfrm>
            <a:custGeom>
              <a:avLst/>
              <a:gdLst/>
              <a:ahLst/>
              <a:cxnLst/>
              <a:rect l="l" t="t" r="r" b="b"/>
              <a:pathLst>
                <a:path w="3821" h="1446" extrusionOk="0">
                  <a:moveTo>
                    <a:pt x="118" y="0"/>
                  </a:moveTo>
                  <a:cubicBezTo>
                    <a:pt x="88" y="0"/>
                    <a:pt x="59" y="13"/>
                    <a:pt x="38" y="37"/>
                  </a:cubicBezTo>
                  <a:cubicBezTo>
                    <a:pt x="0" y="80"/>
                    <a:pt x="5" y="146"/>
                    <a:pt x="49" y="185"/>
                  </a:cubicBezTo>
                  <a:cubicBezTo>
                    <a:pt x="115" y="244"/>
                    <a:pt x="1485" y="1445"/>
                    <a:pt x="2904" y="1445"/>
                  </a:cubicBezTo>
                  <a:cubicBezTo>
                    <a:pt x="3185" y="1445"/>
                    <a:pt x="3469" y="1395"/>
                    <a:pt x="3744" y="1286"/>
                  </a:cubicBezTo>
                  <a:cubicBezTo>
                    <a:pt x="3798" y="1264"/>
                    <a:pt x="3820" y="1205"/>
                    <a:pt x="3798" y="1149"/>
                  </a:cubicBezTo>
                  <a:cubicBezTo>
                    <a:pt x="3782" y="1107"/>
                    <a:pt x="3742" y="1081"/>
                    <a:pt x="3700" y="1081"/>
                  </a:cubicBezTo>
                  <a:cubicBezTo>
                    <a:pt x="3687" y="1081"/>
                    <a:pt x="3674" y="1084"/>
                    <a:pt x="3661" y="1089"/>
                  </a:cubicBezTo>
                  <a:cubicBezTo>
                    <a:pt x="3417" y="1188"/>
                    <a:pt x="3165" y="1230"/>
                    <a:pt x="2912" y="1230"/>
                  </a:cubicBezTo>
                  <a:cubicBezTo>
                    <a:pt x="1563" y="1230"/>
                    <a:pt x="205" y="39"/>
                    <a:pt x="187" y="26"/>
                  </a:cubicBezTo>
                  <a:cubicBezTo>
                    <a:pt x="167" y="9"/>
                    <a:pt x="142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99575" y="4057825"/>
              <a:ext cx="108425" cy="97225"/>
            </a:xfrm>
            <a:custGeom>
              <a:avLst/>
              <a:gdLst/>
              <a:ahLst/>
              <a:cxnLst/>
              <a:rect l="l" t="t" r="r" b="b"/>
              <a:pathLst>
                <a:path w="4337" h="3889" extrusionOk="0">
                  <a:moveTo>
                    <a:pt x="121" y="0"/>
                  </a:moveTo>
                  <a:cubicBezTo>
                    <a:pt x="87" y="0"/>
                    <a:pt x="54" y="14"/>
                    <a:pt x="34" y="41"/>
                  </a:cubicBezTo>
                  <a:cubicBezTo>
                    <a:pt x="1" y="85"/>
                    <a:pt x="6" y="156"/>
                    <a:pt x="56" y="189"/>
                  </a:cubicBezTo>
                  <a:cubicBezTo>
                    <a:pt x="1688" y="1439"/>
                    <a:pt x="4122" y="3834"/>
                    <a:pt x="4144" y="3860"/>
                  </a:cubicBezTo>
                  <a:cubicBezTo>
                    <a:pt x="4167" y="3883"/>
                    <a:pt x="4194" y="3888"/>
                    <a:pt x="4221" y="3888"/>
                  </a:cubicBezTo>
                  <a:cubicBezTo>
                    <a:pt x="4248" y="3888"/>
                    <a:pt x="4276" y="3878"/>
                    <a:pt x="4293" y="3860"/>
                  </a:cubicBezTo>
                  <a:cubicBezTo>
                    <a:pt x="4336" y="3817"/>
                    <a:pt x="4336" y="3751"/>
                    <a:pt x="4293" y="3708"/>
                  </a:cubicBezTo>
                  <a:cubicBezTo>
                    <a:pt x="4271" y="3686"/>
                    <a:pt x="1832" y="1280"/>
                    <a:pt x="182" y="19"/>
                  </a:cubicBezTo>
                  <a:cubicBezTo>
                    <a:pt x="165" y="6"/>
                    <a:pt x="143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3875" y="3434400"/>
              <a:ext cx="315125" cy="300200"/>
            </a:xfrm>
            <a:custGeom>
              <a:avLst/>
              <a:gdLst/>
              <a:ahLst/>
              <a:cxnLst/>
              <a:rect l="l" t="t" r="r" b="b"/>
              <a:pathLst>
                <a:path w="12605" h="12008" extrusionOk="0">
                  <a:moveTo>
                    <a:pt x="7032" y="1"/>
                  </a:moveTo>
                  <a:cubicBezTo>
                    <a:pt x="5754" y="1"/>
                    <a:pt x="1490" y="2780"/>
                    <a:pt x="1490" y="2780"/>
                  </a:cubicBezTo>
                  <a:cubicBezTo>
                    <a:pt x="1" y="3702"/>
                    <a:pt x="3689" y="12008"/>
                    <a:pt x="5626" y="12008"/>
                  </a:cubicBezTo>
                  <a:cubicBezTo>
                    <a:pt x="5693" y="12008"/>
                    <a:pt x="5758" y="11998"/>
                    <a:pt x="5820" y="11977"/>
                  </a:cubicBezTo>
                  <a:cubicBezTo>
                    <a:pt x="7688" y="11363"/>
                    <a:pt x="12605" y="4897"/>
                    <a:pt x="12605" y="4897"/>
                  </a:cubicBezTo>
                  <a:cubicBezTo>
                    <a:pt x="12605" y="4897"/>
                    <a:pt x="8039" y="670"/>
                    <a:pt x="7300" y="73"/>
                  </a:cubicBezTo>
                  <a:cubicBezTo>
                    <a:pt x="7239" y="23"/>
                    <a:pt x="7147" y="1"/>
                    <a:pt x="70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28475" y="3654900"/>
              <a:ext cx="251175" cy="213350"/>
            </a:xfrm>
            <a:custGeom>
              <a:avLst/>
              <a:gdLst/>
              <a:ahLst/>
              <a:cxnLst/>
              <a:rect l="l" t="t" r="r" b="b"/>
              <a:pathLst>
                <a:path w="10047" h="8534" extrusionOk="0">
                  <a:moveTo>
                    <a:pt x="981" y="0"/>
                  </a:moveTo>
                  <a:cubicBezTo>
                    <a:pt x="981" y="0"/>
                    <a:pt x="1" y="7592"/>
                    <a:pt x="538" y="8260"/>
                  </a:cubicBezTo>
                  <a:cubicBezTo>
                    <a:pt x="694" y="8455"/>
                    <a:pt x="1480" y="8533"/>
                    <a:pt x="2526" y="8533"/>
                  </a:cubicBezTo>
                  <a:cubicBezTo>
                    <a:pt x="5060" y="8533"/>
                    <a:pt x="9123" y="8073"/>
                    <a:pt x="9472" y="7701"/>
                  </a:cubicBezTo>
                  <a:cubicBezTo>
                    <a:pt x="9964" y="7171"/>
                    <a:pt x="10046" y="504"/>
                    <a:pt x="8538" y="504"/>
                  </a:cubicBezTo>
                  <a:cubicBezTo>
                    <a:pt x="8533" y="504"/>
                    <a:pt x="8528" y="504"/>
                    <a:pt x="8523" y="504"/>
                  </a:cubicBezTo>
                  <a:cubicBezTo>
                    <a:pt x="8471" y="506"/>
                    <a:pt x="8414" y="506"/>
                    <a:pt x="8352" y="506"/>
                  </a:cubicBezTo>
                  <a:cubicBezTo>
                    <a:pt x="6592" y="506"/>
                    <a:pt x="981" y="0"/>
                    <a:pt x="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42875" y="3158850"/>
              <a:ext cx="578175" cy="461250"/>
            </a:xfrm>
            <a:custGeom>
              <a:avLst/>
              <a:gdLst/>
              <a:ahLst/>
              <a:cxnLst/>
              <a:rect l="l" t="t" r="r" b="b"/>
              <a:pathLst>
                <a:path w="23127" h="18450" extrusionOk="0">
                  <a:moveTo>
                    <a:pt x="12196" y="0"/>
                  </a:moveTo>
                  <a:cubicBezTo>
                    <a:pt x="8167" y="0"/>
                    <a:pt x="5144" y="2818"/>
                    <a:pt x="5144" y="2818"/>
                  </a:cubicBezTo>
                  <a:cubicBezTo>
                    <a:pt x="1" y="8380"/>
                    <a:pt x="5123" y="18449"/>
                    <a:pt x="12068" y="18449"/>
                  </a:cubicBezTo>
                  <a:cubicBezTo>
                    <a:pt x="12249" y="18449"/>
                    <a:pt x="12431" y="18442"/>
                    <a:pt x="12614" y="18428"/>
                  </a:cubicBezTo>
                  <a:cubicBezTo>
                    <a:pt x="21855" y="17733"/>
                    <a:pt x="23127" y="6908"/>
                    <a:pt x="18743" y="2818"/>
                  </a:cubicBezTo>
                  <a:cubicBezTo>
                    <a:pt x="16477" y="705"/>
                    <a:pt x="14211" y="0"/>
                    <a:pt x="1219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77875" y="3485550"/>
              <a:ext cx="174050" cy="193400"/>
            </a:xfrm>
            <a:custGeom>
              <a:avLst/>
              <a:gdLst/>
              <a:ahLst/>
              <a:cxnLst/>
              <a:rect l="l" t="t" r="r" b="b"/>
              <a:pathLst>
                <a:path w="6962" h="7736" extrusionOk="0">
                  <a:moveTo>
                    <a:pt x="4786" y="0"/>
                  </a:moveTo>
                  <a:lnTo>
                    <a:pt x="1947" y="3771"/>
                  </a:lnTo>
                  <a:lnTo>
                    <a:pt x="680" y="2943"/>
                  </a:lnTo>
                  <a:lnTo>
                    <a:pt x="680" y="2943"/>
                  </a:lnTo>
                  <a:cubicBezTo>
                    <a:pt x="680" y="2943"/>
                    <a:pt x="0" y="6686"/>
                    <a:pt x="3273" y="7569"/>
                  </a:cubicBezTo>
                  <a:cubicBezTo>
                    <a:pt x="3709" y="7687"/>
                    <a:pt x="4092" y="7736"/>
                    <a:pt x="4427" y="7736"/>
                  </a:cubicBezTo>
                  <a:cubicBezTo>
                    <a:pt x="6084" y="7736"/>
                    <a:pt x="6562" y="6534"/>
                    <a:pt x="6562" y="6534"/>
                  </a:cubicBezTo>
                  <a:lnTo>
                    <a:pt x="5509" y="5897"/>
                  </a:lnTo>
                  <a:lnTo>
                    <a:pt x="6961" y="2324"/>
                  </a:lnTo>
                  <a:lnTo>
                    <a:pt x="4786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818350" y="3469900"/>
              <a:ext cx="89775" cy="68150"/>
            </a:xfrm>
            <a:custGeom>
              <a:avLst/>
              <a:gdLst/>
              <a:ahLst/>
              <a:cxnLst/>
              <a:rect l="l" t="t" r="r" b="b"/>
              <a:pathLst>
                <a:path w="3591" h="2726" extrusionOk="0">
                  <a:moveTo>
                    <a:pt x="302" y="1"/>
                  </a:moveTo>
                  <a:cubicBezTo>
                    <a:pt x="247" y="1"/>
                    <a:pt x="203" y="38"/>
                    <a:pt x="193" y="95"/>
                  </a:cubicBezTo>
                  <a:cubicBezTo>
                    <a:pt x="188" y="155"/>
                    <a:pt x="1" y="1575"/>
                    <a:pt x="565" y="2303"/>
                  </a:cubicBezTo>
                  <a:cubicBezTo>
                    <a:pt x="752" y="2539"/>
                    <a:pt x="998" y="2681"/>
                    <a:pt x="1294" y="2714"/>
                  </a:cubicBezTo>
                  <a:cubicBezTo>
                    <a:pt x="1365" y="2720"/>
                    <a:pt x="1437" y="2725"/>
                    <a:pt x="1508" y="2725"/>
                  </a:cubicBezTo>
                  <a:cubicBezTo>
                    <a:pt x="2763" y="2725"/>
                    <a:pt x="3525" y="1486"/>
                    <a:pt x="3558" y="1426"/>
                  </a:cubicBezTo>
                  <a:cubicBezTo>
                    <a:pt x="3591" y="1377"/>
                    <a:pt x="3575" y="1317"/>
                    <a:pt x="3525" y="1284"/>
                  </a:cubicBezTo>
                  <a:cubicBezTo>
                    <a:pt x="3508" y="1274"/>
                    <a:pt x="3489" y="1269"/>
                    <a:pt x="3469" y="1269"/>
                  </a:cubicBezTo>
                  <a:cubicBezTo>
                    <a:pt x="3434" y="1269"/>
                    <a:pt x="3399" y="1286"/>
                    <a:pt x="3378" y="1322"/>
                  </a:cubicBezTo>
                  <a:cubicBezTo>
                    <a:pt x="3371" y="1332"/>
                    <a:pt x="2647" y="2511"/>
                    <a:pt x="1506" y="2511"/>
                  </a:cubicBezTo>
                  <a:cubicBezTo>
                    <a:pt x="1444" y="2511"/>
                    <a:pt x="1381" y="2508"/>
                    <a:pt x="1316" y="2501"/>
                  </a:cubicBezTo>
                  <a:cubicBezTo>
                    <a:pt x="1076" y="2473"/>
                    <a:pt x="884" y="2369"/>
                    <a:pt x="730" y="2172"/>
                  </a:cubicBezTo>
                  <a:cubicBezTo>
                    <a:pt x="221" y="1519"/>
                    <a:pt x="401" y="133"/>
                    <a:pt x="406" y="122"/>
                  </a:cubicBezTo>
                  <a:cubicBezTo>
                    <a:pt x="411" y="62"/>
                    <a:pt x="373" y="12"/>
                    <a:pt x="313" y="1"/>
                  </a:cubicBezTo>
                  <a:cubicBezTo>
                    <a:pt x="309" y="1"/>
                    <a:pt x="305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87775" y="3398400"/>
              <a:ext cx="93875" cy="93875"/>
            </a:xfrm>
            <a:custGeom>
              <a:avLst/>
              <a:gdLst/>
              <a:ahLst/>
              <a:cxnLst/>
              <a:rect l="l" t="t" r="r" b="b"/>
              <a:pathLst>
                <a:path w="3755" h="3755" extrusionOk="0">
                  <a:moveTo>
                    <a:pt x="1880" y="0"/>
                  </a:moveTo>
                  <a:cubicBezTo>
                    <a:pt x="845" y="0"/>
                    <a:pt x="0" y="838"/>
                    <a:pt x="0" y="1875"/>
                  </a:cubicBezTo>
                  <a:cubicBezTo>
                    <a:pt x="0" y="2910"/>
                    <a:pt x="845" y="3754"/>
                    <a:pt x="1880" y="3754"/>
                  </a:cubicBezTo>
                  <a:cubicBezTo>
                    <a:pt x="2917" y="3754"/>
                    <a:pt x="3755" y="2910"/>
                    <a:pt x="3755" y="1875"/>
                  </a:cubicBezTo>
                  <a:cubicBezTo>
                    <a:pt x="3755" y="838"/>
                    <a:pt x="2917" y="0"/>
                    <a:pt x="188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918225" y="3469225"/>
              <a:ext cx="94050" cy="93875"/>
            </a:xfrm>
            <a:custGeom>
              <a:avLst/>
              <a:gdLst/>
              <a:ahLst/>
              <a:cxnLst/>
              <a:rect l="l" t="t" r="r" b="b"/>
              <a:pathLst>
                <a:path w="3762" h="3755" extrusionOk="0">
                  <a:moveTo>
                    <a:pt x="1882" y="1"/>
                  </a:moveTo>
                  <a:cubicBezTo>
                    <a:pt x="845" y="1"/>
                    <a:pt x="1" y="845"/>
                    <a:pt x="1" y="1880"/>
                  </a:cubicBezTo>
                  <a:cubicBezTo>
                    <a:pt x="1" y="2917"/>
                    <a:pt x="845" y="3755"/>
                    <a:pt x="1882" y="3755"/>
                  </a:cubicBezTo>
                  <a:cubicBezTo>
                    <a:pt x="2917" y="3755"/>
                    <a:pt x="3762" y="2917"/>
                    <a:pt x="3762" y="1880"/>
                  </a:cubicBezTo>
                  <a:cubicBezTo>
                    <a:pt x="3762" y="845"/>
                    <a:pt x="2917" y="1"/>
                    <a:pt x="1882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81225" y="3365775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54" y="0"/>
                  </a:moveTo>
                  <a:cubicBezTo>
                    <a:pt x="428" y="0"/>
                    <a:pt x="1" y="428"/>
                    <a:pt x="1" y="949"/>
                  </a:cubicBezTo>
                  <a:cubicBezTo>
                    <a:pt x="1" y="1475"/>
                    <a:pt x="428" y="1902"/>
                    <a:pt x="954" y="1902"/>
                  </a:cubicBezTo>
                  <a:cubicBezTo>
                    <a:pt x="1481" y="1902"/>
                    <a:pt x="1903" y="1475"/>
                    <a:pt x="1903" y="949"/>
                  </a:cubicBezTo>
                  <a:cubicBezTo>
                    <a:pt x="1903" y="428"/>
                    <a:pt x="1481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941550" y="3410600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49" y="0"/>
                  </a:moveTo>
                  <a:cubicBezTo>
                    <a:pt x="423" y="0"/>
                    <a:pt x="0" y="428"/>
                    <a:pt x="0" y="954"/>
                  </a:cubicBezTo>
                  <a:cubicBezTo>
                    <a:pt x="0" y="1480"/>
                    <a:pt x="423" y="1902"/>
                    <a:pt x="949" y="1902"/>
                  </a:cubicBezTo>
                  <a:cubicBezTo>
                    <a:pt x="1475" y="1902"/>
                    <a:pt x="1903" y="1480"/>
                    <a:pt x="1903" y="954"/>
                  </a:cubicBezTo>
                  <a:cubicBezTo>
                    <a:pt x="1903" y="428"/>
                    <a:pt x="1475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47450" y="3548250"/>
              <a:ext cx="207500" cy="156550"/>
            </a:xfrm>
            <a:custGeom>
              <a:avLst/>
              <a:gdLst/>
              <a:ahLst/>
              <a:cxnLst/>
              <a:rect l="l" t="t" r="r" b="b"/>
              <a:pathLst>
                <a:path w="8300" h="6262" extrusionOk="0">
                  <a:moveTo>
                    <a:pt x="794" y="0"/>
                  </a:moveTo>
                  <a:cubicBezTo>
                    <a:pt x="745" y="0"/>
                    <a:pt x="702" y="36"/>
                    <a:pt x="691" y="90"/>
                  </a:cubicBezTo>
                  <a:cubicBezTo>
                    <a:pt x="686" y="128"/>
                    <a:pt x="1" y="4343"/>
                    <a:pt x="3098" y="5724"/>
                  </a:cubicBezTo>
                  <a:cubicBezTo>
                    <a:pt x="3969" y="6113"/>
                    <a:pt x="4715" y="6262"/>
                    <a:pt x="5345" y="6262"/>
                  </a:cubicBezTo>
                  <a:cubicBezTo>
                    <a:pt x="7417" y="6262"/>
                    <a:pt x="8267" y="4661"/>
                    <a:pt x="8272" y="4639"/>
                  </a:cubicBezTo>
                  <a:cubicBezTo>
                    <a:pt x="8299" y="4585"/>
                    <a:pt x="8277" y="4524"/>
                    <a:pt x="8228" y="4497"/>
                  </a:cubicBezTo>
                  <a:cubicBezTo>
                    <a:pt x="8214" y="4488"/>
                    <a:pt x="8197" y="4485"/>
                    <a:pt x="8181" y="4485"/>
                  </a:cubicBezTo>
                  <a:cubicBezTo>
                    <a:pt x="8143" y="4485"/>
                    <a:pt x="8105" y="4506"/>
                    <a:pt x="8085" y="4540"/>
                  </a:cubicBezTo>
                  <a:cubicBezTo>
                    <a:pt x="8044" y="4624"/>
                    <a:pt x="7283" y="6057"/>
                    <a:pt x="5372" y="6057"/>
                  </a:cubicBezTo>
                  <a:cubicBezTo>
                    <a:pt x="4764" y="6057"/>
                    <a:pt x="4040" y="5912"/>
                    <a:pt x="3185" y="5532"/>
                  </a:cubicBezTo>
                  <a:cubicBezTo>
                    <a:pt x="1953" y="4985"/>
                    <a:pt x="1196" y="3910"/>
                    <a:pt x="928" y="2342"/>
                  </a:cubicBezTo>
                  <a:cubicBezTo>
                    <a:pt x="731" y="1165"/>
                    <a:pt x="900" y="133"/>
                    <a:pt x="900" y="123"/>
                  </a:cubicBezTo>
                  <a:cubicBezTo>
                    <a:pt x="911" y="68"/>
                    <a:pt x="873" y="14"/>
                    <a:pt x="812" y="2"/>
                  </a:cubicBezTo>
                  <a:cubicBezTo>
                    <a:pt x="806" y="1"/>
                    <a:pt x="800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93875" y="3868225"/>
              <a:ext cx="415500" cy="206850"/>
            </a:xfrm>
            <a:custGeom>
              <a:avLst/>
              <a:gdLst/>
              <a:ahLst/>
              <a:cxnLst/>
              <a:rect l="l" t="t" r="r" b="b"/>
              <a:pathLst>
                <a:path w="16620" h="8274" extrusionOk="0">
                  <a:moveTo>
                    <a:pt x="1584" y="0"/>
                  </a:moveTo>
                  <a:cubicBezTo>
                    <a:pt x="170" y="790"/>
                    <a:pt x="1" y="7663"/>
                    <a:pt x="1584" y="8184"/>
                  </a:cubicBezTo>
                  <a:cubicBezTo>
                    <a:pt x="1774" y="8246"/>
                    <a:pt x="2123" y="8273"/>
                    <a:pt x="2593" y="8273"/>
                  </a:cubicBezTo>
                  <a:cubicBezTo>
                    <a:pt x="5864" y="8273"/>
                    <a:pt x="14955" y="6949"/>
                    <a:pt x="16168" y="6949"/>
                  </a:cubicBezTo>
                  <a:cubicBezTo>
                    <a:pt x="16235" y="6949"/>
                    <a:pt x="16278" y="6953"/>
                    <a:pt x="16295" y="6962"/>
                  </a:cubicBezTo>
                  <a:cubicBezTo>
                    <a:pt x="16305" y="6967"/>
                    <a:pt x="16316" y="6970"/>
                    <a:pt x="16325" y="6970"/>
                  </a:cubicBezTo>
                  <a:cubicBezTo>
                    <a:pt x="16619" y="6970"/>
                    <a:pt x="16295" y="4254"/>
                    <a:pt x="16295" y="4254"/>
                  </a:cubicBezTo>
                  <a:cubicBezTo>
                    <a:pt x="16295" y="4254"/>
                    <a:pt x="15320" y="4320"/>
                    <a:pt x="13901" y="4320"/>
                  </a:cubicBezTo>
                  <a:cubicBezTo>
                    <a:pt x="11224" y="4320"/>
                    <a:pt x="6966" y="4088"/>
                    <a:pt x="4681" y="2752"/>
                  </a:cubicBezTo>
                  <a:cubicBezTo>
                    <a:pt x="1190" y="708"/>
                    <a:pt x="1584" y="0"/>
                    <a:pt x="1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814800" y="3696825"/>
              <a:ext cx="17700" cy="157600"/>
            </a:xfrm>
            <a:custGeom>
              <a:avLst/>
              <a:gdLst/>
              <a:ahLst/>
              <a:cxnLst/>
              <a:rect l="l" t="t" r="r" b="b"/>
              <a:pathLst>
                <a:path w="708" h="6304" extrusionOk="0">
                  <a:moveTo>
                    <a:pt x="598" y="0"/>
                  </a:moveTo>
                  <a:cubicBezTo>
                    <a:pt x="547" y="0"/>
                    <a:pt x="499" y="37"/>
                    <a:pt x="494" y="94"/>
                  </a:cubicBezTo>
                  <a:cubicBezTo>
                    <a:pt x="488" y="127"/>
                    <a:pt x="1" y="3684"/>
                    <a:pt x="55" y="6199"/>
                  </a:cubicBezTo>
                  <a:cubicBezTo>
                    <a:pt x="55" y="6254"/>
                    <a:pt x="100" y="6304"/>
                    <a:pt x="159" y="6304"/>
                  </a:cubicBezTo>
                  <a:cubicBezTo>
                    <a:pt x="219" y="6297"/>
                    <a:pt x="264" y="6254"/>
                    <a:pt x="264" y="6193"/>
                  </a:cubicBezTo>
                  <a:cubicBezTo>
                    <a:pt x="209" y="3694"/>
                    <a:pt x="697" y="154"/>
                    <a:pt x="702" y="122"/>
                  </a:cubicBezTo>
                  <a:cubicBezTo>
                    <a:pt x="707" y="61"/>
                    <a:pt x="669" y="11"/>
                    <a:pt x="609" y="1"/>
                  </a:cubicBezTo>
                  <a:cubicBezTo>
                    <a:pt x="605" y="0"/>
                    <a:pt x="602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648750" y="3519800"/>
              <a:ext cx="86050" cy="89075"/>
            </a:xfrm>
            <a:custGeom>
              <a:avLst/>
              <a:gdLst/>
              <a:ahLst/>
              <a:cxnLst/>
              <a:rect l="l" t="t" r="r" b="b"/>
              <a:pathLst>
                <a:path w="3442" h="3563" extrusionOk="0">
                  <a:moveTo>
                    <a:pt x="833" y="1"/>
                  </a:moveTo>
                  <a:lnTo>
                    <a:pt x="0" y="1244"/>
                  </a:lnTo>
                  <a:lnTo>
                    <a:pt x="3036" y="3563"/>
                  </a:lnTo>
                  <a:lnTo>
                    <a:pt x="3441" y="2592"/>
                  </a:lnTo>
                  <a:cubicBezTo>
                    <a:pt x="3441" y="2592"/>
                    <a:pt x="1847" y="1869"/>
                    <a:pt x="8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44025" y="3064475"/>
              <a:ext cx="618825" cy="325125"/>
            </a:xfrm>
            <a:custGeom>
              <a:avLst/>
              <a:gdLst/>
              <a:ahLst/>
              <a:cxnLst/>
              <a:rect l="l" t="t" r="r" b="b"/>
              <a:pathLst>
                <a:path w="24753" h="13005" extrusionOk="0">
                  <a:moveTo>
                    <a:pt x="10185" y="0"/>
                  </a:moveTo>
                  <a:cubicBezTo>
                    <a:pt x="9256" y="0"/>
                    <a:pt x="8220" y="176"/>
                    <a:pt x="7076" y="608"/>
                  </a:cubicBezTo>
                  <a:cubicBezTo>
                    <a:pt x="1032" y="2905"/>
                    <a:pt x="1" y="8605"/>
                    <a:pt x="1799" y="11801"/>
                  </a:cubicBezTo>
                  <a:cubicBezTo>
                    <a:pt x="1799" y="11801"/>
                    <a:pt x="3000" y="12059"/>
                    <a:pt x="4399" y="12059"/>
                  </a:cubicBezTo>
                  <a:cubicBezTo>
                    <a:pt x="5520" y="12059"/>
                    <a:pt x="6769" y="11894"/>
                    <a:pt x="7630" y="11296"/>
                  </a:cubicBezTo>
                  <a:cubicBezTo>
                    <a:pt x="9560" y="9953"/>
                    <a:pt x="8404" y="5865"/>
                    <a:pt x="11429" y="5136"/>
                  </a:cubicBezTo>
                  <a:cubicBezTo>
                    <a:pt x="11782" y="5051"/>
                    <a:pt x="12101" y="5013"/>
                    <a:pt x="12389" y="5013"/>
                  </a:cubicBezTo>
                  <a:cubicBezTo>
                    <a:pt x="14555" y="5013"/>
                    <a:pt x="14953" y="7153"/>
                    <a:pt x="14953" y="7153"/>
                  </a:cubicBezTo>
                  <a:cubicBezTo>
                    <a:pt x="14953" y="7153"/>
                    <a:pt x="16375" y="6267"/>
                    <a:pt x="17617" y="6267"/>
                  </a:cubicBezTo>
                  <a:cubicBezTo>
                    <a:pt x="18012" y="6267"/>
                    <a:pt x="18389" y="6356"/>
                    <a:pt x="18697" y="6593"/>
                  </a:cubicBezTo>
                  <a:cubicBezTo>
                    <a:pt x="21807" y="8987"/>
                    <a:pt x="17636" y="13004"/>
                    <a:pt x="20954" y="13004"/>
                  </a:cubicBezTo>
                  <a:cubicBezTo>
                    <a:pt x="21009" y="13004"/>
                    <a:pt x="21066" y="13003"/>
                    <a:pt x="21125" y="13001"/>
                  </a:cubicBezTo>
                  <a:cubicBezTo>
                    <a:pt x="24753" y="12864"/>
                    <a:pt x="24194" y="9783"/>
                    <a:pt x="24194" y="9783"/>
                  </a:cubicBezTo>
                  <a:lnTo>
                    <a:pt x="24194" y="9783"/>
                  </a:lnTo>
                  <a:cubicBezTo>
                    <a:pt x="24194" y="9783"/>
                    <a:pt x="24183" y="9784"/>
                    <a:pt x="24164" y="9784"/>
                  </a:cubicBezTo>
                  <a:cubicBezTo>
                    <a:pt x="24028" y="9784"/>
                    <a:pt x="23443" y="9742"/>
                    <a:pt x="22906" y="9055"/>
                  </a:cubicBezTo>
                  <a:cubicBezTo>
                    <a:pt x="22358" y="8361"/>
                    <a:pt x="24191" y="2936"/>
                    <a:pt x="18717" y="2936"/>
                  </a:cubicBezTo>
                  <a:cubicBezTo>
                    <a:pt x="18004" y="2936"/>
                    <a:pt x="17168" y="3028"/>
                    <a:pt x="16186" y="3234"/>
                  </a:cubicBezTo>
                  <a:cubicBezTo>
                    <a:pt x="16186" y="3234"/>
                    <a:pt x="14174" y="0"/>
                    <a:pt x="10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17325" y="3317450"/>
              <a:ext cx="142400" cy="134250"/>
            </a:xfrm>
            <a:custGeom>
              <a:avLst/>
              <a:gdLst/>
              <a:ahLst/>
              <a:cxnLst/>
              <a:rect l="l" t="t" r="r" b="b"/>
              <a:pathLst>
                <a:path w="5696" h="5370" extrusionOk="0">
                  <a:moveTo>
                    <a:pt x="4183" y="0"/>
                  </a:moveTo>
                  <a:cubicBezTo>
                    <a:pt x="3897" y="0"/>
                    <a:pt x="3557" y="109"/>
                    <a:pt x="3152" y="367"/>
                  </a:cubicBezTo>
                  <a:cubicBezTo>
                    <a:pt x="1" y="2378"/>
                    <a:pt x="2538" y="4910"/>
                    <a:pt x="4040" y="5326"/>
                  </a:cubicBezTo>
                  <a:cubicBezTo>
                    <a:pt x="4148" y="5356"/>
                    <a:pt x="4248" y="5369"/>
                    <a:pt x="4342" y="5369"/>
                  </a:cubicBezTo>
                  <a:cubicBezTo>
                    <a:pt x="5562" y="5369"/>
                    <a:pt x="5695" y="3036"/>
                    <a:pt x="5695" y="3036"/>
                  </a:cubicBezTo>
                  <a:cubicBezTo>
                    <a:pt x="5695" y="3036"/>
                    <a:pt x="5695" y="0"/>
                    <a:pt x="418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96525" y="3342075"/>
              <a:ext cx="31675" cy="82650"/>
            </a:xfrm>
            <a:custGeom>
              <a:avLst/>
              <a:gdLst/>
              <a:ahLst/>
              <a:cxnLst/>
              <a:rect l="l" t="t" r="r" b="b"/>
              <a:pathLst>
                <a:path w="1267" h="3306" extrusionOk="0">
                  <a:moveTo>
                    <a:pt x="164" y="0"/>
                  </a:moveTo>
                  <a:cubicBezTo>
                    <a:pt x="123" y="0"/>
                    <a:pt x="98" y="5"/>
                    <a:pt x="94" y="7"/>
                  </a:cubicBezTo>
                  <a:cubicBezTo>
                    <a:pt x="38" y="17"/>
                    <a:pt x="0" y="66"/>
                    <a:pt x="11" y="126"/>
                  </a:cubicBezTo>
                  <a:cubicBezTo>
                    <a:pt x="17" y="178"/>
                    <a:pt x="65" y="215"/>
                    <a:pt x="121" y="215"/>
                  </a:cubicBezTo>
                  <a:cubicBezTo>
                    <a:pt x="124" y="215"/>
                    <a:pt x="128" y="215"/>
                    <a:pt x="132" y="214"/>
                  </a:cubicBezTo>
                  <a:cubicBezTo>
                    <a:pt x="133" y="214"/>
                    <a:pt x="146" y="213"/>
                    <a:pt x="168" y="213"/>
                  </a:cubicBezTo>
                  <a:cubicBezTo>
                    <a:pt x="240" y="213"/>
                    <a:pt x="404" y="232"/>
                    <a:pt x="559" y="395"/>
                  </a:cubicBezTo>
                  <a:cubicBezTo>
                    <a:pt x="839" y="675"/>
                    <a:pt x="1102" y="1388"/>
                    <a:pt x="800" y="3185"/>
                  </a:cubicBezTo>
                  <a:cubicBezTo>
                    <a:pt x="795" y="3240"/>
                    <a:pt x="833" y="3295"/>
                    <a:pt x="888" y="3306"/>
                  </a:cubicBezTo>
                  <a:lnTo>
                    <a:pt x="905" y="3306"/>
                  </a:lnTo>
                  <a:cubicBezTo>
                    <a:pt x="959" y="3306"/>
                    <a:pt x="1004" y="3273"/>
                    <a:pt x="1009" y="3217"/>
                  </a:cubicBezTo>
                  <a:cubicBezTo>
                    <a:pt x="1267" y="1699"/>
                    <a:pt x="1162" y="697"/>
                    <a:pt x="708" y="242"/>
                  </a:cubicBezTo>
                  <a:cubicBezTo>
                    <a:pt x="499" y="33"/>
                    <a:pt x="275" y="0"/>
                    <a:pt x="164" y="0"/>
                  </a:cubicBezTo>
                  <a:close/>
                </a:path>
              </a:pathLst>
            </a:custGeom>
            <a:solidFill>
              <a:srgbClr val="2E25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869725" y="3413150"/>
              <a:ext cx="49775" cy="80500"/>
            </a:xfrm>
            <a:custGeom>
              <a:avLst/>
              <a:gdLst/>
              <a:ahLst/>
              <a:cxnLst/>
              <a:rect l="l" t="t" r="r" b="b"/>
              <a:pathLst>
                <a:path w="1991" h="3220" extrusionOk="0">
                  <a:moveTo>
                    <a:pt x="613" y="0"/>
                  </a:moveTo>
                  <a:cubicBezTo>
                    <a:pt x="565" y="0"/>
                    <a:pt x="520" y="36"/>
                    <a:pt x="511" y="84"/>
                  </a:cubicBezTo>
                  <a:lnTo>
                    <a:pt x="172" y="1877"/>
                  </a:lnTo>
                  <a:cubicBezTo>
                    <a:pt x="165" y="1904"/>
                    <a:pt x="172" y="1937"/>
                    <a:pt x="187" y="1958"/>
                  </a:cubicBezTo>
                  <a:cubicBezTo>
                    <a:pt x="210" y="1986"/>
                    <a:pt x="231" y="1998"/>
                    <a:pt x="264" y="2003"/>
                  </a:cubicBezTo>
                  <a:lnTo>
                    <a:pt x="1553" y="2145"/>
                  </a:lnTo>
                  <a:lnTo>
                    <a:pt x="73" y="3022"/>
                  </a:lnTo>
                  <a:cubicBezTo>
                    <a:pt x="18" y="3050"/>
                    <a:pt x="1" y="3116"/>
                    <a:pt x="33" y="3164"/>
                  </a:cubicBezTo>
                  <a:cubicBezTo>
                    <a:pt x="51" y="3197"/>
                    <a:pt x="89" y="3220"/>
                    <a:pt x="122" y="3220"/>
                  </a:cubicBezTo>
                  <a:cubicBezTo>
                    <a:pt x="144" y="3220"/>
                    <a:pt x="160" y="3214"/>
                    <a:pt x="177" y="3203"/>
                  </a:cubicBezTo>
                  <a:lnTo>
                    <a:pt x="1930" y="2167"/>
                  </a:lnTo>
                  <a:cubicBezTo>
                    <a:pt x="1968" y="2140"/>
                    <a:pt x="1991" y="2096"/>
                    <a:pt x="1980" y="2052"/>
                  </a:cubicBezTo>
                  <a:cubicBezTo>
                    <a:pt x="1974" y="2008"/>
                    <a:pt x="1936" y="1975"/>
                    <a:pt x="1892" y="1970"/>
                  </a:cubicBezTo>
                  <a:lnTo>
                    <a:pt x="402" y="1806"/>
                  </a:lnTo>
                  <a:lnTo>
                    <a:pt x="719" y="128"/>
                  </a:lnTo>
                  <a:cubicBezTo>
                    <a:pt x="731" y="68"/>
                    <a:pt x="691" y="13"/>
                    <a:pt x="632" y="2"/>
                  </a:cubicBezTo>
                  <a:cubicBezTo>
                    <a:pt x="626" y="1"/>
                    <a:pt x="620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14425" y="3545400"/>
              <a:ext cx="91950" cy="159550"/>
            </a:xfrm>
            <a:custGeom>
              <a:avLst/>
              <a:gdLst/>
              <a:ahLst/>
              <a:cxnLst/>
              <a:rect l="l" t="t" r="r" b="b"/>
              <a:pathLst>
                <a:path w="3678" h="6382" extrusionOk="0">
                  <a:moveTo>
                    <a:pt x="3560" y="0"/>
                  </a:moveTo>
                  <a:cubicBezTo>
                    <a:pt x="3534" y="0"/>
                    <a:pt x="3508" y="10"/>
                    <a:pt x="3487" y="29"/>
                  </a:cubicBezTo>
                  <a:cubicBezTo>
                    <a:pt x="872" y="2555"/>
                    <a:pt x="22" y="6211"/>
                    <a:pt x="11" y="6250"/>
                  </a:cubicBezTo>
                  <a:cubicBezTo>
                    <a:pt x="1" y="6304"/>
                    <a:pt x="39" y="6364"/>
                    <a:pt x="93" y="6376"/>
                  </a:cubicBezTo>
                  <a:cubicBezTo>
                    <a:pt x="99" y="6376"/>
                    <a:pt x="110" y="6381"/>
                    <a:pt x="115" y="6381"/>
                  </a:cubicBezTo>
                  <a:cubicBezTo>
                    <a:pt x="165" y="6381"/>
                    <a:pt x="209" y="6348"/>
                    <a:pt x="219" y="6298"/>
                  </a:cubicBezTo>
                  <a:cubicBezTo>
                    <a:pt x="224" y="6260"/>
                    <a:pt x="1064" y="2665"/>
                    <a:pt x="3634" y="182"/>
                  </a:cubicBezTo>
                  <a:cubicBezTo>
                    <a:pt x="3677" y="138"/>
                    <a:pt x="3677" y="72"/>
                    <a:pt x="3639" y="34"/>
                  </a:cubicBezTo>
                  <a:cubicBezTo>
                    <a:pt x="3617" y="11"/>
                    <a:pt x="3588" y="0"/>
                    <a:pt x="3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072950" y="4367975"/>
              <a:ext cx="12900" cy="30150"/>
            </a:xfrm>
            <a:custGeom>
              <a:avLst/>
              <a:gdLst/>
              <a:ahLst/>
              <a:cxnLst/>
              <a:rect l="l" t="t" r="r" b="b"/>
              <a:pathLst>
                <a:path w="516" h="1206" extrusionOk="0">
                  <a:moveTo>
                    <a:pt x="400" y="1"/>
                  </a:moveTo>
                  <a:cubicBezTo>
                    <a:pt x="354" y="1"/>
                    <a:pt x="310" y="31"/>
                    <a:pt x="297" y="77"/>
                  </a:cubicBezTo>
                  <a:lnTo>
                    <a:pt x="17" y="1069"/>
                  </a:lnTo>
                  <a:cubicBezTo>
                    <a:pt x="1" y="1123"/>
                    <a:pt x="34" y="1183"/>
                    <a:pt x="93" y="1200"/>
                  </a:cubicBezTo>
                  <a:cubicBezTo>
                    <a:pt x="99" y="1200"/>
                    <a:pt x="110" y="1206"/>
                    <a:pt x="121" y="1206"/>
                  </a:cubicBezTo>
                  <a:cubicBezTo>
                    <a:pt x="165" y="1206"/>
                    <a:pt x="209" y="1173"/>
                    <a:pt x="219" y="1129"/>
                  </a:cubicBezTo>
                  <a:lnTo>
                    <a:pt x="499" y="136"/>
                  </a:lnTo>
                  <a:cubicBezTo>
                    <a:pt x="515" y="82"/>
                    <a:pt x="482" y="22"/>
                    <a:pt x="428" y="5"/>
                  </a:cubicBezTo>
                  <a:cubicBezTo>
                    <a:pt x="419" y="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093075" y="4367425"/>
              <a:ext cx="5400" cy="25900"/>
            </a:xfrm>
            <a:custGeom>
              <a:avLst/>
              <a:gdLst/>
              <a:ahLst/>
              <a:cxnLst/>
              <a:rect l="l" t="t" r="r" b="b"/>
              <a:pathLst>
                <a:path w="216" h="1036" extrusionOk="0">
                  <a:moveTo>
                    <a:pt x="105" y="0"/>
                  </a:moveTo>
                  <a:cubicBezTo>
                    <a:pt x="44" y="0"/>
                    <a:pt x="1" y="49"/>
                    <a:pt x="1" y="104"/>
                  </a:cubicBezTo>
                  <a:lnTo>
                    <a:pt x="6" y="932"/>
                  </a:lnTo>
                  <a:cubicBezTo>
                    <a:pt x="6" y="987"/>
                    <a:pt x="56" y="1035"/>
                    <a:pt x="110" y="1035"/>
                  </a:cubicBezTo>
                  <a:cubicBezTo>
                    <a:pt x="171" y="1035"/>
                    <a:pt x="215" y="987"/>
                    <a:pt x="215" y="932"/>
                  </a:cubicBezTo>
                  <a:lnTo>
                    <a:pt x="209" y="104"/>
                  </a:lnTo>
                  <a:cubicBezTo>
                    <a:pt x="209" y="49"/>
                    <a:pt x="165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" name="Google Shape;151;p2"/>
          <p:cNvSpPr txBox="1">
            <a:spLocks noGrp="1"/>
          </p:cNvSpPr>
          <p:nvPr>
            <p:ph type="subTitle" idx="1"/>
          </p:nvPr>
        </p:nvSpPr>
        <p:spPr>
          <a:xfrm>
            <a:off x="2846200" y="4876667"/>
            <a:ext cx="6499600" cy="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3124000" y="1132733"/>
            <a:ext cx="5944000" cy="374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03670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5" name="Google Shape;775;p11"/>
          <p:cNvGrpSpPr/>
          <p:nvPr/>
        </p:nvGrpSpPr>
        <p:grpSpPr>
          <a:xfrm rot="10800000" flipH="1"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776" name="Google Shape;776;p11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777" name="Google Shape;777;p11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778" name="Google Shape;778;p11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779" name="Google Shape;779;p11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780" name="Google Shape;780;p11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81" name="Google Shape;781;p11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782" name="Google Shape;782;p11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784" name="Google Shape;784;p11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785" name="Google Shape;785;p11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786" name="Google Shape;786;p11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87" name="Google Shape;787;p11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788" name="Google Shape;788;p11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11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790" name="Google Shape;790;p11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791" name="Google Shape;791;p11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92" name="Google Shape;792;p11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793" name="Google Shape;793;p11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94" name="Google Shape;794;p11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795" name="Google Shape;795;p11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796" name="Google Shape;796;p11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797" name="Google Shape;797;p11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798" name="Google Shape;798;p11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799" name="Google Shape;799;p11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00" name="Google Shape;800;p11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01" name="Google Shape;801;p11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02" name="Google Shape;802;p11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03" name="Google Shape;803;p11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04" name="Google Shape;804;p11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05" name="Google Shape;805;p11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06" name="Google Shape;806;p11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07" name="Google Shape;807;p11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08" name="Google Shape;808;p11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09" name="Google Shape;809;p11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10" name="Google Shape;810;p11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11" name="Google Shape;811;p11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12" name="Google Shape;812;p11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13" name="Google Shape;813;p11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14" name="Google Shape;814;p11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15" name="Google Shape;815;p11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16" name="Google Shape;816;p11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17" name="Google Shape;817;p11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18" name="Google Shape;818;p11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19" name="Google Shape;819;p11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1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21" name="Google Shape;821;p11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22" name="Google Shape;822;p11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23" name="Google Shape;823;p11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24" name="Google Shape;824;p11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25" name="Google Shape;825;p11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6" name="Google Shape;826;p11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27" name="Google Shape;827;p11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28" name="Google Shape;828;p11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829" name="Google Shape;829;p11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11"/>
          <p:cNvSpPr/>
          <p:nvPr/>
        </p:nvSpPr>
        <p:spPr>
          <a:xfrm rot="2700000">
            <a:off x="11159353" y="1994839"/>
            <a:ext cx="149268" cy="52672"/>
          </a:xfrm>
          <a:custGeom>
            <a:avLst/>
            <a:gdLst/>
            <a:ahLst/>
            <a:cxnLst/>
            <a:rect l="l" t="t" r="r" b="b"/>
            <a:pathLst>
              <a:path w="10392" h="3667" extrusionOk="0">
                <a:moveTo>
                  <a:pt x="10392" y="3667"/>
                </a:moveTo>
                <a:lnTo>
                  <a:pt x="2067" y="3580"/>
                </a:lnTo>
                <a:lnTo>
                  <a:pt x="0" y="0"/>
                </a:lnTo>
                <a:lnTo>
                  <a:pt x="1031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831" name="Google Shape;83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699467"/>
            <a:ext cx="8768000" cy="24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832" name="Google Shape;832;p11"/>
          <p:cNvSpPr txBox="1">
            <a:spLocks noGrp="1"/>
          </p:cNvSpPr>
          <p:nvPr>
            <p:ph type="subTitle" idx="1"/>
          </p:nvPr>
        </p:nvSpPr>
        <p:spPr>
          <a:xfrm>
            <a:off x="2115267" y="4479317"/>
            <a:ext cx="7961600" cy="679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634392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27"/>
          <p:cNvSpPr txBox="1">
            <a:spLocks noGrp="1"/>
          </p:cNvSpPr>
          <p:nvPr>
            <p:ph type="title"/>
          </p:nvPr>
        </p:nvSpPr>
        <p:spPr>
          <a:xfrm>
            <a:off x="1907033" y="2059800"/>
            <a:ext cx="3648000" cy="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1043" name="Google Shape;1043;p27"/>
          <p:cNvGrpSpPr/>
          <p:nvPr/>
        </p:nvGrpSpPr>
        <p:grpSpPr>
          <a:xfrm rot="-6998630" flipH="1">
            <a:off x="-800144" y="5063162"/>
            <a:ext cx="3048343" cy="1693733"/>
            <a:chOff x="3611961" y="-41589"/>
            <a:chExt cx="3514763" cy="2473418"/>
          </a:xfrm>
        </p:grpSpPr>
        <p:sp>
          <p:nvSpPr>
            <p:cNvPr id="1044" name="Google Shape;1044;p27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5" name="Google Shape;1045;p27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6" name="Google Shape;1046;p27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7" name="Google Shape;1047;p27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8" name="Google Shape;1048;p27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9" name="Google Shape;1049;p27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0" name="Google Shape;1050;p27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1" name="Google Shape;1051;p27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2" name="Google Shape;1052;p27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3" name="Google Shape;1053;p27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4" name="Google Shape;1054;p27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5" name="Google Shape;1055;p27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6" name="Google Shape;1056;p27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7" name="Google Shape;1057;p27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8" name="Google Shape;1058;p27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9" name="Google Shape;1059;p27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0" name="Google Shape;1060;p27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1" name="Google Shape;1061;p27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2" name="Google Shape;1062;p27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3" name="Google Shape;1063;p27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4" name="Google Shape;1064;p27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5" name="Google Shape;1065;p27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6" name="Google Shape;1066;p27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7" name="Google Shape;1067;p27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8" name="Google Shape;1068;p27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9" name="Google Shape;1069;p27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0" name="Google Shape;1070;p27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1" name="Google Shape;1071;p27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2" name="Google Shape;1072;p27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3" name="Google Shape;1073;p27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4" name="Google Shape;1074;p27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5" name="Google Shape;1075;p27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6" name="Google Shape;1076;p27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7" name="Google Shape;1077;p27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78" name="Google Shape;1078;p27"/>
          <p:cNvGrpSpPr/>
          <p:nvPr/>
        </p:nvGrpSpPr>
        <p:grpSpPr>
          <a:xfrm rot="-952748">
            <a:off x="-448800" y="4401108"/>
            <a:ext cx="2736808" cy="2337216"/>
            <a:chOff x="-754697" y="1352100"/>
            <a:chExt cx="6171556" cy="3954075"/>
          </a:xfrm>
        </p:grpSpPr>
        <p:sp>
          <p:nvSpPr>
            <p:cNvPr id="1079" name="Google Shape;1079;p27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0" name="Google Shape;1080;p27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1" name="Google Shape;1081;p27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2" name="Google Shape;1082;p27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3" name="Google Shape;1083;p27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4" name="Google Shape;1084;p27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5" name="Google Shape;1085;p27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6" name="Google Shape;1086;p27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7" name="Google Shape;1087;p27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8" name="Google Shape;1088;p27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9" name="Google Shape;1089;p27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090" name="Google Shape;1090;p27"/>
          <p:cNvSpPr/>
          <p:nvPr/>
        </p:nvSpPr>
        <p:spPr>
          <a:xfrm flipH="1">
            <a:off x="1989287" y="5684040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91" name="Google Shape;1091;p27"/>
          <p:cNvSpPr txBox="1">
            <a:spLocks noGrp="1"/>
          </p:cNvSpPr>
          <p:nvPr>
            <p:ph type="subTitle" idx="1"/>
          </p:nvPr>
        </p:nvSpPr>
        <p:spPr>
          <a:xfrm>
            <a:off x="2165800" y="3350217"/>
            <a:ext cx="3232400" cy="1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1138904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3" name="Google Shape;1093;p28"/>
          <p:cNvGrpSpPr/>
          <p:nvPr/>
        </p:nvGrpSpPr>
        <p:grpSpPr>
          <a:xfrm rot="8692989">
            <a:off x="9509857" y="5758890"/>
            <a:ext cx="3048492" cy="1693669"/>
            <a:chOff x="3611961" y="-41589"/>
            <a:chExt cx="3514763" cy="2473418"/>
          </a:xfrm>
        </p:grpSpPr>
        <p:sp>
          <p:nvSpPr>
            <p:cNvPr id="1094" name="Google Shape;1094;p28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5" name="Google Shape;1095;p28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6" name="Google Shape;1096;p28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7" name="Google Shape;1097;p28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8" name="Google Shape;1098;p28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9" name="Google Shape;1099;p28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0" name="Google Shape;1100;p28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1" name="Google Shape;1101;p28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2" name="Google Shape;1102;p28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3" name="Google Shape;1103;p28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4" name="Google Shape;1104;p28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5" name="Google Shape;1105;p28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6" name="Google Shape;1106;p28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7" name="Google Shape;1107;p28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8" name="Google Shape;1108;p28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9" name="Google Shape;1109;p28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0" name="Google Shape;1110;p28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1" name="Google Shape;1111;p28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2" name="Google Shape;1112;p28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3" name="Google Shape;1113;p28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4" name="Google Shape;1114;p28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5" name="Google Shape;1115;p28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6" name="Google Shape;1116;p28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7" name="Google Shape;1117;p28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8" name="Google Shape;1118;p28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9" name="Google Shape;1119;p28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0" name="Google Shape;1120;p28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1" name="Google Shape;1121;p28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2" name="Google Shape;1122;p28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3" name="Google Shape;1123;p28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4" name="Google Shape;1124;p28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5" name="Google Shape;1125;p28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6" name="Google Shape;1126;p28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7" name="Google Shape;1127;p28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28" name="Google Shape;1128;p28"/>
          <p:cNvGrpSpPr/>
          <p:nvPr/>
        </p:nvGrpSpPr>
        <p:grpSpPr>
          <a:xfrm rot="1785685" flipH="1">
            <a:off x="-173487" y="5598506"/>
            <a:ext cx="1768787" cy="1519588"/>
            <a:chOff x="-754697" y="1352100"/>
            <a:chExt cx="6171556" cy="3954075"/>
          </a:xfrm>
        </p:grpSpPr>
        <p:sp>
          <p:nvSpPr>
            <p:cNvPr id="1129" name="Google Shape;1129;p28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0" name="Google Shape;1130;p28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1" name="Google Shape;1131;p28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2" name="Google Shape;1132;p28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3" name="Google Shape;1133;p28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4" name="Google Shape;1134;p28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5" name="Google Shape;1135;p28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6" name="Google Shape;1136;p28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7" name="Google Shape;1137;p28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8" name="Google Shape;1138;p28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9" name="Google Shape;1139;p28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140" name="Google Shape;1140;p28"/>
          <p:cNvSpPr/>
          <p:nvPr/>
        </p:nvSpPr>
        <p:spPr>
          <a:xfrm>
            <a:off x="1456005" y="61679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41" name="Google Shape;1141;p28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750360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3" name="Google Shape;1143;p29"/>
          <p:cNvGrpSpPr/>
          <p:nvPr/>
        </p:nvGrpSpPr>
        <p:grpSpPr>
          <a:xfrm>
            <a:off x="10144721" y="4410102"/>
            <a:ext cx="3737183" cy="4381905"/>
            <a:chOff x="6132853" y="1390870"/>
            <a:chExt cx="3806719" cy="4765704"/>
          </a:xfrm>
        </p:grpSpPr>
        <p:sp>
          <p:nvSpPr>
            <p:cNvPr id="1144" name="Google Shape;1144;p29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5" name="Google Shape;1145;p29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6" name="Google Shape;1146;p29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7" name="Google Shape;1147;p29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8" name="Google Shape;1148;p29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9" name="Google Shape;1149;p29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0" name="Google Shape;1150;p29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1" name="Google Shape;1151;p29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2" name="Google Shape;1152;p29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3" name="Google Shape;1153;p29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4" name="Google Shape;1154;p29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5" name="Google Shape;1155;p29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6" name="Google Shape;1156;p29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7" name="Google Shape;1157;p29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8" name="Google Shape;1158;p29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9" name="Google Shape;1159;p29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0" name="Google Shape;1160;p29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1" name="Google Shape;1161;p29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2" name="Google Shape;1162;p29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3" name="Google Shape;1163;p29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4" name="Google Shape;1164;p29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5" name="Google Shape;1165;p29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6" name="Google Shape;1166;p29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7" name="Google Shape;1167;p29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68" name="Google Shape;1168;p29"/>
          <p:cNvGrpSpPr/>
          <p:nvPr/>
        </p:nvGrpSpPr>
        <p:grpSpPr>
          <a:xfrm rot="1373138">
            <a:off x="-2888851" y="-1984989"/>
            <a:ext cx="6347277" cy="5796176"/>
            <a:chOff x="-1573779" y="-1203875"/>
            <a:chExt cx="4760370" cy="4347052"/>
          </a:xfrm>
        </p:grpSpPr>
        <p:sp>
          <p:nvSpPr>
            <p:cNvPr id="1169" name="Google Shape;1169;p29"/>
            <p:cNvSpPr/>
            <p:nvPr/>
          </p:nvSpPr>
          <p:spPr>
            <a:xfrm rot="-7550157" flipH="1">
              <a:off x="-365615" y="-1119917"/>
              <a:ext cx="2344043" cy="4179137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0" name="Google Shape;1170;p29"/>
            <p:cNvSpPr/>
            <p:nvPr/>
          </p:nvSpPr>
          <p:spPr>
            <a:xfrm rot="-7550157" flipH="1">
              <a:off x="416428" y="180955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1" name="Google Shape;1171;p29"/>
            <p:cNvSpPr/>
            <p:nvPr/>
          </p:nvSpPr>
          <p:spPr>
            <a:xfrm rot="-7550157" flipH="1">
              <a:off x="1616729" y="534545"/>
              <a:ext cx="42671" cy="50960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2" name="Google Shape;1172;p29"/>
            <p:cNvSpPr/>
            <p:nvPr/>
          </p:nvSpPr>
          <p:spPr>
            <a:xfrm rot="-7550157" flipH="1">
              <a:off x="1508384" y="-75569"/>
              <a:ext cx="27561" cy="35303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3" name="Google Shape;1173;p29"/>
            <p:cNvSpPr/>
            <p:nvPr/>
          </p:nvSpPr>
          <p:spPr>
            <a:xfrm rot="-7550157" flipH="1">
              <a:off x="1748829" y="179788"/>
              <a:ext cx="27561" cy="32506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4" name="Google Shape;1174;p29"/>
            <p:cNvSpPr/>
            <p:nvPr/>
          </p:nvSpPr>
          <p:spPr>
            <a:xfrm rot="-7550157" flipH="1">
              <a:off x="587367" y="2209944"/>
              <a:ext cx="26162" cy="34689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5" name="Google Shape;1175;p29"/>
            <p:cNvSpPr/>
            <p:nvPr/>
          </p:nvSpPr>
          <p:spPr>
            <a:xfrm rot="-7550157" flipH="1">
              <a:off x="399071" y="1386553"/>
              <a:ext cx="82579" cy="71630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6" name="Google Shape;1176;p29"/>
            <p:cNvSpPr/>
            <p:nvPr/>
          </p:nvSpPr>
          <p:spPr>
            <a:xfrm rot="-7550157" flipH="1">
              <a:off x="994608" y="1877271"/>
              <a:ext cx="44035" cy="49732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7" name="Google Shape;1177;p29"/>
            <p:cNvSpPr/>
            <p:nvPr/>
          </p:nvSpPr>
          <p:spPr>
            <a:xfrm rot="-7550157" flipH="1">
              <a:off x="744596" y="1913327"/>
              <a:ext cx="46832" cy="48231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8" name="Google Shape;1178;p29"/>
            <p:cNvSpPr/>
            <p:nvPr/>
          </p:nvSpPr>
          <p:spPr>
            <a:xfrm rot="-7550157" flipH="1">
              <a:off x="131493" y="2097973"/>
              <a:ext cx="28925" cy="36088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9" name="Google Shape;1179;p29"/>
            <p:cNvSpPr/>
            <p:nvPr/>
          </p:nvSpPr>
          <p:spPr>
            <a:xfrm rot="-7550157" flipH="1">
              <a:off x="-18808" y="1723858"/>
              <a:ext cx="30289" cy="28174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0" name="Google Shape;1180;p29"/>
            <p:cNvSpPr/>
            <p:nvPr/>
          </p:nvSpPr>
          <p:spPr>
            <a:xfrm rot="-7550157" flipH="1">
              <a:off x="190990" y="1604561"/>
              <a:ext cx="49527" cy="55053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1" name="Google Shape;1181;p29"/>
            <p:cNvSpPr/>
            <p:nvPr/>
          </p:nvSpPr>
          <p:spPr>
            <a:xfrm rot="-7550157" flipH="1">
              <a:off x="1392384" y="1345177"/>
              <a:ext cx="78452" cy="95473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2" name="Google Shape;1182;p29"/>
            <p:cNvSpPr/>
            <p:nvPr/>
          </p:nvSpPr>
          <p:spPr>
            <a:xfrm rot="-7550157" flipH="1">
              <a:off x="1552141" y="951190"/>
              <a:ext cx="44070" cy="51403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3" name="Google Shape;1183;p29"/>
            <p:cNvSpPr/>
            <p:nvPr/>
          </p:nvSpPr>
          <p:spPr>
            <a:xfrm rot="-7550157" flipH="1">
              <a:off x="1195346" y="722898"/>
              <a:ext cx="78418" cy="83944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4" name="Google Shape;1184;p29"/>
            <p:cNvSpPr/>
            <p:nvPr/>
          </p:nvSpPr>
          <p:spPr>
            <a:xfrm rot="-7550157" flipH="1">
              <a:off x="1328263" y="1208212"/>
              <a:ext cx="78452" cy="78554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5" name="Google Shape;1185;p29"/>
            <p:cNvSpPr/>
            <p:nvPr/>
          </p:nvSpPr>
          <p:spPr>
            <a:xfrm rot="-7550157" flipH="1">
              <a:off x="743879" y="152783"/>
              <a:ext cx="11017" cy="26196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6" name="Google Shape;1186;p29"/>
            <p:cNvSpPr/>
            <p:nvPr/>
          </p:nvSpPr>
          <p:spPr>
            <a:xfrm rot="-7550157" flipH="1">
              <a:off x="939188" y="1215649"/>
              <a:ext cx="64672" cy="68833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7" name="Google Shape;1187;p29"/>
            <p:cNvSpPr/>
            <p:nvPr/>
          </p:nvSpPr>
          <p:spPr>
            <a:xfrm rot="-7550157" flipH="1">
              <a:off x="960375" y="1455202"/>
              <a:ext cx="70197" cy="74325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8" name="Google Shape;1188;p29"/>
            <p:cNvSpPr/>
            <p:nvPr/>
          </p:nvSpPr>
          <p:spPr>
            <a:xfrm rot="-7550157" flipH="1">
              <a:off x="702923" y="1490777"/>
              <a:ext cx="78452" cy="77224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9" name="Google Shape;1189;p29"/>
            <p:cNvSpPr/>
            <p:nvPr/>
          </p:nvSpPr>
          <p:spPr>
            <a:xfrm rot="-7550157" flipH="1">
              <a:off x="952532" y="438745"/>
              <a:ext cx="53688" cy="53654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0" name="Google Shape;1190;p29"/>
            <p:cNvSpPr/>
            <p:nvPr/>
          </p:nvSpPr>
          <p:spPr>
            <a:xfrm rot="-7550157" flipH="1">
              <a:off x="846113" y="1052366"/>
              <a:ext cx="63307" cy="70948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1" name="Google Shape;1191;p29"/>
            <p:cNvSpPr/>
            <p:nvPr/>
          </p:nvSpPr>
          <p:spPr>
            <a:xfrm rot="-7550157" flipH="1">
              <a:off x="1749259" y="1424379"/>
              <a:ext cx="45400" cy="49561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2" name="Google Shape;1192;p29"/>
            <p:cNvSpPr/>
            <p:nvPr/>
          </p:nvSpPr>
          <p:spPr>
            <a:xfrm rot="-7550157" flipH="1">
              <a:off x="1451315" y="257698"/>
              <a:ext cx="35815" cy="28959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193" name="Google Shape;1193;p29"/>
          <p:cNvSpPr txBox="1">
            <a:spLocks noGrp="1"/>
          </p:cNvSpPr>
          <p:nvPr>
            <p:ph type="title"/>
          </p:nvPr>
        </p:nvSpPr>
        <p:spPr>
          <a:xfrm>
            <a:off x="1446151" y="4329868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94" name="Google Shape;1194;p29"/>
          <p:cNvSpPr txBox="1">
            <a:spLocks noGrp="1"/>
          </p:cNvSpPr>
          <p:nvPr>
            <p:ph type="subTitle" idx="1"/>
          </p:nvPr>
        </p:nvSpPr>
        <p:spPr>
          <a:xfrm>
            <a:off x="1448333" y="4728301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95" name="Google Shape;1195;p29"/>
          <p:cNvSpPr txBox="1">
            <a:spLocks noGrp="1"/>
          </p:cNvSpPr>
          <p:nvPr>
            <p:ph type="title" idx="2"/>
          </p:nvPr>
        </p:nvSpPr>
        <p:spPr>
          <a:xfrm>
            <a:off x="3819251" y="3484267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96" name="Google Shape;1196;p29"/>
          <p:cNvSpPr txBox="1">
            <a:spLocks noGrp="1"/>
          </p:cNvSpPr>
          <p:nvPr>
            <p:ph type="subTitle" idx="3"/>
          </p:nvPr>
        </p:nvSpPr>
        <p:spPr>
          <a:xfrm>
            <a:off x="3821433" y="3882700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97" name="Google Shape;1197;p29"/>
          <p:cNvSpPr txBox="1">
            <a:spLocks noGrp="1"/>
          </p:cNvSpPr>
          <p:nvPr>
            <p:ph type="title" idx="4"/>
          </p:nvPr>
        </p:nvSpPr>
        <p:spPr>
          <a:xfrm>
            <a:off x="6189653" y="4329868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98" name="Google Shape;1198;p29"/>
          <p:cNvSpPr txBox="1">
            <a:spLocks noGrp="1"/>
          </p:cNvSpPr>
          <p:nvPr>
            <p:ph type="subTitle" idx="5"/>
          </p:nvPr>
        </p:nvSpPr>
        <p:spPr>
          <a:xfrm>
            <a:off x="6189653" y="4728301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99" name="Google Shape;1199;p29"/>
          <p:cNvSpPr txBox="1">
            <a:spLocks noGrp="1"/>
          </p:cNvSpPr>
          <p:nvPr>
            <p:ph type="title" idx="6"/>
          </p:nvPr>
        </p:nvSpPr>
        <p:spPr>
          <a:xfrm>
            <a:off x="8584865" y="3484267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200" name="Google Shape;1200;p29"/>
          <p:cNvSpPr txBox="1">
            <a:spLocks noGrp="1"/>
          </p:cNvSpPr>
          <p:nvPr>
            <p:ph type="subTitle" idx="7"/>
          </p:nvPr>
        </p:nvSpPr>
        <p:spPr>
          <a:xfrm>
            <a:off x="8584865" y="3882700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201" name="Google Shape;1201;p29"/>
          <p:cNvSpPr txBox="1">
            <a:spLocks noGrp="1"/>
          </p:cNvSpPr>
          <p:nvPr>
            <p:ph type="title" idx="8" hasCustomPrompt="1"/>
          </p:nvPr>
        </p:nvSpPr>
        <p:spPr>
          <a:xfrm>
            <a:off x="1896751" y="294884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2" name="Google Shape;1202;p29"/>
          <p:cNvSpPr txBox="1">
            <a:spLocks noGrp="1"/>
          </p:cNvSpPr>
          <p:nvPr>
            <p:ph type="title" idx="9" hasCustomPrompt="1"/>
          </p:nvPr>
        </p:nvSpPr>
        <p:spPr>
          <a:xfrm>
            <a:off x="4269851" y="221443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3" name="Google Shape;1203;p29"/>
          <p:cNvSpPr txBox="1">
            <a:spLocks noGrp="1"/>
          </p:cNvSpPr>
          <p:nvPr>
            <p:ph type="title" idx="13" hasCustomPrompt="1"/>
          </p:nvPr>
        </p:nvSpPr>
        <p:spPr>
          <a:xfrm>
            <a:off x="6640253" y="294884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4" name="Google Shape;1204;p29"/>
          <p:cNvSpPr txBox="1">
            <a:spLocks noGrp="1"/>
          </p:cNvSpPr>
          <p:nvPr>
            <p:ph type="title" idx="14" hasCustomPrompt="1"/>
          </p:nvPr>
        </p:nvSpPr>
        <p:spPr>
          <a:xfrm>
            <a:off x="9035465" y="221443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5" name="Google Shape;1205;p29"/>
          <p:cNvSpPr txBox="1">
            <a:spLocks noGrp="1"/>
          </p:cNvSpPr>
          <p:nvPr>
            <p:ph type="title" idx="15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455766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30"/>
          <p:cNvSpPr txBox="1">
            <a:spLocks noGrp="1"/>
          </p:cNvSpPr>
          <p:nvPr>
            <p:ph type="title"/>
          </p:nvPr>
        </p:nvSpPr>
        <p:spPr>
          <a:xfrm>
            <a:off x="6845467" y="1308500"/>
            <a:ext cx="41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1208" name="Google Shape;1208;p30"/>
          <p:cNvGrpSpPr/>
          <p:nvPr/>
        </p:nvGrpSpPr>
        <p:grpSpPr>
          <a:xfrm rot="-1398656">
            <a:off x="9953421" y="-817762"/>
            <a:ext cx="2796292" cy="2397348"/>
            <a:chOff x="5408726" y="-757760"/>
            <a:chExt cx="3819204" cy="3162113"/>
          </a:xfrm>
        </p:grpSpPr>
        <p:sp>
          <p:nvSpPr>
            <p:cNvPr id="1209" name="Google Shape;1209;p30"/>
            <p:cNvSpPr/>
            <p:nvPr/>
          </p:nvSpPr>
          <p:spPr>
            <a:xfrm rot="-8862877">
              <a:off x="7383307" y="-580692"/>
              <a:ext cx="1336874" cy="2119307"/>
            </a:xfrm>
            <a:custGeom>
              <a:avLst/>
              <a:gdLst/>
              <a:ahLst/>
              <a:cxnLst/>
              <a:rect l="l" t="t" r="r" b="b"/>
              <a:pathLst>
                <a:path w="41716" h="66092" extrusionOk="0">
                  <a:moveTo>
                    <a:pt x="41443" y="0"/>
                  </a:moveTo>
                  <a:cubicBezTo>
                    <a:pt x="41399" y="0"/>
                    <a:pt x="41353" y="19"/>
                    <a:pt x="41308" y="64"/>
                  </a:cubicBezTo>
                  <a:cubicBezTo>
                    <a:pt x="37557" y="3613"/>
                    <a:pt x="33968" y="7364"/>
                    <a:pt x="30580" y="11276"/>
                  </a:cubicBezTo>
                  <a:cubicBezTo>
                    <a:pt x="27192" y="15187"/>
                    <a:pt x="24006" y="19220"/>
                    <a:pt x="21022" y="23455"/>
                  </a:cubicBezTo>
                  <a:cubicBezTo>
                    <a:pt x="18078" y="27609"/>
                    <a:pt x="15336" y="31924"/>
                    <a:pt x="12835" y="36320"/>
                  </a:cubicBezTo>
                  <a:cubicBezTo>
                    <a:pt x="10335" y="40756"/>
                    <a:pt x="8036" y="45313"/>
                    <a:pt x="5979" y="49951"/>
                  </a:cubicBezTo>
                  <a:cubicBezTo>
                    <a:pt x="3963" y="54549"/>
                    <a:pt x="2148" y="59267"/>
                    <a:pt x="616" y="64066"/>
                  </a:cubicBezTo>
                  <a:cubicBezTo>
                    <a:pt x="454" y="64631"/>
                    <a:pt x="253" y="65236"/>
                    <a:pt x="51" y="65800"/>
                  </a:cubicBezTo>
                  <a:cubicBezTo>
                    <a:pt x="0" y="65978"/>
                    <a:pt x="141" y="66092"/>
                    <a:pt x="272" y="66092"/>
                  </a:cubicBezTo>
                  <a:cubicBezTo>
                    <a:pt x="350" y="66092"/>
                    <a:pt x="424" y="66052"/>
                    <a:pt x="454" y="65962"/>
                  </a:cubicBezTo>
                  <a:cubicBezTo>
                    <a:pt x="1946" y="61163"/>
                    <a:pt x="3640" y="56444"/>
                    <a:pt x="5616" y="51847"/>
                  </a:cubicBezTo>
                  <a:cubicBezTo>
                    <a:pt x="7593" y="47209"/>
                    <a:pt x="9770" y="42692"/>
                    <a:pt x="12230" y="38296"/>
                  </a:cubicBezTo>
                  <a:cubicBezTo>
                    <a:pt x="14690" y="33819"/>
                    <a:pt x="17352" y="29464"/>
                    <a:pt x="20296" y="25229"/>
                  </a:cubicBezTo>
                  <a:cubicBezTo>
                    <a:pt x="23200" y="20995"/>
                    <a:pt x="26305" y="16922"/>
                    <a:pt x="29612" y="13010"/>
                  </a:cubicBezTo>
                  <a:cubicBezTo>
                    <a:pt x="32919" y="9057"/>
                    <a:pt x="36468" y="5307"/>
                    <a:pt x="40178" y="1677"/>
                  </a:cubicBezTo>
                  <a:cubicBezTo>
                    <a:pt x="40662" y="1234"/>
                    <a:pt x="41106" y="790"/>
                    <a:pt x="41590" y="387"/>
                  </a:cubicBezTo>
                  <a:cubicBezTo>
                    <a:pt x="41715" y="230"/>
                    <a:pt x="41597" y="0"/>
                    <a:pt x="414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0" name="Google Shape;1210;p30"/>
            <p:cNvSpPr/>
            <p:nvPr/>
          </p:nvSpPr>
          <p:spPr>
            <a:xfrm rot="-8862877">
              <a:off x="7690931" y="569134"/>
              <a:ext cx="442057" cy="1440662"/>
            </a:xfrm>
            <a:custGeom>
              <a:avLst/>
              <a:gdLst/>
              <a:ahLst/>
              <a:cxnLst/>
              <a:rect l="l" t="t" r="r" b="b"/>
              <a:pathLst>
                <a:path w="13794" h="44928" extrusionOk="0">
                  <a:moveTo>
                    <a:pt x="687" y="0"/>
                  </a:moveTo>
                  <a:cubicBezTo>
                    <a:pt x="1" y="2380"/>
                    <a:pt x="203" y="4800"/>
                    <a:pt x="404" y="7179"/>
                  </a:cubicBezTo>
                  <a:cubicBezTo>
                    <a:pt x="888" y="12825"/>
                    <a:pt x="1412" y="18431"/>
                    <a:pt x="1937" y="24077"/>
                  </a:cubicBezTo>
                  <a:cubicBezTo>
                    <a:pt x="2259" y="27908"/>
                    <a:pt x="2622" y="31780"/>
                    <a:pt x="3671" y="35490"/>
                  </a:cubicBezTo>
                  <a:cubicBezTo>
                    <a:pt x="4881" y="39765"/>
                    <a:pt x="7583" y="44120"/>
                    <a:pt x="12180" y="44927"/>
                  </a:cubicBezTo>
                  <a:lnTo>
                    <a:pt x="12140" y="44766"/>
                  </a:lnTo>
                  <a:cubicBezTo>
                    <a:pt x="13350" y="36619"/>
                    <a:pt x="13793" y="28352"/>
                    <a:pt x="12261" y="20488"/>
                  </a:cubicBezTo>
                  <a:cubicBezTo>
                    <a:pt x="10688" y="12623"/>
                    <a:pt x="6938" y="5082"/>
                    <a:pt x="68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1" name="Google Shape;1211;p30"/>
            <p:cNvSpPr/>
            <p:nvPr/>
          </p:nvSpPr>
          <p:spPr>
            <a:xfrm rot="-8862877">
              <a:off x="5839609" y="209075"/>
              <a:ext cx="1499224" cy="1961446"/>
            </a:xfrm>
            <a:custGeom>
              <a:avLst/>
              <a:gdLst/>
              <a:ahLst/>
              <a:cxnLst/>
              <a:rect l="l" t="t" r="r" b="b"/>
              <a:pathLst>
                <a:path w="46782" h="61169" extrusionOk="0">
                  <a:moveTo>
                    <a:pt x="46325" y="0"/>
                  </a:moveTo>
                  <a:cubicBezTo>
                    <a:pt x="45820" y="0"/>
                    <a:pt x="45266" y="338"/>
                    <a:pt x="44806" y="675"/>
                  </a:cubicBezTo>
                  <a:lnTo>
                    <a:pt x="23754" y="15920"/>
                  </a:lnTo>
                  <a:cubicBezTo>
                    <a:pt x="20891" y="17896"/>
                    <a:pt x="18108" y="20074"/>
                    <a:pt x="15487" y="22372"/>
                  </a:cubicBezTo>
                  <a:cubicBezTo>
                    <a:pt x="5969" y="31003"/>
                    <a:pt x="0" y="49110"/>
                    <a:pt x="403" y="61169"/>
                  </a:cubicBezTo>
                  <a:cubicBezTo>
                    <a:pt x="7864" y="57620"/>
                    <a:pt x="13873" y="51692"/>
                    <a:pt x="19277" y="45562"/>
                  </a:cubicBezTo>
                  <a:cubicBezTo>
                    <a:pt x="27747" y="35963"/>
                    <a:pt x="35207" y="25478"/>
                    <a:pt x="41539" y="14347"/>
                  </a:cubicBezTo>
                  <a:cubicBezTo>
                    <a:pt x="44080" y="9830"/>
                    <a:pt x="46500" y="5071"/>
                    <a:pt x="46782" y="111"/>
                  </a:cubicBezTo>
                  <a:cubicBezTo>
                    <a:pt x="46637" y="33"/>
                    <a:pt x="46483" y="0"/>
                    <a:pt x="4632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2" name="Google Shape;1212;p30"/>
            <p:cNvSpPr/>
            <p:nvPr/>
          </p:nvSpPr>
          <p:spPr>
            <a:xfrm rot="-8862877">
              <a:off x="6543898" y="4873"/>
              <a:ext cx="1631066" cy="808256"/>
            </a:xfrm>
            <a:custGeom>
              <a:avLst/>
              <a:gdLst/>
              <a:ahLst/>
              <a:cxnLst/>
              <a:rect l="l" t="t" r="r" b="b"/>
              <a:pathLst>
                <a:path w="50896" h="25206" extrusionOk="0">
                  <a:moveTo>
                    <a:pt x="50896" y="0"/>
                  </a:moveTo>
                  <a:lnTo>
                    <a:pt x="50896" y="0"/>
                  </a:lnTo>
                  <a:cubicBezTo>
                    <a:pt x="42306" y="3025"/>
                    <a:pt x="33635" y="5646"/>
                    <a:pt x="24803" y="7784"/>
                  </a:cubicBezTo>
                  <a:cubicBezTo>
                    <a:pt x="16011" y="9921"/>
                    <a:pt x="6413" y="16616"/>
                    <a:pt x="0" y="23028"/>
                  </a:cubicBezTo>
                  <a:cubicBezTo>
                    <a:pt x="3192" y="24532"/>
                    <a:pt x="6744" y="25205"/>
                    <a:pt x="10391" y="25205"/>
                  </a:cubicBezTo>
                  <a:cubicBezTo>
                    <a:pt x="15547" y="25205"/>
                    <a:pt x="20895" y="23860"/>
                    <a:pt x="25690" y="21617"/>
                  </a:cubicBezTo>
                  <a:cubicBezTo>
                    <a:pt x="33836" y="17826"/>
                    <a:pt x="40692" y="11696"/>
                    <a:pt x="47105" y="5364"/>
                  </a:cubicBezTo>
                  <a:cubicBezTo>
                    <a:pt x="48678" y="3791"/>
                    <a:pt x="50331" y="2097"/>
                    <a:pt x="508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3" name="Google Shape;1213;p30"/>
            <p:cNvSpPr/>
            <p:nvPr/>
          </p:nvSpPr>
          <p:spPr>
            <a:xfrm rot="-8862877">
              <a:off x="8543788" y="305593"/>
              <a:ext cx="496312" cy="811431"/>
            </a:xfrm>
            <a:custGeom>
              <a:avLst/>
              <a:gdLst/>
              <a:ahLst/>
              <a:cxnLst/>
              <a:rect l="l" t="t" r="r" b="b"/>
              <a:pathLst>
                <a:path w="15487" h="25305" extrusionOk="0">
                  <a:moveTo>
                    <a:pt x="0" y="1"/>
                  </a:moveTo>
                  <a:lnTo>
                    <a:pt x="0" y="1"/>
                  </a:lnTo>
                  <a:cubicBezTo>
                    <a:pt x="1371" y="8187"/>
                    <a:pt x="4880" y="15890"/>
                    <a:pt x="10163" y="22262"/>
                  </a:cubicBezTo>
                  <a:cubicBezTo>
                    <a:pt x="11418" y="23783"/>
                    <a:pt x="13067" y="25304"/>
                    <a:pt x="15110" y="25304"/>
                  </a:cubicBezTo>
                  <a:cubicBezTo>
                    <a:pt x="15234" y="25304"/>
                    <a:pt x="15360" y="25298"/>
                    <a:pt x="15486" y="25287"/>
                  </a:cubicBezTo>
                  <a:cubicBezTo>
                    <a:pt x="15486" y="20165"/>
                    <a:pt x="12986" y="14761"/>
                    <a:pt x="10808" y="10204"/>
                  </a:cubicBezTo>
                  <a:cubicBezTo>
                    <a:pt x="8631" y="5687"/>
                    <a:pt x="4920" y="1775"/>
                    <a:pt x="0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4" name="Google Shape;1214;p30"/>
            <p:cNvSpPr/>
            <p:nvPr/>
          </p:nvSpPr>
          <p:spPr>
            <a:xfrm rot="-8862877">
              <a:off x="7915650" y="-206795"/>
              <a:ext cx="1041721" cy="304082"/>
            </a:xfrm>
            <a:custGeom>
              <a:avLst/>
              <a:gdLst/>
              <a:ahLst/>
              <a:cxnLst/>
              <a:rect l="l" t="t" r="r" b="b"/>
              <a:pathLst>
                <a:path w="32506" h="9483" extrusionOk="0">
                  <a:moveTo>
                    <a:pt x="13758" y="0"/>
                  </a:moveTo>
                  <a:cubicBezTo>
                    <a:pt x="12132" y="0"/>
                    <a:pt x="10513" y="136"/>
                    <a:pt x="8913" y="393"/>
                  </a:cubicBezTo>
                  <a:cubicBezTo>
                    <a:pt x="6131" y="957"/>
                    <a:pt x="888" y="2087"/>
                    <a:pt x="1" y="6725"/>
                  </a:cubicBezTo>
                  <a:cubicBezTo>
                    <a:pt x="3227" y="8596"/>
                    <a:pt x="7056" y="9482"/>
                    <a:pt x="10971" y="9482"/>
                  </a:cubicBezTo>
                  <a:cubicBezTo>
                    <a:pt x="12879" y="9482"/>
                    <a:pt x="14807" y="9272"/>
                    <a:pt x="16697" y="8862"/>
                  </a:cubicBezTo>
                  <a:cubicBezTo>
                    <a:pt x="22464" y="7652"/>
                    <a:pt x="27868" y="4708"/>
                    <a:pt x="32506" y="1038"/>
                  </a:cubicBezTo>
                  <a:cubicBezTo>
                    <a:pt x="26940" y="595"/>
                    <a:pt x="21375" y="232"/>
                    <a:pt x="15769" y="70"/>
                  </a:cubicBezTo>
                  <a:cubicBezTo>
                    <a:pt x="15098" y="23"/>
                    <a:pt x="14428" y="0"/>
                    <a:pt x="13758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5" name="Google Shape;1215;p30"/>
            <p:cNvSpPr/>
            <p:nvPr/>
          </p:nvSpPr>
          <p:spPr>
            <a:xfrm rot="-8862877">
              <a:off x="6110253" y="364212"/>
              <a:ext cx="1196284" cy="1569824"/>
            </a:xfrm>
            <a:custGeom>
              <a:avLst/>
              <a:gdLst/>
              <a:ahLst/>
              <a:cxnLst/>
              <a:rect l="l" t="t" r="r" b="b"/>
              <a:pathLst>
                <a:path w="37329" h="48956" extrusionOk="0">
                  <a:moveTo>
                    <a:pt x="571" y="48769"/>
                  </a:moveTo>
                  <a:cubicBezTo>
                    <a:pt x="568" y="48769"/>
                    <a:pt x="564" y="48771"/>
                    <a:pt x="558" y="48778"/>
                  </a:cubicBezTo>
                  <a:cubicBezTo>
                    <a:pt x="558" y="48799"/>
                    <a:pt x="561" y="48806"/>
                    <a:pt x="564" y="48806"/>
                  </a:cubicBezTo>
                  <a:cubicBezTo>
                    <a:pt x="572" y="48806"/>
                    <a:pt x="582" y="48769"/>
                    <a:pt x="571" y="48769"/>
                  </a:cubicBezTo>
                  <a:close/>
                  <a:moveTo>
                    <a:pt x="36932" y="1"/>
                  </a:moveTo>
                  <a:cubicBezTo>
                    <a:pt x="36878" y="1"/>
                    <a:pt x="36823" y="18"/>
                    <a:pt x="36773" y="60"/>
                  </a:cubicBezTo>
                  <a:cubicBezTo>
                    <a:pt x="32055" y="4214"/>
                    <a:pt x="27619" y="8650"/>
                    <a:pt x="23465" y="13369"/>
                  </a:cubicBezTo>
                  <a:cubicBezTo>
                    <a:pt x="19875" y="17482"/>
                    <a:pt x="16448" y="21757"/>
                    <a:pt x="13302" y="26234"/>
                  </a:cubicBezTo>
                  <a:cubicBezTo>
                    <a:pt x="10721" y="29783"/>
                    <a:pt x="8341" y="33493"/>
                    <a:pt x="6083" y="37284"/>
                  </a:cubicBezTo>
                  <a:cubicBezTo>
                    <a:pt x="4591" y="39865"/>
                    <a:pt x="3099" y="42486"/>
                    <a:pt x="1727" y="45188"/>
                  </a:cubicBezTo>
                  <a:cubicBezTo>
                    <a:pt x="1163" y="46277"/>
                    <a:pt x="558" y="47406"/>
                    <a:pt x="114" y="48576"/>
                  </a:cubicBezTo>
                  <a:lnTo>
                    <a:pt x="74" y="48657"/>
                  </a:lnTo>
                  <a:cubicBezTo>
                    <a:pt x="0" y="48829"/>
                    <a:pt x="151" y="48956"/>
                    <a:pt x="308" y="48956"/>
                  </a:cubicBezTo>
                  <a:cubicBezTo>
                    <a:pt x="408" y="48956"/>
                    <a:pt x="511" y="48904"/>
                    <a:pt x="558" y="48778"/>
                  </a:cubicBezTo>
                  <a:lnTo>
                    <a:pt x="639" y="48657"/>
                  </a:lnTo>
                  <a:cubicBezTo>
                    <a:pt x="719" y="48455"/>
                    <a:pt x="800" y="48294"/>
                    <a:pt x="881" y="48092"/>
                  </a:cubicBezTo>
                  <a:cubicBezTo>
                    <a:pt x="1203" y="47406"/>
                    <a:pt x="1526" y="46721"/>
                    <a:pt x="1889" y="46035"/>
                  </a:cubicBezTo>
                  <a:cubicBezTo>
                    <a:pt x="3139" y="43535"/>
                    <a:pt x="4470" y="41075"/>
                    <a:pt x="5922" y="38615"/>
                  </a:cubicBezTo>
                  <a:cubicBezTo>
                    <a:pt x="8019" y="34985"/>
                    <a:pt x="10318" y="31436"/>
                    <a:pt x="12737" y="27968"/>
                  </a:cubicBezTo>
                  <a:cubicBezTo>
                    <a:pt x="15762" y="23572"/>
                    <a:pt x="19029" y="19337"/>
                    <a:pt x="22537" y="15264"/>
                  </a:cubicBezTo>
                  <a:cubicBezTo>
                    <a:pt x="26530" y="10586"/>
                    <a:pt x="30805" y="6150"/>
                    <a:pt x="35362" y="1996"/>
                  </a:cubicBezTo>
                  <a:cubicBezTo>
                    <a:pt x="35926" y="1472"/>
                    <a:pt x="36531" y="947"/>
                    <a:pt x="37136" y="423"/>
                  </a:cubicBezTo>
                  <a:cubicBezTo>
                    <a:pt x="37328" y="263"/>
                    <a:pt x="37139" y="1"/>
                    <a:pt x="36932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6" name="Google Shape;1216;p30"/>
            <p:cNvSpPr/>
            <p:nvPr/>
          </p:nvSpPr>
          <p:spPr>
            <a:xfrm rot="-8862877">
              <a:off x="7782147" y="723446"/>
              <a:ext cx="283809" cy="1220946"/>
            </a:xfrm>
            <a:custGeom>
              <a:avLst/>
              <a:gdLst/>
              <a:ahLst/>
              <a:cxnLst/>
              <a:rect l="l" t="t" r="r" b="b"/>
              <a:pathLst>
                <a:path w="8856" h="38076" extrusionOk="0">
                  <a:moveTo>
                    <a:pt x="346" y="1"/>
                  </a:moveTo>
                  <a:cubicBezTo>
                    <a:pt x="174" y="1"/>
                    <a:pt x="1" y="175"/>
                    <a:pt x="111" y="368"/>
                  </a:cubicBezTo>
                  <a:cubicBezTo>
                    <a:pt x="555" y="1296"/>
                    <a:pt x="918" y="2224"/>
                    <a:pt x="1200" y="3232"/>
                  </a:cubicBezTo>
                  <a:cubicBezTo>
                    <a:pt x="2168" y="6216"/>
                    <a:pt x="2854" y="9281"/>
                    <a:pt x="3337" y="12387"/>
                  </a:cubicBezTo>
                  <a:cubicBezTo>
                    <a:pt x="3741" y="14806"/>
                    <a:pt x="4023" y="17226"/>
                    <a:pt x="4225" y="19646"/>
                  </a:cubicBezTo>
                  <a:cubicBezTo>
                    <a:pt x="4467" y="22065"/>
                    <a:pt x="4668" y="24445"/>
                    <a:pt x="5031" y="26865"/>
                  </a:cubicBezTo>
                  <a:cubicBezTo>
                    <a:pt x="5394" y="29768"/>
                    <a:pt x="6080" y="32632"/>
                    <a:pt x="7048" y="35374"/>
                  </a:cubicBezTo>
                  <a:cubicBezTo>
                    <a:pt x="7290" y="36019"/>
                    <a:pt x="7572" y="36665"/>
                    <a:pt x="7895" y="37270"/>
                  </a:cubicBezTo>
                  <a:cubicBezTo>
                    <a:pt x="8016" y="37512"/>
                    <a:pt x="8177" y="37754"/>
                    <a:pt x="8338" y="37995"/>
                  </a:cubicBezTo>
                  <a:cubicBezTo>
                    <a:pt x="8385" y="38052"/>
                    <a:pt x="8441" y="38075"/>
                    <a:pt x="8496" y="38075"/>
                  </a:cubicBezTo>
                  <a:cubicBezTo>
                    <a:pt x="8678" y="38075"/>
                    <a:pt x="8856" y="37818"/>
                    <a:pt x="8701" y="37633"/>
                  </a:cubicBezTo>
                  <a:cubicBezTo>
                    <a:pt x="8690" y="37610"/>
                    <a:pt x="8685" y="37603"/>
                    <a:pt x="8683" y="37603"/>
                  </a:cubicBezTo>
                  <a:cubicBezTo>
                    <a:pt x="8679" y="37603"/>
                    <a:pt x="8683" y="37621"/>
                    <a:pt x="8679" y="37621"/>
                  </a:cubicBezTo>
                  <a:cubicBezTo>
                    <a:pt x="8677" y="37621"/>
                    <a:pt x="8672" y="37614"/>
                    <a:pt x="8661" y="37592"/>
                  </a:cubicBezTo>
                  <a:cubicBezTo>
                    <a:pt x="8621" y="37471"/>
                    <a:pt x="8500" y="37350"/>
                    <a:pt x="8459" y="37229"/>
                  </a:cubicBezTo>
                  <a:cubicBezTo>
                    <a:pt x="8177" y="36745"/>
                    <a:pt x="7895" y="36221"/>
                    <a:pt x="7693" y="35656"/>
                  </a:cubicBezTo>
                  <a:cubicBezTo>
                    <a:pt x="6765" y="33156"/>
                    <a:pt x="6080" y="30535"/>
                    <a:pt x="5677" y="27873"/>
                  </a:cubicBezTo>
                  <a:cubicBezTo>
                    <a:pt x="4870" y="23154"/>
                    <a:pt x="4709" y="18315"/>
                    <a:pt x="4023" y="13596"/>
                  </a:cubicBezTo>
                  <a:cubicBezTo>
                    <a:pt x="3539" y="10249"/>
                    <a:pt x="2854" y="6942"/>
                    <a:pt x="1886" y="3716"/>
                  </a:cubicBezTo>
                  <a:cubicBezTo>
                    <a:pt x="1644" y="2869"/>
                    <a:pt x="1321" y="2022"/>
                    <a:pt x="998" y="1215"/>
                  </a:cubicBezTo>
                  <a:cubicBezTo>
                    <a:pt x="877" y="852"/>
                    <a:pt x="716" y="489"/>
                    <a:pt x="555" y="167"/>
                  </a:cubicBezTo>
                  <a:lnTo>
                    <a:pt x="555" y="126"/>
                  </a:lnTo>
                  <a:cubicBezTo>
                    <a:pt x="504" y="38"/>
                    <a:pt x="425" y="1"/>
                    <a:pt x="34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7" name="Google Shape;1217;p30"/>
            <p:cNvSpPr/>
            <p:nvPr/>
          </p:nvSpPr>
          <p:spPr>
            <a:xfrm rot="-8862877">
              <a:off x="6835627" y="156324"/>
              <a:ext cx="1270184" cy="524376"/>
            </a:xfrm>
            <a:custGeom>
              <a:avLst/>
              <a:gdLst/>
              <a:ahLst/>
              <a:cxnLst/>
              <a:rect l="l" t="t" r="r" b="b"/>
              <a:pathLst>
                <a:path w="39635" h="16353" extrusionOk="0">
                  <a:moveTo>
                    <a:pt x="39238" y="1"/>
                  </a:moveTo>
                  <a:cubicBezTo>
                    <a:pt x="39184" y="1"/>
                    <a:pt x="39129" y="18"/>
                    <a:pt x="39079" y="60"/>
                  </a:cubicBezTo>
                  <a:cubicBezTo>
                    <a:pt x="35571" y="2681"/>
                    <a:pt x="31860" y="5020"/>
                    <a:pt x="27989" y="7077"/>
                  </a:cubicBezTo>
                  <a:cubicBezTo>
                    <a:pt x="21980" y="10183"/>
                    <a:pt x="15608" y="12602"/>
                    <a:pt x="9034" y="14256"/>
                  </a:cubicBezTo>
                  <a:cubicBezTo>
                    <a:pt x="7018" y="14740"/>
                    <a:pt x="5001" y="15183"/>
                    <a:pt x="2945" y="15506"/>
                  </a:cubicBezTo>
                  <a:cubicBezTo>
                    <a:pt x="2340" y="15587"/>
                    <a:pt x="1735" y="15667"/>
                    <a:pt x="1130" y="15748"/>
                  </a:cubicBezTo>
                  <a:lnTo>
                    <a:pt x="847" y="15788"/>
                  </a:lnTo>
                  <a:lnTo>
                    <a:pt x="323" y="15788"/>
                  </a:lnTo>
                  <a:cubicBezTo>
                    <a:pt x="1" y="15829"/>
                    <a:pt x="1" y="16313"/>
                    <a:pt x="323" y="16313"/>
                  </a:cubicBezTo>
                  <a:lnTo>
                    <a:pt x="283" y="16353"/>
                  </a:lnTo>
                  <a:cubicBezTo>
                    <a:pt x="1009" y="16272"/>
                    <a:pt x="1735" y="16192"/>
                    <a:pt x="2461" y="16071"/>
                  </a:cubicBezTo>
                  <a:cubicBezTo>
                    <a:pt x="4396" y="15788"/>
                    <a:pt x="6332" y="15425"/>
                    <a:pt x="8228" y="14982"/>
                  </a:cubicBezTo>
                  <a:cubicBezTo>
                    <a:pt x="11131" y="14296"/>
                    <a:pt x="13954" y="13449"/>
                    <a:pt x="16737" y="12481"/>
                  </a:cubicBezTo>
                  <a:cubicBezTo>
                    <a:pt x="20246" y="11271"/>
                    <a:pt x="23633" y="9820"/>
                    <a:pt x="26940" y="8166"/>
                  </a:cubicBezTo>
                  <a:cubicBezTo>
                    <a:pt x="30852" y="6190"/>
                    <a:pt x="34562" y="3972"/>
                    <a:pt x="38071" y="1431"/>
                  </a:cubicBezTo>
                  <a:cubicBezTo>
                    <a:pt x="38555" y="1108"/>
                    <a:pt x="38999" y="746"/>
                    <a:pt x="39442" y="423"/>
                  </a:cubicBezTo>
                  <a:cubicBezTo>
                    <a:pt x="39634" y="263"/>
                    <a:pt x="39445" y="1"/>
                    <a:pt x="3923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8" name="Google Shape;1218;p30"/>
            <p:cNvSpPr/>
            <p:nvPr/>
          </p:nvSpPr>
          <p:spPr>
            <a:xfrm rot="-8862877">
              <a:off x="8097980" y="-67933"/>
              <a:ext cx="759162" cy="110564"/>
            </a:xfrm>
            <a:custGeom>
              <a:avLst/>
              <a:gdLst/>
              <a:ahLst/>
              <a:cxnLst/>
              <a:rect l="l" t="t" r="r" b="b"/>
              <a:pathLst>
                <a:path w="23689" h="3448" extrusionOk="0">
                  <a:moveTo>
                    <a:pt x="23378" y="1"/>
                  </a:moveTo>
                  <a:cubicBezTo>
                    <a:pt x="23348" y="1"/>
                    <a:pt x="23315" y="7"/>
                    <a:pt x="23280" y="20"/>
                  </a:cubicBezTo>
                  <a:cubicBezTo>
                    <a:pt x="18723" y="1633"/>
                    <a:pt x="13964" y="2601"/>
                    <a:pt x="9124" y="2883"/>
                  </a:cubicBezTo>
                  <a:cubicBezTo>
                    <a:pt x="8489" y="2924"/>
                    <a:pt x="7854" y="2944"/>
                    <a:pt x="7219" y="2944"/>
                  </a:cubicBezTo>
                  <a:cubicBezTo>
                    <a:pt x="5316" y="2944"/>
                    <a:pt x="3418" y="2762"/>
                    <a:pt x="1542" y="2399"/>
                  </a:cubicBezTo>
                  <a:cubicBezTo>
                    <a:pt x="1180" y="2319"/>
                    <a:pt x="776" y="2198"/>
                    <a:pt x="413" y="2077"/>
                  </a:cubicBezTo>
                  <a:cubicBezTo>
                    <a:pt x="378" y="2064"/>
                    <a:pt x="345" y="2058"/>
                    <a:pt x="315" y="2058"/>
                  </a:cubicBezTo>
                  <a:cubicBezTo>
                    <a:pt x="69" y="2058"/>
                    <a:pt x="0" y="2457"/>
                    <a:pt x="252" y="2601"/>
                  </a:cubicBezTo>
                  <a:lnTo>
                    <a:pt x="292" y="2601"/>
                  </a:lnTo>
                  <a:cubicBezTo>
                    <a:pt x="1502" y="2964"/>
                    <a:pt x="2752" y="3206"/>
                    <a:pt x="4003" y="3287"/>
                  </a:cubicBezTo>
                  <a:cubicBezTo>
                    <a:pt x="5186" y="3394"/>
                    <a:pt x="6369" y="3448"/>
                    <a:pt x="7549" y="3448"/>
                  </a:cubicBezTo>
                  <a:cubicBezTo>
                    <a:pt x="9909" y="3448"/>
                    <a:pt x="12257" y="3233"/>
                    <a:pt x="14569" y="2803"/>
                  </a:cubicBezTo>
                  <a:cubicBezTo>
                    <a:pt x="17593" y="2278"/>
                    <a:pt x="20537" y="1512"/>
                    <a:pt x="23401" y="504"/>
                  </a:cubicBezTo>
                  <a:cubicBezTo>
                    <a:pt x="23688" y="396"/>
                    <a:pt x="23624" y="1"/>
                    <a:pt x="2337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9" name="Google Shape;1219;p30"/>
            <p:cNvSpPr/>
            <p:nvPr/>
          </p:nvSpPr>
          <p:spPr>
            <a:xfrm rot="-8862877">
              <a:off x="8593371" y="371233"/>
              <a:ext cx="398954" cy="662292"/>
            </a:xfrm>
            <a:custGeom>
              <a:avLst/>
              <a:gdLst/>
              <a:ahLst/>
              <a:cxnLst/>
              <a:rect l="l" t="t" r="r" b="b"/>
              <a:pathLst>
                <a:path w="12449" h="20654" extrusionOk="0">
                  <a:moveTo>
                    <a:pt x="326" y="1"/>
                  </a:moveTo>
                  <a:cubicBezTo>
                    <a:pt x="163" y="1"/>
                    <a:pt x="0" y="175"/>
                    <a:pt x="83" y="369"/>
                  </a:cubicBezTo>
                  <a:cubicBezTo>
                    <a:pt x="2180" y="5047"/>
                    <a:pt x="4519" y="9604"/>
                    <a:pt x="7181" y="14040"/>
                  </a:cubicBezTo>
                  <a:cubicBezTo>
                    <a:pt x="8391" y="16057"/>
                    <a:pt x="9722" y="18033"/>
                    <a:pt x="11254" y="19848"/>
                  </a:cubicBezTo>
                  <a:cubicBezTo>
                    <a:pt x="11456" y="20090"/>
                    <a:pt x="11658" y="20331"/>
                    <a:pt x="11900" y="20573"/>
                  </a:cubicBezTo>
                  <a:cubicBezTo>
                    <a:pt x="11956" y="20630"/>
                    <a:pt x="12019" y="20653"/>
                    <a:pt x="12079" y="20653"/>
                  </a:cubicBezTo>
                  <a:cubicBezTo>
                    <a:pt x="12278" y="20653"/>
                    <a:pt x="12448" y="20396"/>
                    <a:pt x="12263" y="20211"/>
                  </a:cubicBezTo>
                  <a:cubicBezTo>
                    <a:pt x="11537" y="19485"/>
                    <a:pt x="10891" y="18678"/>
                    <a:pt x="10286" y="17831"/>
                  </a:cubicBezTo>
                  <a:cubicBezTo>
                    <a:pt x="8270" y="14968"/>
                    <a:pt x="6415" y="11983"/>
                    <a:pt x="4842" y="8878"/>
                  </a:cubicBezTo>
                  <a:cubicBezTo>
                    <a:pt x="3310" y="6015"/>
                    <a:pt x="1858" y="3071"/>
                    <a:pt x="527" y="127"/>
                  </a:cubicBezTo>
                  <a:cubicBezTo>
                    <a:pt x="476" y="38"/>
                    <a:pt x="401" y="1"/>
                    <a:pt x="32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220" name="Google Shape;1220;p30"/>
          <p:cNvSpPr txBox="1"/>
          <p:nvPr/>
        </p:nvSpPr>
        <p:spPr>
          <a:xfrm>
            <a:off x="6845467" y="4125400"/>
            <a:ext cx="4000000" cy="11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33" b="1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CREDITS: 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This presentation template was created by </a:t>
            </a:r>
            <a:r>
              <a:rPr lang="en" sz="1333" b="1">
                <a:solidFill>
                  <a:srgbClr val="00525F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, including icons by </a:t>
            </a:r>
            <a:r>
              <a:rPr lang="en" sz="1333" b="1">
                <a:solidFill>
                  <a:srgbClr val="00525F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 and infographics &amp; images by</a:t>
            </a:r>
            <a:r>
              <a:rPr lang="en" sz="1333" b="1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sz="1333" b="1">
                <a:solidFill>
                  <a:srgbClr val="00525F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sz="1333">
              <a:solidFill>
                <a:srgbClr val="00525F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21" name="Google Shape;1221;p30"/>
          <p:cNvSpPr txBox="1">
            <a:spLocks noGrp="1"/>
          </p:cNvSpPr>
          <p:nvPr>
            <p:ph type="subTitle" idx="1"/>
          </p:nvPr>
        </p:nvSpPr>
        <p:spPr>
          <a:xfrm>
            <a:off x="6845467" y="2801620"/>
            <a:ext cx="4546000" cy="17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324088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1"/>
          <p:cNvSpPr/>
          <p:nvPr/>
        </p:nvSpPr>
        <p:spPr>
          <a:xfrm rot="-5400000">
            <a:off x="500126" y="4230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224" name="Google Shape;1224;p31"/>
          <p:cNvGrpSpPr/>
          <p:nvPr/>
        </p:nvGrpSpPr>
        <p:grpSpPr>
          <a:xfrm rot="6208633">
            <a:off x="10369787" y="220609"/>
            <a:ext cx="2299159" cy="1585252"/>
            <a:chOff x="2408692" y="-569353"/>
            <a:chExt cx="3769974" cy="2558659"/>
          </a:xfrm>
        </p:grpSpPr>
        <p:sp>
          <p:nvSpPr>
            <p:cNvPr id="1225" name="Google Shape;1225;p31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6" name="Google Shape;1226;p31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7" name="Google Shape;1227;p31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8" name="Google Shape;1228;p31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9" name="Google Shape;1229;p31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30" name="Google Shape;1230;p31"/>
          <p:cNvGrpSpPr/>
          <p:nvPr/>
        </p:nvGrpSpPr>
        <p:grpSpPr>
          <a:xfrm rot="3857449">
            <a:off x="-1739492" y="3715161"/>
            <a:ext cx="5075583" cy="6354219"/>
            <a:chOff x="6132853" y="1390870"/>
            <a:chExt cx="3806719" cy="4765704"/>
          </a:xfrm>
        </p:grpSpPr>
        <p:sp>
          <p:nvSpPr>
            <p:cNvPr id="1231" name="Google Shape;1231;p31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2" name="Google Shape;1232;p31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3" name="Google Shape;1233;p31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4" name="Google Shape;1234;p31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5" name="Google Shape;1235;p31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6" name="Google Shape;1236;p31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7" name="Google Shape;1237;p31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8" name="Google Shape;1238;p31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9" name="Google Shape;1239;p31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0" name="Google Shape;1240;p31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1" name="Google Shape;1241;p31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2" name="Google Shape;1242;p31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3" name="Google Shape;1243;p31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4" name="Google Shape;1244;p31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5" name="Google Shape;1245;p31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6" name="Google Shape;1246;p31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7" name="Google Shape;1247;p31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8" name="Google Shape;1248;p31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9" name="Google Shape;1249;p31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0" name="Google Shape;1250;p31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1" name="Google Shape;1251;p31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2" name="Google Shape;1252;p31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3" name="Google Shape;1253;p31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4" name="Google Shape;1254;p31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1983648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6" name="Google Shape;1256;p32"/>
          <p:cNvGrpSpPr/>
          <p:nvPr/>
        </p:nvGrpSpPr>
        <p:grpSpPr>
          <a:xfrm flipH="1">
            <a:off x="8429478" y="-1285242"/>
            <a:ext cx="4769833" cy="5562163"/>
            <a:chOff x="-664267" y="-780406"/>
            <a:chExt cx="3577375" cy="4171622"/>
          </a:xfrm>
        </p:grpSpPr>
        <p:sp>
          <p:nvSpPr>
            <p:cNvPr id="1257" name="Google Shape;1257;p32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8" name="Google Shape;1258;p32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9" name="Google Shape;1259;p32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0" name="Google Shape;1260;p32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1" name="Google Shape;1261;p32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2" name="Google Shape;1262;p32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3" name="Google Shape;1263;p32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4" name="Google Shape;1264;p32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5" name="Google Shape;1265;p32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6" name="Google Shape;1266;p32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7" name="Google Shape;1267;p32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8" name="Google Shape;1268;p32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9" name="Google Shape;1269;p32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0" name="Google Shape;1270;p32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1" name="Google Shape;1271;p32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2" name="Google Shape;1272;p32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3" name="Google Shape;1273;p32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4" name="Google Shape;1274;p32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5" name="Google Shape;1275;p32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6" name="Google Shape;1276;p32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7" name="Google Shape;1277;p32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8" name="Google Shape;1278;p32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9" name="Google Shape;1279;p32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0" name="Google Shape;1280;p32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1" name="Google Shape;1281;p32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2" name="Google Shape;1282;p32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3" name="Google Shape;1283;p32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4" name="Google Shape;1284;p32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5" name="Google Shape;1285;p32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6" name="Google Shape;1286;p32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7" name="Google Shape;1287;p32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8" name="Google Shape;1288;p32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9" name="Google Shape;1289;p32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0" name="Google Shape;1290;p32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1" name="Google Shape;1291;p32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2" name="Google Shape;1292;p32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93" name="Google Shape;1293;p32"/>
          <p:cNvGrpSpPr/>
          <p:nvPr/>
        </p:nvGrpSpPr>
        <p:grpSpPr>
          <a:xfrm>
            <a:off x="-1424745" y="3336749"/>
            <a:ext cx="5574681" cy="4799448"/>
            <a:chOff x="-1068559" y="2502562"/>
            <a:chExt cx="4181011" cy="3599586"/>
          </a:xfrm>
        </p:grpSpPr>
        <p:sp>
          <p:nvSpPr>
            <p:cNvPr id="1294" name="Google Shape;1294;p32"/>
            <p:cNvSpPr/>
            <p:nvPr/>
          </p:nvSpPr>
          <p:spPr>
            <a:xfrm rot="6704763">
              <a:off x="-214760" y="2544978"/>
              <a:ext cx="2473413" cy="351475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5" name="Google Shape;1295;p32"/>
            <p:cNvSpPr/>
            <p:nvPr/>
          </p:nvSpPr>
          <p:spPr>
            <a:xfrm rot="7217726">
              <a:off x="802535" y="4312647"/>
              <a:ext cx="16544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6" name="Google Shape;1296;p32"/>
            <p:cNvSpPr/>
            <p:nvPr/>
          </p:nvSpPr>
          <p:spPr>
            <a:xfrm rot="7217726">
              <a:off x="1155721" y="3963156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7" name="Google Shape;1297;p32"/>
            <p:cNvSpPr/>
            <p:nvPr/>
          </p:nvSpPr>
          <p:spPr>
            <a:xfrm rot="7217726">
              <a:off x="192044" y="3888462"/>
              <a:ext cx="19273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8" name="Google Shape;1298;p32"/>
            <p:cNvSpPr/>
            <p:nvPr/>
          </p:nvSpPr>
          <p:spPr>
            <a:xfrm rot="7217726">
              <a:off x="202477" y="325115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9" name="Google Shape;1299;p32"/>
            <p:cNvSpPr/>
            <p:nvPr/>
          </p:nvSpPr>
          <p:spPr>
            <a:xfrm rot="7217726">
              <a:off x="473627" y="337124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0" name="Google Shape;1300;p32"/>
            <p:cNvSpPr/>
            <p:nvPr/>
          </p:nvSpPr>
          <p:spPr>
            <a:xfrm rot="7217726">
              <a:off x="311477" y="3530909"/>
              <a:ext cx="12416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1" name="Google Shape;1301;p32"/>
            <p:cNvSpPr/>
            <p:nvPr/>
          </p:nvSpPr>
          <p:spPr>
            <a:xfrm rot="7217726">
              <a:off x="73236" y="3630643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2" name="Google Shape;1302;p32"/>
            <p:cNvSpPr/>
            <p:nvPr/>
          </p:nvSpPr>
          <p:spPr>
            <a:xfrm rot="7217726">
              <a:off x="396655" y="3196498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3" name="Google Shape;1303;p32"/>
            <p:cNvSpPr/>
            <p:nvPr/>
          </p:nvSpPr>
          <p:spPr>
            <a:xfrm rot="7217726">
              <a:off x="1089968" y="4176162"/>
              <a:ext cx="13781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4" name="Google Shape;1304;p32"/>
            <p:cNvSpPr/>
            <p:nvPr/>
          </p:nvSpPr>
          <p:spPr>
            <a:xfrm rot="7217726">
              <a:off x="1117804" y="3748249"/>
              <a:ext cx="42673" cy="35782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5" name="Google Shape;1305;p32"/>
            <p:cNvSpPr/>
            <p:nvPr/>
          </p:nvSpPr>
          <p:spPr>
            <a:xfrm rot="7217726">
              <a:off x="856800" y="4027194"/>
              <a:ext cx="23434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6" name="Google Shape;1306;p32"/>
            <p:cNvSpPr/>
            <p:nvPr/>
          </p:nvSpPr>
          <p:spPr>
            <a:xfrm rot="7217726">
              <a:off x="1233611" y="3399525"/>
              <a:ext cx="23434" cy="25685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7" name="Google Shape;1307;p32"/>
            <p:cNvSpPr/>
            <p:nvPr/>
          </p:nvSpPr>
          <p:spPr>
            <a:xfrm rot="7217726">
              <a:off x="1003160" y="3354541"/>
              <a:ext cx="23400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8" name="Google Shape;1308;p32"/>
            <p:cNvSpPr/>
            <p:nvPr/>
          </p:nvSpPr>
          <p:spPr>
            <a:xfrm rot="7217726">
              <a:off x="984633" y="4032715"/>
              <a:ext cx="24799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9" name="Google Shape;1309;p32"/>
            <p:cNvSpPr/>
            <p:nvPr/>
          </p:nvSpPr>
          <p:spPr>
            <a:xfrm rot="7217726">
              <a:off x="1316026" y="4095450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0" name="Google Shape;1310;p32"/>
            <p:cNvSpPr/>
            <p:nvPr/>
          </p:nvSpPr>
          <p:spPr>
            <a:xfrm rot="7217726">
              <a:off x="1372651" y="3897634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1" name="Google Shape;1311;p32"/>
            <p:cNvSpPr/>
            <p:nvPr/>
          </p:nvSpPr>
          <p:spPr>
            <a:xfrm rot="7217726">
              <a:off x="1246806" y="3724950"/>
              <a:ext cx="28926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2" name="Google Shape;1312;p32"/>
            <p:cNvSpPr/>
            <p:nvPr/>
          </p:nvSpPr>
          <p:spPr>
            <a:xfrm rot="7217726">
              <a:off x="1250579" y="3849006"/>
              <a:ext cx="26163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3" name="Google Shape;1313;p32"/>
            <p:cNvSpPr/>
            <p:nvPr/>
          </p:nvSpPr>
          <p:spPr>
            <a:xfrm rot="7217726">
              <a:off x="1391534" y="3603714"/>
              <a:ext cx="15179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4" name="Google Shape;1314;p32"/>
            <p:cNvSpPr/>
            <p:nvPr/>
          </p:nvSpPr>
          <p:spPr>
            <a:xfrm rot="7217726">
              <a:off x="611281" y="3776068"/>
              <a:ext cx="39910" cy="49427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5" name="Google Shape;1315;p32"/>
            <p:cNvSpPr/>
            <p:nvPr/>
          </p:nvSpPr>
          <p:spPr>
            <a:xfrm rot="7217726">
              <a:off x="526935" y="3581202"/>
              <a:ext cx="22070" cy="25890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6" name="Google Shape;1316;p32"/>
            <p:cNvSpPr/>
            <p:nvPr/>
          </p:nvSpPr>
          <p:spPr>
            <a:xfrm rot="7217726">
              <a:off x="680564" y="3448694"/>
              <a:ext cx="39910" cy="42707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7" name="Google Shape;1317;p32"/>
            <p:cNvSpPr/>
            <p:nvPr/>
          </p:nvSpPr>
          <p:spPr>
            <a:xfrm rot="7217726">
              <a:off x="637937" y="3702719"/>
              <a:ext cx="39944" cy="39296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8" name="Google Shape;1318;p32"/>
            <p:cNvSpPr/>
            <p:nvPr/>
          </p:nvSpPr>
          <p:spPr>
            <a:xfrm rot="7217726">
              <a:off x="439392" y="4092269"/>
              <a:ext cx="22070" cy="26197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9" name="Google Shape;1319;p32"/>
            <p:cNvSpPr/>
            <p:nvPr/>
          </p:nvSpPr>
          <p:spPr>
            <a:xfrm rot="7217726">
              <a:off x="842854" y="3685905"/>
              <a:ext cx="33053" cy="35919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0" name="Google Shape;1320;p32"/>
            <p:cNvSpPr/>
            <p:nvPr/>
          </p:nvSpPr>
          <p:spPr>
            <a:xfrm rot="7217726">
              <a:off x="840757" y="3810704"/>
              <a:ext cx="35782" cy="37181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1" name="Google Shape;1321;p32"/>
            <p:cNvSpPr/>
            <p:nvPr/>
          </p:nvSpPr>
          <p:spPr>
            <a:xfrm rot="7217726">
              <a:off x="773838" y="4073218"/>
              <a:ext cx="15145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2" name="Google Shape;1322;p32"/>
            <p:cNvSpPr/>
            <p:nvPr/>
          </p:nvSpPr>
          <p:spPr>
            <a:xfrm rot="7217726">
              <a:off x="687425" y="4003935"/>
              <a:ext cx="23434" cy="26709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3" name="Google Shape;1323;p32"/>
            <p:cNvSpPr/>
            <p:nvPr/>
          </p:nvSpPr>
          <p:spPr>
            <a:xfrm rot="7217726">
              <a:off x="280383" y="3681184"/>
              <a:ext cx="15179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4" name="Google Shape;1324;p32"/>
            <p:cNvSpPr/>
            <p:nvPr/>
          </p:nvSpPr>
          <p:spPr>
            <a:xfrm rot="7217726">
              <a:off x="970519" y="3815457"/>
              <a:ext cx="39944" cy="39910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5" name="Google Shape;1325;p32"/>
            <p:cNvSpPr/>
            <p:nvPr/>
          </p:nvSpPr>
          <p:spPr>
            <a:xfrm rot="7217726">
              <a:off x="802263" y="3290613"/>
              <a:ext cx="27562" cy="27084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6" name="Google Shape;1326;p32"/>
            <p:cNvSpPr/>
            <p:nvPr/>
          </p:nvSpPr>
          <p:spPr>
            <a:xfrm rot="7217726">
              <a:off x="883164" y="3597989"/>
              <a:ext cx="31689" cy="36601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7" name="Google Shape;1327;p32"/>
            <p:cNvSpPr/>
            <p:nvPr/>
          </p:nvSpPr>
          <p:spPr>
            <a:xfrm rot="7217726">
              <a:off x="1121376" y="3587110"/>
              <a:ext cx="38545" cy="42809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8" name="Google Shape;1328;p32"/>
            <p:cNvSpPr/>
            <p:nvPr/>
          </p:nvSpPr>
          <p:spPr>
            <a:xfrm rot="7217726">
              <a:off x="448557" y="3834167"/>
              <a:ext cx="23400" cy="23400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9" name="Google Shape;1329;p32"/>
            <p:cNvSpPr/>
            <p:nvPr/>
          </p:nvSpPr>
          <p:spPr>
            <a:xfrm rot="7217726">
              <a:off x="547427" y="3221631"/>
              <a:ext cx="19307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625202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3"/>
          <p:cNvSpPr/>
          <p:nvPr/>
        </p:nvSpPr>
        <p:spPr>
          <a:xfrm rot="3863130" flipH="1">
            <a:off x="-2431313" y="3459178"/>
            <a:ext cx="5902144" cy="5778865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32" name="Google Shape;1332;p33"/>
          <p:cNvGrpSpPr/>
          <p:nvPr/>
        </p:nvGrpSpPr>
        <p:grpSpPr>
          <a:xfrm rot="-4498532">
            <a:off x="205511" y="4130330"/>
            <a:ext cx="2545775" cy="2586237"/>
            <a:chOff x="-754697" y="1352100"/>
            <a:chExt cx="6171556" cy="3954075"/>
          </a:xfrm>
        </p:grpSpPr>
        <p:sp>
          <p:nvSpPr>
            <p:cNvPr id="1333" name="Google Shape;1333;p33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4" name="Google Shape;1334;p33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5" name="Google Shape;1335;p33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6" name="Google Shape;1336;p33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7" name="Google Shape;1337;p33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8" name="Google Shape;1338;p33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9" name="Google Shape;1339;p33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0" name="Google Shape;1340;p33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1" name="Google Shape;1341;p33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2" name="Google Shape;1342;p33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3" name="Google Shape;1343;p33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344" name="Google Shape;1344;p33"/>
          <p:cNvGrpSpPr/>
          <p:nvPr/>
        </p:nvGrpSpPr>
        <p:grpSpPr>
          <a:xfrm rot="-7699724">
            <a:off x="8414029" y="-3144113"/>
            <a:ext cx="5075849" cy="6354552"/>
            <a:chOff x="6132853" y="1390870"/>
            <a:chExt cx="3806719" cy="4765704"/>
          </a:xfrm>
        </p:grpSpPr>
        <p:sp>
          <p:nvSpPr>
            <p:cNvPr id="1345" name="Google Shape;1345;p33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6" name="Google Shape;1346;p33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7" name="Google Shape;1347;p33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8" name="Google Shape;1348;p33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9" name="Google Shape;1349;p33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0" name="Google Shape;1350;p33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1" name="Google Shape;1351;p33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2" name="Google Shape;1352;p33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3" name="Google Shape;1353;p33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4" name="Google Shape;1354;p33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5" name="Google Shape;1355;p33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6" name="Google Shape;1356;p33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7" name="Google Shape;1357;p33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8" name="Google Shape;1358;p33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9" name="Google Shape;1359;p33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0" name="Google Shape;1360;p33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1" name="Google Shape;1361;p33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2" name="Google Shape;1362;p33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3" name="Google Shape;1363;p33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4" name="Google Shape;1364;p33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5" name="Google Shape;1365;p33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6" name="Google Shape;1366;p33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7" name="Google Shape;1367;p33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8" name="Google Shape;1368;p33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369" name="Google Shape;1369;p33"/>
          <p:cNvGrpSpPr/>
          <p:nvPr/>
        </p:nvGrpSpPr>
        <p:grpSpPr>
          <a:xfrm rot="9924834">
            <a:off x="8918126" y="183573"/>
            <a:ext cx="2299399" cy="1585001"/>
            <a:chOff x="2408692" y="-569353"/>
            <a:chExt cx="3769974" cy="2558659"/>
          </a:xfrm>
        </p:grpSpPr>
        <p:sp>
          <p:nvSpPr>
            <p:cNvPr id="1370" name="Google Shape;1370;p33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1" name="Google Shape;1371;p33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2" name="Google Shape;1372;p33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3" name="Google Shape;1373;p33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4" name="Google Shape;1374;p33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65464516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6" name="Google Shape;1376;p34"/>
          <p:cNvGrpSpPr/>
          <p:nvPr/>
        </p:nvGrpSpPr>
        <p:grpSpPr>
          <a:xfrm rot="1476112">
            <a:off x="8237128" y="24450"/>
            <a:ext cx="4686233" cy="3297809"/>
            <a:chOff x="3611961" y="-41589"/>
            <a:chExt cx="3514763" cy="2473418"/>
          </a:xfrm>
        </p:grpSpPr>
        <p:sp>
          <p:nvSpPr>
            <p:cNvPr id="1377" name="Google Shape;1377;p34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8" name="Google Shape;1378;p34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9" name="Google Shape;1379;p34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0" name="Google Shape;1380;p34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1" name="Google Shape;1381;p34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2" name="Google Shape;1382;p34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3" name="Google Shape;1383;p34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4" name="Google Shape;1384;p34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5" name="Google Shape;1385;p34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6" name="Google Shape;1386;p34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7" name="Google Shape;1387;p34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8" name="Google Shape;1388;p34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9" name="Google Shape;1389;p34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0" name="Google Shape;1390;p34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1" name="Google Shape;1391;p34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2" name="Google Shape;1392;p34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3" name="Google Shape;1393;p34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4" name="Google Shape;1394;p34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5" name="Google Shape;1395;p34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6" name="Google Shape;1396;p34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7" name="Google Shape;1397;p34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8" name="Google Shape;1398;p34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9" name="Google Shape;1399;p34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0" name="Google Shape;1400;p34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1" name="Google Shape;1401;p34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2" name="Google Shape;1402;p34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3" name="Google Shape;1403;p34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4" name="Google Shape;1404;p34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5" name="Google Shape;1405;p34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6" name="Google Shape;1406;p34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7" name="Google Shape;1407;p34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8" name="Google Shape;1408;p34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9" name="Google Shape;1409;p34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0" name="Google Shape;1410;p34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411" name="Google Shape;1411;p34"/>
          <p:cNvGrpSpPr/>
          <p:nvPr/>
        </p:nvGrpSpPr>
        <p:grpSpPr>
          <a:xfrm rot="-5816737">
            <a:off x="9177026" y="3933673"/>
            <a:ext cx="3422765" cy="2940251"/>
            <a:chOff x="-754697" y="1352100"/>
            <a:chExt cx="6171556" cy="3954075"/>
          </a:xfrm>
        </p:grpSpPr>
        <p:sp>
          <p:nvSpPr>
            <p:cNvPr id="1412" name="Google Shape;1412;p34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3" name="Google Shape;1413;p34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4" name="Google Shape;1414;p34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5" name="Google Shape;1415;p34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6" name="Google Shape;1416;p34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7" name="Google Shape;1417;p34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8" name="Google Shape;1418;p34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9" name="Google Shape;1419;p34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0" name="Google Shape;1420;p34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1" name="Google Shape;1421;p34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2" name="Google Shape;1422;p34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423" name="Google Shape;1423;p34"/>
          <p:cNvSpPr/>
          <p:nvPr/>
        </p:nvSpPr>
        <p:spPr>
          <a:xfrm rot="-5400000">
            <a:off x="9144026" y="27687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7274515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5132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81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183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676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450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7550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03886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50725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3146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7835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47620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0549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055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13"/>
          <p:cNvGrpSpPr/>
          <p:nvPr/>
        </p:nvGrpSpPr>
        <p:grpSpPr>
          <a:xfrm rot="10800000" flipH="1">
            <a:off x="163078" y="91390"/>
            <a:ext cx="11954777" cy="6665697"/>
            <a:chOff x="122308" y="110399"/>
            <a:chExt cx="8966083" cy="4999273"/>
          </a:xfrm>
        </p:grpSpPr>
        <p:sp>
          <p:nvSpPr>
            <p:cNvPr id="836" name="Google Shape;836;p13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37" name="Google Shape;837;p13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38" name="Google Shape;838;p13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39" name="Google Shape;839;p13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40" name="Google Shape;840;p13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41" name="Google Shape;841;p13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42" name="Google Shape;842;p13"/>
            <p:cNvSpPr/>
            <p:nvPr/>
          </p:nvSpPr>
          <p:spPr>
            <a:xfrm>
              <a:off x="77754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44" name="Google Shape;844;p13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45" name="Google Shape;845;p13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46" name="Google Shape;846;p13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47" name="Google Shape;847;p13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48" name="Google Shape;848;p13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3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0" name="Google Shape;850;p13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51" name="Google Shape;851;p13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2" name="Google Shape;852;p13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53" name="Google Shape;853;p13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4" name="Google Shape;854;p13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5" name="Google Shape;855;p13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6" name="Google Shape;856;p13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57" name="Google Shape;857;p13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58" name="Google Shape;858;p13"/>
            <p:cNvSpPr/>
            <p:nvPr/>
          </p:nvSpPr>
          <p:spPr>
            <a:xfrm rot="8999773">
              <a:off x="65370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59" name="Google Shape;859;p13"/>
            <p:cNvSpPr/>
            <p:nvPr/>
          </p:nvSpPr>
          <p:spPr>
            <a:xfrm rot="8100000" flipH="1">
              <a:off x="71976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0" name="Google Shape;860;p13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1" name="Google Shape;861;p13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2" name="Google Shape;862;p13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3" name="Google Shape;863;p13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64" name="Google Shape;864;p13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5" name="Google Shape;865;p13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6" name="Google Shape;866;p13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7" name="Google Shape;867;p13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68" name="Google Shape;868;p13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9" name="Google Shape;869;p13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0" name="Google Shape;870;p13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1" name="Google Shape;871;p13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72" name="Google Shape;872;p13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3" name="Google Shape;873;p13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74" name="Google Shape;874;p13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75" name="Google Shape;875;p13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6" name="Google Shape;876;p13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7" name="Google Shape;877;p13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78" name="Google Shape;878;p13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9" name="Google Shape;879;p13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80" name="Google Shape;880;p13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81" name="Google Shape;881;p13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2" name="Google Shape;882;p13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83" name="Google Shape;883;p13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84" name="Google Shape;884;p13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5" name="Google Shape;885;p13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86" name="Google Shape;886;p13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87" name="Google Shape;887;p13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8" name="Google Shape;888;p13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889" name="Google Shape;889;p13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0" name="Google Shape;890;p13"/>
          <p:cNvSpPr txBox="1">
            <a:spLocks noGrp="1"/>
          </p:cNvSpPr>
          <p:nvPr>
            <p:ph type="title"/>
          </p:nvPr>
        </p:nvSpPr>
        <p:spPr>
          <a:xfrm>
            <a:off x="1256400" y="2193805"/>
            <a:ext cx="31152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91" name="Google Shape;891;p13"/>
          <p:cNvSpPr txBox="1">
            <a:spLocks noGrp="1"/>
          </p:cNvSpPr>
          <p:nvPr>
            <p:ph type="title" idx="2" hasCustomPrompt="1"/>
          </p:nvPr>
        </p:nvSpPr>
        <p:spPr>
          <a:xfrm>
            <a:off x="4620867" y="2437333"/>
            <a:ext cx="10904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67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92" name="Google Shape;892;p13"/>
          <p:cNvSpPr txBox="1">
            <a:spLocks noGrp="1"/>
          </p:cNvSpPr>
          <p:nvPr>
            <p:ph type="subTitle" idx="1"/>
          </p:nvPr>
        </p:nvSpPr>
        <p:spPr>
          <a:xfrm>
            <a:off x="1256400" y="2814916"/>
            <a:ext cx="3115200" cy="5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93" name="Google Shape;893;p13"/>
          <p:cNvSpPr txBox="1">
            <a:spLocks noGrp="1"/>
          </p:cNvSpPr>
          <p:nvPr>
            <p:ph type="title" idx="3"/>
          </p:nvPr>
        </p:nvSpPr>
        <p:spPr>
          <a:xfrm>
            <a:off x="7820567" y="2193805"/>
            <a:ext cx="31152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94" name="Google Shape;894;p13"/>
          <p:cNvSpPr txBox="1">
            <a:spLocks noGrp="1"/>
          </p:cNvSpPr>
          <p:nvPr>
            <p:ph type="title" idx="4" hasCustomPrompt="1"/>
          </p:nvPr>
        </p:nvSpPr>
        <p:spPr>
          <a:xfrm>
            <a:off x="6480967" y="2437333"/>
            <a:ext cx="10904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67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95" name="Google Shape;895;p13"/>
          <p:cNvSpPr txBox="1">
            <a:spLocks noGrp="1"/>
          </p:cNvSpPr>
          <p:nvPr>
            <p:ph type="subTitle" idx="5"/>
          </p:nvPr>
        </p:nvSpPr>
        <p:spPr>
          <a:xfrm>
            <a:off x="7820567" y="2814916"/>
            <a:ext cx="3115200" cy="5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96" name="Google Shape;896;p13"/>
          <p:cNvSpPr txBox="1">
            <a:spLocks noGrp="1"/>
          </p:cNvSpPr>
          <p:nvPr>
            <p:ph type="title" idx="6"/>
          </p:nvPr>
        </p:nvSpPr>
        <p:spPr>
          <a:xfrm>
            <a:off x="1256400" y="4060905"/>
            <a:ext cx="31152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97" name="Google Shape;897;p13"/>
          <p:cNvSpPr txBox="1">
            <a:spLocks noGrp="1"/>
          </p:cNvSpPr>
          <p:nvPr>
            <p:ph type="title" idx="7" hasCustomPrompt="1"/>
          </p:nvPr>
        </p:nvSpPr>
        <p:spPr>
          <a:xfrm>
            <a:off x="4620784" y="4304465"/>
            <a:ext cx="10904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98" name="Google Shape;898;p13"/>
          <p:cNvSpPr txBox="1">
            <a:spLocks noGrp="1"/>
          </p:cNvSpPr>
          <p:nvPr>
            <p:ph type="subTitle" idx="8"/>
          </p:nvPr>
        </p:nvSpPr>
        <p:spPr>
          <a:xfrm>
            <a:off x="1256400" y="4682017"/>
            <a:ext cx="3115200" cy="5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99" name="Google Shape;899;p13"/>
          <p:cNvSpPr txBox="1">
            <a:spLocks noGrp="1"/>
          </p:cNvSpPr>
          <p:nvPr>
            <p:ph type="title" idx="9"/>
          </p:nvPr>
        </p:nvSpPr>
        <p:spPr>
          <a:xfrm>
            <a:off x="7820567" y="4060905"/>
            <a:ext cx="31152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900" name="Google Shape;900;p13"/>
          <p:cNvSpPr txBox="1">
            <a:spLocks noGrp="1"/>
          </p:cNvSpPr>
          <p:nvPr>
            <p:ph type="title" idx="13" hasCustomPrompt="1"/>
          </p:nvPr>
        </p:nvSpPr>
        <p:spPr>
          <a:xfrm>
            <a:off x="6480967" y="4294732"/>
            <a:ext cx="10904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667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01" name="Google Shape;901;p13"/>
          <p:cNvSpPr txBox="1">
            <a:spLocks noGrp="1"/>
          </p:cNvSpPr>
          <p:nvPr>
            <p:ph type="subTitle" idx="14"/>
          </p:nvPr>
        </p:nvSpPr>
        <p:spPr>
          <a:xfrm>
            <a:off x="7820567" y="4682017"/>
            <a:ext cx="3115200" cy="5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902" name="Google Shape;902;p13"/>
          <p:cNvSpPr txBox="1">
            <a:spLocks noGrp="1"/>
          </p:cNvSpPr>
          <p:nvPr>
            <p:ph type="title" idx="15"/>
          </p:nvPr>
        </p:nvSpPr>
        <p:spPr>
          <a:xfrm>
            <a:off x="4663900" y="720000"/>
            <a:ext cx="2864400" cy="8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9879085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71449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606847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4086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8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29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oogle Shape;904;p14"/>
          <p:cNvGrpSpPr/>
          <p:nvPr/>
        </p:nvGrpSpPr>
        <p:grpSpPr>
          <a:xfrm flipH="1">
            <a:off x="163078" y="91390"/>
            <a:ext cx="11860749" cy="6623228"/>
            <a:chOff x="135794" y="68542"/>
            <a:chExt cx="8895562" cy="4967421"/>
          </a:xfrm>
        </p:grpSpPr>
        <p:grpSp>
          <p:nvGrpSpPr>
            <p:cNvPr id="905" name="Google Shape;905;p14"/>
            <p:cNvGrpSpPr/>
            <p:nvPr/>
          </p:nvGrpSpPr>
          <p:grpSpPr>
            <a:xfrm>
              <a:off x="135794" y="68542"/>
              <a:ext cx="8895562" cy="4967421"/>
              <a:chOff x="135794" y="68542"/>
              <a:chExt cx="8895562" cy="4967421"/>
            </a:xfrm>
          </p:grpSpPr>
          <p:grpSp>
            <p:nvGrpSpPr>
              <p:cNvPr id="906" name="Google Shape;906;p14"/>
              <p:cNvGrpSpPr/>
              <p:nvPr/>
            </p:nvGrpSpPr>
            <p:grpSpPr>
              <a:xfrm>
                <a:off x="135794" y="68542"/>
                <a:ext cx="8895562" cy="4967421"/>
                <a:chOff x="135794" y="68542"/>
                <a:chExt cx="8895562" cy="4967421"/>
              </a:xfrm>
            </p:grpSpPr>
            <p:grpSp>
              <p:nvGrpSpPr>
                <p:cNvPr id="907" name="Google Shape;907;p14"/>
                <p:cNvGrpSpPr/>
                <p:nvPr/>
              </p:nvGrpSpPr>
              <p:grpSpPr>
                <a:xfrm rot="10800000">
                  <a:off x="7868647" y="1236600"/>
                  <a:ext cx="456959" cy="2111662"/>
                  <a:chOff x="8524342" y="1674075"/>
                  <a:chExt cx="456959" cy="2111662"/>
                </a:xfrm>
              </p:grpSpPr>
              <p:sp>
                <p:nvSpPr>
                  <p:cNvPr id="908" name="Google Shape;908;p14"/>
                  <p:cNvSpPr/>
                  <p:nvPr/>
                </p:nvSpPr>
                <p:spPr>
                  <a:xfrm>
                    <a:off x="85955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909" name="Google Shape;909;p14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910" name="Google Shape;910;p14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911" name="Google Shape;911;p14"/>
                  <p:cNvSpPr/>
                  <p:nvPr/>
                </p:nvSpPr>
                <p:spPr>
                  <a:xfrm rot="-5400000">
                    <a:off x="8649628" y="3708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912" name="Google Shape;912;p14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913" name="Google Shape;913;p14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sp>
                  <p:nvSpPr>
                    <p:cNvPr id="914" name="Google Shape;914;p14"/>
                    <p:cNvSpPr/>
                    <p:nvPr/>
                  </p:nvSpPr>
                  <p:spPr>
                    <a:xfrm rot="2700000">
                      <a:off x="243591" y="287061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15" name="Google Shape;915;p14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16" name="Google Shape;916;p14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17" name="Google Shape;917;p14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18" name="Google Shape;918;p14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19" name="Google Shape;919;p14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20" name="Google Shape;920;p14"/>
                    <p:cNvSpPr/>
                    <p:nvPr/>
                  </p:nvSpPr>
                  <p:spPr>
                    <a:xfrm rot="5400000" flipH="1">
                      <a:off x="1080535" y="959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21" name="Google Shape;921;p14"/>
                    <p:cNvSpPr/>
                    <p:nvPr/>
                  </p:nvSpPr>
                  <p:spPr>
                    <a:xfrm rot="-900406" flipH="1">
                      <a:off x="4850010" y="7098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22" name="Google Shape;922;p14"/>
                    <p:cNvSpPr/>
                    <p:nvPr/>
                  </p:nvSpPr>
                  <p:spPr>
                    <a:xfrm rot="8100000" flipH="1">
                      <a:off x="1537394" y="11504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3" name="Google Shape;923;p14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4" name="Google Shape;924;p14"/>
                    <p:cNvSpPr/>
                    <p:nvPr/>
                  </p:nvSpPr>
                  <p:spPr>
                    <a:xfrm>
                      <a:off x="1878594" y="6579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25" name="Google Shape;925;p14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26" name="Google Shape;926;p14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27" name="Google Shape;927;p14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28" name="Google Shape;928;p14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9" name="Google Shape;929;p14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0" name="Google Shape;930;p14"/>
                    <p:cNvSpPr/>
                    <p:nvPr/>
                  </p:nvSpPr>
                  <p:spPr>
                    <a:xfrm rot="6300406">
                      <a:off x="389970" y="73292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31" name="Google Shape;931;p14"/>
                    <p:cNvSpPr/>
                    <p:nvPr/>
                  </p:nvSpPr>
                  <p:spPr>
                    <a:xfrm>
                      <a:off x="5833689" y="5892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32" name="Google Shape;932;p14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33" name="Google Shape;933;p14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4" name="Google Shape;934;p14"/>
                    <p:cNvSpPr/>
                    <p:nvPr/>
                  </p:nvSpPr>
                  <p:spPr>
                    <a:xfrm rot="8100000" flipH="1">
                      <a:off x="8532169" y="1441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35" name="Google Shape;935;p14"/>
                    <p:cNvSpPr/>
                    <p:nvPr/>
                  </p:nvSpPr>
                  <p:spPr>
                    <a:xfrm rot="-10594826" flipH="1">
                      <a:off x="2806268" y="4178371"/>
                      <a:ext cx="111939" cy="39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36" name="Google Shape;936;p14"/>
                    <p:cNvSpPr/>
                    <p:nvPr/>
                  </p:nvSpPr>
                  <p:spPr>
                    <a:xfrm>
                      <a:off x="8631314" y="8199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7" name="Google Shape;937;p14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38" name="Google Shape;938;p14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9" name="Google Shape;939;p14"/>
                    <p:cNvSpPr/>
                    <p:nvPr/>
                  </p:nvSpPr>
                  <p:spPr>
                    <a:xfrm rot="2700000">
                      <a:off x="2087466" y="43448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40" name="Google Shape;940;p14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41" name="Google Shape;941;p14"/>
                    <p:cNvSpPr/>
                    <p:nvPr/>
                  </p:nvSpPr>
                  <p:spPr>
                    <a:xfrm rot="6300406">
                      <a:off x="664495" y="33070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42" name="Google Shape;942;p14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43" name="Google Shape;943;p14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44" name="Google Shape;944;p14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45" name="Google Shape;945;p14"/>
                    <p:cNvSpPr/>
                    <p:nvPr/>
                  </p:nvSpPr>
                  <p:spPr>
                    <a:xfrm rot="8100000" flipH="1">
                      <a:off x="8826469" y="35560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46" name="Google Shape;946;p14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47" name="Google Shape;947;p14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48" name="Google Shape;948;p14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49" name="Google Shape;949;p14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50" name="Google Shape;950;p14"/>
                    <p:cNvSpPr/>
                    <p:nvPr/>
                  </p:nvSpPr>
                  <p:spPr>
                    <a:xfrm rot="5400000" flipH="1">
                      <a:off x="951610" y="48436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51" name="Google Shape;951;p14"/>
                    <p:cNvSpPr/>
                    <p:nvPr/>
                  </p:nvSpPr>
                  <p:spPr>
                    <a:xfrm rot="-900406" flipH="1">
                      <a:off x="7311885" y="42130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52" name="Google Shape;952;p14"/>
                    <p:cNvSpPr/>
                    <p:nvPr/>
                  </p:nvSpPr>
                  <p:spPr>
                    <a:xfrm rot="8100000" flipH="1">
                      <a:off x="3618269" y="4653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53" name="Google Shape;953;p14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54" name="Google Shape;954;p14"/>
                    <p:cNvSpPr/>
                    <p:nvPr/>
                  </p:nvSpPr>
                  <p:spPr>
                    <a:xfrm rot="8999773">
                      <a:off x="6027097" y="40542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55" name="Google Shape;955;p14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56" name="Google Shape;956;p14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57" name="Google Shape;957;p14"/>
                    <p:cNvSpPr/>
                    <p:nvPr/>
                  </p:nvSpPr>
                  <p:spPr>
                    <a:xfrm rot="8999773">
                      <a:off x="7589872" y="47502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58" name="Google Shape;958;p14"/>
                    <p:cNvSpPr/>
                    <p:nvPr/>
                  </p:nvSpPr>
                  <p:spPr>
                    <a:xfrm>
                      <a:off x="81914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59" name="Google Shape;959;p14"/>
                    <p:cNvSpPr/>
                    <p:nvPr/>
                  </p:nvSpPr>
                  <p:spPr>
                    <a:xfrm rot="8100000" flipH="1">
                      <a:off x="5488294" y="4510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60" name="Google Shape;960;p14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61" name="Google Shape;961;p14"/>
                    <p:cNvSpPr/>
                    <p:nvPr/>
                  </p:nvSpPr>
                  <p:spPr>
                    <a:xfrm rot="-5400000">
                      <a:off x="8568653" y="39571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962" name="Google Shape;962;p14"/>
                  <p:cNvGrpSpPr/>
                  <p:nvPr/>
                </p:nvGrpSpPr>
                <p:grpSpPr>
                  <a:xfrm rot="10800000">
                    <a:off x="828058" y="1376836"/>
                    <a:ext cx="480016" cy="1076509"/>
                    <a:chOff x="122308" y="3683092"/>
                    <a:chExt cx="480016" cy="1076509"/>
                  </a:xfrm>
                </p:grpSpPr>
                <p:sp>
                  <p:nvSpPr>
                    <p:cNvPr id="963" name="Google Shape;963;p14"/>
                    <p:cNvSpPr/>
                    <p:nvPr/>
                  </p:nvSpPr>
                  <p:spPr>
                    <a:xfrm rot="8999773">
                      <a:off x="1246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64" name="Google Shape;964;p14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65" name="Google Shape;965;p14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966" name="Google Shape;966;p14"/>
              <p:cNvSpPr/>
              <p:nvPr/>
            </p:nvSpPr>
            <p:spPr>
              <a:xfrm>
                <a:off x="623250" y="40716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7" name="Google Shape;967;p14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68" name="Google Shape;968;p14"/>
            <p:cNvSpPr/>
            <p:nvPr/>
          </p:nvSpPr>
          <p:spPr>
            <a:xfrm rot="-2700000">
              <a:off x="1246965" y="34801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69" name="Google Shape;969;p14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970" name="Google Shape;970;p14"/>
            <p:cNvSpPr/>
            <p:nvPr/>
          </p:nvSpPr>
          <p:spPr>
            <a:xfrm rot="6300406">
              <a:off x="7533437" y="16793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71" name="Google Shape;971;p14"/>
            <p:cNvSpPr/>
            <p:nvPr/>
          </p:nvSpPr>
          <p:spPr>
            <a:xfrm rot="-2700000">
              <a:off x="7522690" y="11517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72" name="Google Shape;972;p14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973" name="Google Shape;973;p14"/>
            <p:cNvSpPr/>
            <p:nvPr/>
          </p:nvSpPr>
          <p:spPr>
            <a:xfrm rot="-4499594">
              <a:off x="1727987" y="30121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74" name="Google Shape;974;p14"/>
            <p:cNvSpPr/>
            <p:nvPr/>
          </p:nvSpPr>
          <p:spPr>
            <a:xfrm rot="-4499594">
              <a:off x="1580237" y="19870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975" name="Google Shape;975;p14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76" name="Google Shape;976;p14"/>
            <p:cNvSpPr/>
            <p:nvPr/>
          </p:nvSpPr>
          <p:spPr>
            <a:xfrm rot="-4499594">
              <a:off x="6618137" y="731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977" name="Google Shape;977;p14"/>
          <p:cNvSpPr txBox="1">
            <a:spLocks noGrp="1"/>
          </p:cNvSpPr>
          <p:nvPr>
            <p:ph type="title"/>
          </p:nvPr>
        </p:nvSpPr>
        <p:spPr>
          <a:xfrm>
            <a:off x="3181000" y="3854967"/>
            <a:ext cx="5830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978" name="Google Shape;978;p14"/>
          <p:cNvSpPr txBox="1">
            <a:spLocks noGrp="1"/>
          </p:cNvSpPr>
          <p:nvPr>
            <p:ph type="subTitle" idx="1"/>
          </p:nvPr>
        </p:nvSpPr>
        <p:spPr>
          <a:xfrm>
            <a:off x="3180867" y="2442967"/>
            <a:ext cx="5830000" cy="14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8638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15"/>
          <p:cNvGrpSpPr/>
          <p:nvPr/>
        </p:nvGrpSpPr>
        <p:grpSpPr>
          <a:xfrm rot="10800000" flipH="1"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981" name="Google Shape;981;p15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82" name="Google Shape;982;p15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83" name="Google Shape;983;p15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84" name="Google Shape;984;p15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85" name="Google Shape;985;p15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86" name="Google Shape;986;p15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87" name="Google Shape;987;p15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89" name="Google Shape;989;p15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90" name="Google Shape;990;p15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91" name="Google Shape;991;p15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92" name="Google Shape;992;p15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93" name="Google Shape;993;p15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5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95" name="Google Shape;995;p15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96" name="Google Shape;996;p15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97" name="Google Shape;997;p15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98" name="Google Shape;998;p15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99" name="Google Shape;999;p15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0" name="Google Shape;1000;p15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1" name="Google Shape;1001;p15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02" name="Google Shape;1002;p15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03" name="Google Shape;1003;p15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04" name="Google Shape;1004;p15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5" name="Google Shape;1005;p15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06" name="Google Shape;1006;p15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7" name="Google Shape;1007;p15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8" name="Google Shape;1008;p15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09" name="Google Shape;1009;p15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10" name="Google Shape;1010;p15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11" name="Google Shape;1011;p15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12" name="Google Shape;1012;p15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13" name="Google Shape;1013;p15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14" name="Google Shape;1014;p15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15" name="Google Shape;1015;p15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16" name="Google Shape;1016;p15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17" name="Google Shape;1017;p15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18" name="Google Shape;1018;p15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19" name="Google Shape;1019;p15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20" name="Google Shape;1020;p15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21" name="Google Shape;1021;p15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22" name="Google Shape;1022;p15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23" name="Google Shape;1023;p15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24" name="Google Shape;1024;p15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25" name="Google Shape;1025;p15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26" name="Google Shape;1026;p15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27" name="Google Shape;1027;p15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28" name="Google Shape;1028;p15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29" name="Google Shape;1029;p15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30" name="Google Shape;1030;p15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31" name="Google Shape;1031;p15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32" name="Google Shape;1032;p15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33" name="Google Shape;1033;p15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034" name="Google Shape;1034;p15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5" name="Google Shape;1035;p15"/>
          <p:cNvSpPr/>
          <p:nvPr/>
        </p:nvSpPr>
        <p:spPr>
          <a:xfrm rot="-5028676">
            <a:off x="701206" y="4952426"/>
            <a:ext cx="1322149" cy="2666551"/>
          </a:xfrm>
          <a:custGeom>
            <a:avLst/>
            <a:gdLst/>
            <a:ahLst/>
            <a:cxnLst/>
            <a:rect l="l" t="t" r="r" b="b"/>
            <a:pathLst>
              <a:path w="22236" h="44844" extrusionOk="0">
                <a:moveTo>
                  <a:pt x="13245" y="0"/>
                </a:moveTo>
                <a:cubicBezTo>
                  <a:pt x="13209" y="0"/>
                  <a:pt x="13173" y="21"/>
                  <a:pt x="13154" y="54"/>
                </a:cubicBezTo>
                <a:cubicBezTo>
                  <a:pt x="13127" y="104"/>
                  <a:pt x="13144" y="170"/>
                  <a:pt x="13192" y="197"/>
                </a:cubicBezTo>
                <a:cubicBezTo>
                  <a:pt x="13198" y="197"/>
                  <a:pt x="13478" y="356"/>
                  <a:pt x="13921" y="635"/>
                </a:cubicBezTo>
                <a:cubicBezTo>
                  <a:pt x="13938" y="646"/>
                  <a:pt x="13954" y="646"/>
                  <a:pt x="13976" y="646"/>
                </a:cubicBezTo>
                <a:cubicBezTo>
                  <a:pt x="14009" y="646"/>
                  <a:pt x="14042" y="630"/>
                  <a:pt x="14064" y="597"/>
                </a:cubicBezTo>
                <a:cubicBezTo>
                  <a:pt x="14097" y="547"/>
                  <a:pt x="14080" y="481"/>
                  <a:pt x="14032" y="455"/>
                </a:cubicBezTo>
                <a:cubicBezTo>
                  <a:pt x="13582" y="175"/>
                  <a:pt x="13296" y="16"/>
                  <a:pt x="13296" y="16"/>
                </a:cubicBezTo>
                <a:cubicBezTo>
                  <a:pt x="13280" y="5"/>
                  <a:pt x="13263" y="0"/>
                  <a:pt x="13245" y="0"/>
                </a:cubicBezTo>
                <a:close/>
                <a:moveTo>
                  <a:pt x="14684" y="896"/>
                </a:moveTo>
                <a:cubicBezTo>
                  <a:pt x="14652" y="896"/>
                  <a:pt x="14621" y="912"/>
                  <a:pt x="14601" y="942"/>
                </a:cubicBezTo>
                <a:cubicBezTo>
                  <a:pt x="14568" y="992"/>
                  <a:pt x="14579" y="1058"/>
                  <a:pt x="14629" y="1090"/>
                </a:cubicBezTo>
                <a:cubicBezTo>
                  <a:pt x="14842" y="1232"/>
                  <a:pt x="15079" y="1397"/>
                  <a:pt x="15325" y="1567"/>
                </a:cubicBezTo>
                <a:cubicBezTo>
                  <a:pt x="15342" y="1584"/>
                  <a:pt x="15363" y="1589"/>
                  <a:pt x="15385" y="1589"/>
                </a:cubicBezTo>
                <a:cubicBezTo>
                  <a:pt x="15418" y="1589"/>
                  <a:pt x="15451" y="1573"/>
                  <a:pt x="15473" y="1546"/>
                </a:cubicBezTo>
                <a:cubicBezTo>
                  <a:pt x="15506" y="1496"/>
                  <a:pt x="15494" y="1430"/>
                  <a:pt x="15446" y="1397"/>
                </a:cubicBezTo>
                <a:cubicBezTo>
                  <a:pt x="15198" y="1222"/>
                  <a:pt x="14963" y="1063"/>
                  <a:pt x="14743" y="915"/>
                </a:cubicBezTo>
                <a:cubicBezTo>
                  <a:pt x="14724" y="903"/>
                  <a:pt x="14704" y="896"/>
                  <a:pt x="14684" y="896"/>
                </a:cubicBezTo>
                <a:close/>
                <a:moveTo>
                  <a:pt x="16073" y="1877"/>
                </a:moveTo>
                <a:cubicBezTo>
                  <a:pt x="16040" y="1877"/>
                  <a:pt x="16008" y="1891"/>
                  <a:pt x="15988" y="1918"/>
                </a:cubicBezTo>
                <a:cubicBezTo>
                  <a:pt x="15949" y="1968"/>
                  <a:pt x="15960" y="2034"/>
                  <a:pt x="16005" y="2066"/>
                </a:cubicBezTo>
                <a:cubicBezTo>
                  <a:pt x="16223" y="2231"/>
                  <a:pt x="16448" y="2406"/>
                  <a:pt x="16673" y="2586"/>
                </a:cubicBezTo>
                <a:cubicBezTo>
                  <a:pt x="16690" y="2598"/>
                  <a:pt x="16716" y="2608"/>
                  <a:pt x="16739" y="2608"/>
                </a:cubicBezTo>
                <a:cubicBezTo>
                  <a:pt x="16772" y="2608"/>
                  <a:pt x="16799" y="2593"/>
                  <a:pt x="16822" y="2570"/>
                </a:cubicBezTo>
                <a:cubicBezTo>
                  <a:pt x="16860" y="2520"/>
                  <a:pt x="16848" y="2454"/>
                  <a:pt x="16804" y="2416"/>
                </a:cubicBezTo>
                <a:cubicBezTo>
                  <a:pt x="16580" y="2236"/>
                  <a:pt x="16355" y="2060"/>
                  <a:pt x="16136" y="1895"/>
                </a:cubicBezTo>
                <a:cubicBezTo>
                  <a:pt x="16117" y="1883"/>
                  <a:pt x="16095" y="1877"/>
                  <a:pt x="16073" y="1877"/>
                </a:cubicBezTo>
                <a:close/>
                <a:moveTo>
                  <a:pt x="17389" y="2939"/>
                </a:moveTo>
                <a:cubicBezTo>
                  <a:pt x="17359" y="2939"/>
                  <a:pt x="17330" y="2952"/>
                  <a:pt x="17308" y="2975"/>
                </a:cubicBezTo>
                <a:cubicBezTo>
                  <a:pt x="17270" y="3020"/>
                  <a:pt x="17275" y="3086"/>
                  <a:pt x="17320" y="3124"/>
                </a:cubicBezTo>
                <a:cubicBezTo>
                  <a:pt x="17538" y="3309"/>
                  <a:pt x="17748" y="3502"/>
                  <a:pt x="17945" y="3688"/>
                </a:cubicBezTo>
                <a:cubicBezTo>
                  <a:pt x="17966" y="3704"/>
                  <a:pt x="17994" y="3716"/>
                  <a:pt x="18021" y="3716"/>
                </a:cubicBezTo>
                <a:cubicBezTo>
                  <a:pt x="18049" y="3716"/>
                  <a:pt x="18076" y="3704"/>
                  <a:pt x="18097" y="3683"/>
                </a:cubicBezTo>
                <a:cubicBezTo>
                  <a:pt x="18137" y="3638"/>
                  <a:pt x="18130" y="3573"/>
                  <a:pt x="18092" y="3534"/>
                </a:cubicBezTo>
                <a:cubicBezTo>
                  <a:pt x="17890" y="3342"/>
                  <a:pt x="17677" y="3152"/>
                  <a:pt x="17457" y="2965"/>
                </a:cubicBezTo>
                <a:cubicBezTo>
                  <a:pt x="17437" y="2948"/>
                  <a:pt x="17413" y="2939"/>
                  <a:pt x="17389" y="2939"/>
                </a:cubicBezTo>
                <a:close/>
                <a:moveTo>
                  <a:pt x="18624" y="4098"/>
                </a:moveTo>
                <a:cubicBezTo>
                  <a:pt x="18596" y="4098"/>
                  <a:pt x="18569" y="4107"/>
                  <a:pt x="18547" y="4126"/>
                </a:cubicBezTo>
                <a:cubicBezTo>
                  <a:pt x="18509" y="4165"/>
                  <a:pt x="18509" y="4237"/>
                  <a:pt x="18547" y="4275"/>
                </a:cubicBezTo>
                <a:cubicBezTo>
                  <a:pt x="18750" y="4483"/>
                  <a:pt x="18937" y="4691"/>
                  <a:pt x="19117" y="4895"/>
                </a:cubicBezTo>
                <a:cubicBezTo>
                  <a:pt x="19139" y="4916"/>
                  <a:pt x="19167" y="4933"/>
                  <a:pt x="19195" y="4933"/>
                </a:cubicBezTo>
                <a:cubicBezTo>
                  <a:pt x="19222" y="4933"/>
                  <a:pt x="19243" y="4921"/>
                  <a:pt x="19266" y="4905"/>
                </a:cubicBezTo>
                <a:cubicBezTo>
                  <a:pt x="19309" y="4867"/>
                  <a:pt x="19314" y="4801"/>
                  <a:pt x="19276" y="4756"/>
                </a:cubicBezTo>
                <a:cubicBezTo>
                  <a:pt x="19096" y="4549"/>
                  <a:pt x="18904" y="4336"/>
                  <a:pt x="18701" y="4126"/>
                </a:cubicBezTo>
                <a:cubicBezTo>
                  <a:pt x="18679" y="4107"/>
                  <a:pt x="18651" y="4098"/>
                  <a:pt x="18624" y="4098"/>
                </a:cubicBezTo>
                <a:close/>
                <a:moveTo>
                  <a:pt x="19731" y="5375"/>
                </a:moveTo>
                <a:cubicBezTo>
                  <a:pt x="19709" y="5375"/>
                  <a:pt x="19686" y="5383"/>
                  <a:pt x="19665" y="5398"/>
                </a:cubicBezTo>
                <a:cubicBezTo>
                  <a:pt x="19622" y="5431"/>
                  <a:pt x="19610" y="5497"/>
                  <a:pt x="19650" y="5546"/>
                </a:cubicBezTo>
                <a:cubicBezTo>
                  <a:pt x="19819" y="5776"/>
                  <a:pt x="19984" y="6006"/>
                  <a:pt x="20126" y="6231"/>
                </a:cubicBezTo>
                <a:cubicBezTo>
                  <a:pt x="20143" y="6264"/>
                  <a:pt x="20181" y="6281"/>
                  <a:pt x="20214" y="6281"/>
                </a:cubicBezTo>
                <a:cubicBezTo>
                  <a:pt x="20235" y="6281"/>
                  <a:pt x="20252" y="6276"/>
                  <a:pt x="20268" y="6264"/>
                </a:cubicBezTo>
                <a:cubicBezTo>
                  <a:pt x="20318" y="6231"/>
                  <a:pt x="20334" y="6165"/>
                  <a:pt x="20301" y="6117"/>
                </a:cubicBezTo>
                <a:cubicBezTo>
                  <a:pt x="20159" y="5886"/>
                  <a:pt x="19994" y="5651"/>
                  <a:pt x="19814" y="5421"/>
                </a:cubicBezTo>
                <a:cubicBezTo>
                  <a:pt x="19795" y="5391"/>
                  <a:pt x="19764" y="5375"/>
                  <a:pt x="19731" y="5375"/>
                </a:cubicBezTo>
                <a:close/>
                <a:moveTo>
                  <a:pt x="20629" y="6806"/>
                </a:moveTo>
                <a:cubicBezTo>
                  <a:pt x="20613" y="6806"/>
                  <a:pt x="20597" y="6810"/>
                  <a:pt x="20581" y="6818"/>
                </a:cubicBezTo>
                <a:cubicBezTo>
                  <a:pt x="20531" y="6845"/>
                  <a:pt x="20510" y="6906"/>
                  <a:pt x="20538" y="6960"/>
                </a:cubicBezTo>
                <a:cubicBezTo>
                  <a:pt x="20663" y="7218"/>
                  <a:pt x="20773" y="7475"/>
                  <a:pt x="20855" y="7723"/>
                </a:cubicBezTo>
                <a:cubicBezTo>
                  <a:pt x="20872" y="7766"/>
                  <a:pt x="20910" y="7799"/>
                  <a:pt x="20953" y="7799"/>
                </a:cubicBezTo>
                <a:cubicBezTo>
                  <a:pt x="20965" y="7799"/>
                  <a:pt x="20976" y="7794"/>
                  <a:pt x="20986" y="7788"/>
                </a:cubicBezTo>
                <a:cubicBezTo>
                  <a:pt x="21047" y="7771"/>
                  <a:pt x="21074" y="7711"/>
                  <a:pt x="21052" y="7657"/>
                </a:cubicBezTo>
                <a:cubicBezTo>
                  <a:pt x="20970" y="7399"/>
                  <a:pt x="20855" y="7131"/>
                  <a:pt x="20723" y="6868"/>
                </a:cubicBezTo>
                <a:cubicBezTo>
                  <a:pt x="20703" y="6828"/>
                  <a:pt x="20668" y="6806"/>
                  <a:pt x="20629" y="6806"/>
                </a:cubicBezTo>
                <a:close/>
                <a:moveTo>
                  <a:pt x="21151" y="8401"/>
                </a:moveTo>
                <a:cubicBezTo>
                  <a:pt x="21147" y="8401"/>
                  <a:pt x="21144" y="8401"/>
                  <a:pt x="21140" y="8401"/>
                </a:cubicBezTo>
                <a:cubicBezTo>
                  <a:pt x="21085" y="8413"/>
                  <a:pt x="21047" y="8467"/>
                  <a:pt x="21052" y="8522"/>
                </a:cubicBezTo>
                <a:cubicBezTo>
                  <a:pt x="21090" y="8742"/>
                  <a:pt x="21107" y="8960"/>
                  <a:pt x="21107" y="9175"/>
                </a:cubicBezTo>
                <a:cubicBezTo>
                  <a:pt x="21107" y="9229"/>
                  <a:pt x="21107" y="9289"/>
                  <a:pt x="21102" y="9345"/>
                </a:cubicBezTo>
                <a:cubicBezTo>
                  <a:pt x="21102" y="9405"/>
                  <a:pt x="21145" y="9454"/>
                  <a:pt x="21206" y="9454"/>
                </a:cubicBezTo>
                <a:lnTo>
                  <a:pt x="21211" y="9454"/>
                </a:lnTo>
                <a:cubicBezTo>
                  <a:pt x="21266" y="9454"/>
                  <a:pt x="21310" y="9410"/>
                  <a:pt x="21315" y="9355"/>
                </a:cubicBezTo>
                <a:lnTo>
                  <a:pt x="21315" y="9175"/>
                </a:lnTo>
                <a:cubicBezTo>
                  <a:pt x="21320" y="8950"/>
                  <a:pt x="21299" y="8720"/>
                  <a:pt x="21266" y="8490"/>
                </a:cubicBezTo>
                <a:cubicBezTo>
                  <a:pt x="21255" y="8438"/>
                  <a:pt x="21207" y="8401"/>
                  <a:pt x="21151" y="8401"/>
                </a:cubicBezTo>
                <a:close/>
                <a:moveTo>
                  <a:pt x="21086" y="10077"/>
                </a:moveTo>
                <a:cubicBezTo>
                  <a:pt x="21037" y="10077"/>
                  <a:pt x="20989" y="10108"/>
                  <a:pt x="20976" y="10156"/>
                </a:cubicBezTo>
                <a:cubicBezTo>
                  <a:pt x="20943" y="10276"/>
                  <a:pt x="20905" y="10402"/>
                  <a:pt x="20860" y="10523"/>
                </a:cubicBezTo>
                <a:cubicBezTo>
                  <a:pt x="20806" y="10665"/>
                  <a:pt x="20751" y="10802"/>
                  <a:pt x="20690" y="10934"/>
                </a:cubicBezTo>
                <a:cubicBezTo>
                  <a:pt x="20669" y="10984"/>
                  <a:pt x="20690" y="11049"/>
                  <a:pt x="20745" y="11070"/>
                </a:cubicBezTo>
                <a:cubicBezTo>
                  <a:pt x="20756" y="11077"/>
                  <a:pt x="20773" y="11082"/>
                  <a:pt x="20789" y="11082"/>
                </a:cubicBezTo>
                <a:cubicBezTo>
                  <a:pt x="20827" y="11082"/>
                  <a:pt x="20866" y="11055"/>
                  <a:pt x="20882" y="11016"/>
                </a:cubicBezTo>
                <a:cubicBezTo>
                  <a:pt x="20943" y="10885"/>
                  <a:pt x="21003" y="10742"/>
                  <a:pt x="21057" y="10594"/>
                </a:cubicBezTo>
                <a:cubicBezTo>
                  <a:pt x="21107" y="10468"/>
                  <a:pt x="21145" y="10342"/>
                  <a:pt x="21183" y="10210"/>
                </a:cubicBezTo>
                <a:cubicBezTo>
                  <a:pt x="21195" y="10156"/>
                  <a:pt x="21162" y="10096"/>
                  <a:pt x="21107" y="10079"/>
                </a:cubicBezTo>
                <a:cubicBezTo>
                  <a:pt x="21100" y="10077"/>
                  <a:pt x="21093" y="10077"/>
                  <a:pt x="21086" y="10077"/>
                </a:cubicBezTo>
                <a:close/>
                <a:moveTo>
                  <a:pt x="20403" y="11623"/>
                </a:moveTo>
                <a:cubicBezTo>
                  <a:pt x="20367" y="11623"/>
                  <a:pt x="20331" y="11641"/>
                  <a:pt x="20313" y="11674"/>
                </a:cubicBezTo>
                <a:cubicBezTo>
                  <a:pt x="20164" y="11915"/>
                  <a:pt x="20005" y="12145"/>
                  <a:pt x="19840" y="12353"/>
                </a:cubicBezTo>
                <a:cubicBezTo>
                  <a:pt x="19802" y="12403"/>
                  <a:pt x="19814" y="12469"/>
                  <a:pt x="19858" y="12507"/>
                </a:cubicBezTo>
                <a:cubicBezTo>
                  <a:pt x="19873" y="12517"/>
                  <a:pt x="19901" y="12529"/>
                  <a:pt x="19923" y="12529"/>
                </a:cubicBezTo>
                <a:cubicBezTo>
                  <a:pt x="19956" y="12529"/>
                  <a:pt x="19984" y="12512"/>
                  <a:pt x="20005" y="12491"/>
                </a:cubicBezTo>
                <a:cubicBezTo>
                  <a:pt x="20181" y="12271"/>
                  <a:pt x="20340" y="12036"/>
                  <a:pt x="20493" y="11778"/>
                </a:cubicBezTo>
                <a:cubicBezTo>
                  <a:pt x="20520" y="11728"/>
                  <a:pt x="20505" y="11662"/>
                  <a:pt x="20455" y="11636"/>
                </a:cubicBezTo>
                <a:cubicBezTo>
                  <a:pt x="20439" y="11627"/>
                  <a:pt x="20421" y="11623"/>
                  <a:pt x="20403" y="11623"/>
                </a:cubicBezTo>
                <a:close/>
                <a:moveTo>
                  <a:pt x="17177" y="12248"/>
                </a:moveTo>
                <a:cubicBezTo>
                  <a:pt x="17121" y="12248"/>
                  <a:pt x="17072" y="12285"/>
                  <a:pt x="17068" y="12337"/>
                </a:cubicBezTo>
                <a:cubicBezTo>
                  <a:pt x="17057" y="12398"/>
                  <a:pt x="17095" y="12452"/>
                  <a:pt x="17156" y="12458"/>
                </a:cubicBezTo>
                <a:cubicBezTo>
                  <a:pt x="17407" y="12502"/>
                  <a:pt x="17682" y="12567"/>
                  <a:pt x="17955" y="12661"/>
                </a:cubicBezTo>
                <a:cubicBezTo>
                  <a:pt x="17966" y="12661"/>
                  <a:pt x="17978" y="12666"/>
                  <a:pt x="17988" y="12666"/>
                </a:cubicBezTo>
                <a:cubicBezTo>
                  <a:pt x="18038" y="12666"/>
                  <a:pt x="18076" y="12633"/>
                  <a:pt x="18092" y="12590"/>
                </a:cubicBezTo>
                <a:cubicBezTo>
                  <a:pt x="18109" y="12534"/>
                  <a:pt x="18082" y="12474"/>
                  <a:pt x="18021" y="12458"/>
                </a:cubicBezTo>
                <a:cubicBezTo>
                  <a:pt x="17736" y="12365"/>
                  <a:pt x="17452" y="12294"/>
                  <a:pt x="17189" y="12249"/>
                </a:cubicBezTo>
                <a:cubicBezTo>
                  <a:pt x="17185" y="12249"/>
                  <a:pt x="17181" y="12248"/>
                  <a:pt x="17177" y="12248"/>
                </a:cubicBezTo>
                <a:close/>
                <a:moveTo>
                  <a:pt x="16326" y="12216"/>
                </a:moveTo>
                <a:cubicBezTo>
                  <a:pt x="16323" y="12216"/>
                  <a:pt x="16319" y="12216"/>
                  <a:pt x="16316" y="12216"/>
                </a:cubicBezTo>
                <a:cubicBezTo>
                  <a:pt x="16032" y="12254"/>
                  <a:pt x="15823" y="12342"/>
                  <a:pt x="15681" y="12479"/>
                </a:cubicBezTo>
                <a:cubicBezTo>
                  <a:pt x="15626" y="12540"/>
                  <a:pt x="15572" y="12600"/>
                  <a:pt x="15527" y="12661"/>
                </a:cubicBezTo>
                <a:cubicBezTo>
                  <a:pt x="15494" y="12704"/>
                  <a:pt x="15506" y="12770"/>
                  <a:pt x="15550" y="12808"/>
                </a:cubicBezTo>
                <a:cubicBezTo>
                  <a:pt x="15572" y="12820"/>
                  <a:pt x="15593" y="12825"/>
                  <a:pt x="15615" y="12825"/>
                </a:cubicBezTo>
                <a:cubicBezTo>
                  <a:pt x="15648" y="12825"/>
                  <a:pt x="15681" y="12813"/>
                  <a:pt x="15697" y="12780"/>
                </a:cubicBezTo>
                <a:cubicBezTo>
                  <a:pt x="15736" y="12732"/>
                  <a:pt x="15780" y="12682"/>
                  <a:pt x="15828" y="12633"/>
                </a:cubicBezTo>
                <a:cubicBezTo>
                  <a:pt x="15934" y="12529"/>
                  <a:pt x="16114" y="12458"/>
                  <a:pt x="16344" y="12431"/>
                </a:cubicBezTo>
                <a:cubicBezTo>
                  <a:pt x="16399" y="12419"/>
                  <a:pt x="16443" y="12370"/>
                  <a:pt x="16432" y="12309"/>
                </a:cubicBezTo>
                <a:cubicBezTo>
                  <a:pt x="16427" y="12257"/>
                  <a:pt x="16378" y="12216"/>
                  <a:pt x="16326" y="12216"/>
                </a:cubicBezTo>
                <a:close/>
                <a:moveTo>
                  <a:pt x="18773" y="12763"/>
                </a:moveTo>
                <a:cubicBezTo>
                  <a:pt x="18735" y="12763"/>
                  <a:pt x="18698" y="12786"/>
                  <a:pt x="18679" y="12825"/>
                </a:cubicBezTo>
                <a:cubicBezTo>
                  <a:pt x="18657" y="12879"/>
                  <a:pt x="18679" y="12940"/>
                  <a:pt x="18734" y="12967"/>
                </a:cubicBezTo>
                <a:cubicBezTo>
                  <a:pt x="18843" y="13017"/>
                  <a:pt x="18953" y="13076"/>
                  <a:pt x="19063" y="13132"/>
                </a:cubicBezTo>
                <a:cubicBezTo>
                  <a:pt x="18920" y="13247"/>
                  <a:pt x="18767" y="13357"/>
                  <a:pt x="18613" y="13445"/>
                </a:cubicBezTo>
                <a:cubicBezTo>
                  <a:pt x="18564" y="13478"/>
                  <a:pt x="18547" y="13543"/>
                  <a:pt x="18575" y="13592"/>
                </a:cubicBezTo>
                <a:cubicBezTo>
                  <a:pt x="18597" y="13625"/>
                  <a:pt x="18630" y="13642"/>
                  <a:pt x="18668" y="13642"/>
                </a:cubicBezTo>
                <a:cubicBezTo>
                  <a:pt x="18684" y="13642"/>
                  <a:pt x="18701" y="13635"/>
                  <a:pt x="18717" y="13630"/>
                </a:cubicBezTo>
                <a:cubicBezTo>
                  <a:pt x="18909" y="13516"/>
                  <a:pt x="19091" y="13389"/>
                  <a:pt x="19266" y="13247"/>
                </a:cubicBezTo>
                <a:cubicBezTo>
                  <a:pt x="19331" y="13286"/>
                  <a:pt x="19397" y="13324"/>
                  <a:pt x="19463" y="13362"/>
                </a:cubicBezTo>
                <a:cubicBezTo>
                  <a:pt x="19480" y="13374"/>
                  <a:pt x="19500" y="13379"/>
                  <a:pt x="19519" y="13379"/>
                </a:cubicBezTo>
                <a:cubicBezTo>
                  <a:pt x="19554" y="13379"/>
                  <a:pt x="19589" y="13361"/>
                  <a:pt x="19610" y="13329"/>
                </a:cubicBezTo>
                <a:cubicBezTo>
                  <a:pt x="19638" y="13280"/>
                  <a:pt x="19627" y="13214"/>
                  <a:pt x="19577" y="13187"/>
                </a:cubicBezTo>
                <a:cubicBezTo>
                  <a:pt x="19529" y="13154"/>
                  <a:pt x="19479" y="13126"/>
                  <a:pt x="19430" y="13099"/>
                </a:cubicBezTo>
                <a:cubicBezTo>
                  <a:pt x="19458" y="13055"/>
                  <a:pt x="19458" y="13005"/>
                  <a:pt x="19425" y="12967"/>
                </a:cubicBezTo>
                <a:cubicBezTo>
                  <a:pt x="19404" y="12943"/>
                  <a:pt x="19373" y="12931"/>
                  <a:pt x="19342" y="12931"/>
                </a:cubicBezTo>
                <a:cubicBezTo>
                  <a:pt x="19318" y="12931"/>
                  <a:pt x="19293" y="12939"/>
                  <a:pt x="19276" y="12957"/>
                </a:cubicBezTo>
                <a:cubicBezTo>
                  <a:pt x="19260" y="12967"/>
                  <a:pt x="19248" y="12978"/>
                  <a:pt x="19238" y="12990"/>
                </a:cubicBezTo>
                <a:cubicBezTo>
                  <a:pt x="19101" y="12912"/>
                  <a:pt x="18964" y="12841"/>
                  <a:pt x="18821" y="12775"/>
                </a:cubicBezTo>
                <a:cubicBezTo>
                  <a:pt x="18805" y="12767"/>
                  <a:pt x="18789" y="12763"/>
                  <a:pt x="18773" y="12763"/>
                </a:cubicBezTo>
                <a:close/>
                <a:moveTo>
                  <a:pt x="15547" y="13402"/>
                </a:moveTo>
                <a:cubicBezTo>
                  <a:pt x="15527" y="13402"/>
                  <a:pt x="15507" y="13407"/>
                  <a:pt x="15489" y="13417"/>
                </a:cubicBezTo>
                <a:cubicBezTo>
                  <a:pt x="15440" y="13450"/>
                  <a:pt x="15423" y="13516"/>
                  <a:pt x="15456" y="13564"/>
                </a:cubicBezTo>
                <a:cubicBezTo>
                  <a:pt x="15593" y="13789"/>
                  <a:pt x="15861" y="13964"/>
                  <a:pt x="16207" y="14063"/>
                </a:cubicBezTo>
                <a:cubicBezTo>
                  <a:pt x="16213" y="14069"/>
                  <a:pt x="16223" y="14069"/>
                  <a:pt x="16235" y="14069"/>
                </a:cubicBezTo>
                <a:cubicBezTo>
                  <a:pt x="16278" y="14069"/>
                  <a:pt x="16322" y="14042"/>
                  <a:pt x="16334" y="13992"/>
                </a:cubicBezTo>
                <a:cubicBezTo>
                  <a:pt x="16349" y="13938"/>
                  <a:pt x="16322" y="13877"/>
                  <a:pt x="16262" y="13860"/>
                </a:cubicBezTo>
                <a:cubicBezTo>
                  <a:pt x="15972" y="13779"/>
                  <a:pt x="15747" y="13630"/>
                  <a:pt x="15631" y="13450"/>
                </a:cubicBezTo>
                <a:cubicBezTo>
                  <a:pt x="15614" y="13418"/>
                  <a:pt x="15581" y="13402"/>
                  <a:pt x="15547" y="13402"/>
                </a:cubicBezTo>
                <a:close/>
                <a:moveTo>
                  <a:pt x="17903" y="13782"/>
                </a:moveTo>
                <a:cubicBezTo>
                  <a:pt x="17891" y="13782"/>
                  <a:pt x="17879" y="13784"/>
                  <a:pt x="17867" y="13789"/>
                </a:cubicBezTo>
                <a:cubicBezTo>
                  <a:pt x="17599" y="13877"/>
                  <a:pt x="17331" y="13926"/>
                  <a:pt x="17068" y="13943"/>
                </a:cubicBezTo>
                <a:cubicBezTo>
                  <a:pt x="17007" y="13948"/>
                  <a:pt x="16964" y="13997"/>
                  <a:pt x="16964" y="14052"/>
                </a:cubicBezTo>
                <a:cubicBezTo>
                  <a:pt x="16969" y="14113"/>
                  <a:pt x="17019" y="14156"/>
                  <a:pt x="17073" y="14156"/>
                </a:cubicBezTo>
                <a:lnTo>
                  <a:pt x="17078" y="14151"/>
                </a:lnTo>
                <a:cubicBezTo>
                  <a:pt x="17358" y="14135"/>
                  <a:pt x="17649" y="14080"/>
                  <a:pt x="17933" y="13987"/>
                </a:cubicBezTo>
                <a:cubicBezTo>
                  <a:pt x="17988" y="13971"/>
                  <a:pt x="18016" y="13910"/>
                  <a:pt x="17999" y="13855"/>
                </a:cubicBezTo>
                <a:cubicBezTo>
                  <a:pt x="17986" y="13812"/>
                  <a:pt x="17947" y="13782"/>
                  <a:pt x="17903" y="13782"/>
                </a:cubicBezTo>
                <a:close/>
                <a:moveTo>
                  <a:pt x="20211" y="13657"/>
                </a:moveTo>
                <a:cubicBezTo>
                  <a:pt x="20179" y="13657"/>
                  <a:pt x="20148" y="13671"/>
                  <a:pt x="20126" y="13696"/>
                </a:cubicBezTo>
                <a:cubicBezTo>
                  <a:pt x="20088" y="13741"/>
                  <a:pt x="20098" y="13806"/>
                  <a:pt x="20143" y="13845"/>
                </a:cubicBezTo>
                <a:cubicBezTo>
                  <a:pt x="20361" y="14020"/>
                  <a:pt x="20564" y="14212"/>
                  <a:pt x="20751" y="14409"/>
                </a:cubicBezTo>
                <a:cubicBezTo>
                  <a:pt x="20773" y="14431"/>
                  <a:pt x="20801" y="14442"/>
                  <a:pt x="20827" y="14442"/>
                </a:cubicBezTo>
                <a:cubicBezTo>
                  <a:pt x="20855" y="14442"/>
                  <a:pt x="20882" y="14431"/>
                  <a:pt x="20905" y="14414"/>
                </a:cubicBezTo>
                <a:cubicBezTo>
                  <a:pt x="20943" y="14371"/>
                  <a:pt x="20948" y="14305"/>
                  <a:pt x="20905" y="14267"/>
                </a:cubicBezTo>
                <a:cubicBezTo>
                  <a:pt x="20713" y="14058"/>
                  <a:pt x="20505" y="13860"/>
                  <a:pt x="20274" y="13680"/>
                </a:cubicBezTo>
                <a:cubicBezTo>
                  <a:pt x="20256" y="13664"/>
                  <a:pt x="20233" y="13657"/>
                  <a:pt x="20211" y="13657"/>
                </a:cubicBezTo>
                <a:close/>
                <a:moveTo>
                  <a:pt x="21360" y="14889"/>
                </a:moveTo>
                <a:cubicBezTo>
                  <a:pt x="21339" y="14889"/>
                  <a:pt x="21318" y="14895"/>
                  <a:pt x="21299" y="14907"/>
                </a:cubicBezTo>
                <a:cubicBezTo>
                  <a:pt x="21249" y="14940"/>
                  <a:pt x="21239" y="15006"/>
                  <a:pt x="21272" y="15056"/>
                </a:cubicBezTo>
                <a:cubicBezTo>
                  <a:pt x="21425" y="15286"/>
                  <a:pt x="21562" y="15527"/>
                  <a:pt x="21671" y="15773"/>
                </a:cubicBezTo>
                <a:cubicBezTo>
                  <a:pt x="21689" y="15812"/>
                  <a:pt x="21727" y="15839"/>
                  <a:pt x="21770" y="15839"/>
                </a:cubicBezTo>
                <a:cubicBezTo>
                  <a:pt x="21781" y="15839"/>
                  <a:pt x="21798" y="15833"/>
                  <a:pt x="21808" y="15828"/>
                </a:cubicBezTo>
                <a:cubicBezTo>
                  <a:pt x="21864" y="15806"/>
                  <a:pt x="21886" y="15740"/>
                  <a:pt x="21864" y="15691"/>
                </a:cubicBezTo>
                <a:cubicBezTo>
                  <a:pt x="21748" y="15428"/>
                  <a:pt x="21611" y="15176"/>
                  <a:pt x="21447" y="14935"/>
                </a:cubicBezTo>
                <a:cubicBezTo>
                  <a:pt x="21426" y="14904"/>
                  <a:pt x="21394" y="14889"/>
                  <a:pt x="21360" y="14889"/>
                </a:cubicBezTo>
                <a:close/>
                <a:moveTo>
                  <a:pt x="22033" y="16427"/>
                </a:moveTo>
                <a:cubicBezTo>
                  <a:pt x="22024" y="16427"/>
                  <a:pt x="22015" y="16428"/>
                  <a:pt x="22006" y="16431"/>
                </a:cubicBezTo>
                <a:cubicBezTo>
                  <a:pt x="21952" y="16442"/>
                  <a:pt x="21912" y="16496"/>
                  <a:pt x="21929" y="16557"/>
                </a:cubicBezTo>
                <a:cubicBezTo>
                  <a:pt x="21985" y="16820"/>
                  <a:pt x="22017" y="17095"/>
                  <a:pt x="22023" y="17374"/>
                </a:cubicBezTo>
                <a:cubicBezTo>
                  <a:pt x="22023" y="17429"/>
                  <a:pt x="22071" y="17472"/>
                  <a:pt x="22127" y="17472"/>
                </a:cubicBezTo>
                <a:lnTo>
                  <a:pt x="22132" y="17472"/>
                </a:lnTo>
                <a:cubicBezTo>
                  <a:pt x="22192" y="17472"/>
                  <a:pt x="22236" y="17424"/>
                  <a:pt x="22236" y="17369"/>
                </a:cubicBezTo>
                <a:cubicBezTo>
                  <a:pt x="22231" y="17078"/>
                  <a:pt x="22198" y="16787"/>
                  <a:pt x="22132" y="16508"/>
                </a:cubicBezTo>
                <a:cubicBezTo>
                  <a:pt x="22123" y="16462"/>
                  <a:pt x="22082" y="16427"/>
                  <a:pt x="22033" y="16427"/>
                </a:cubicBezTo>
                <a:close/>
                <a:moveTo>
                  <a:pt x="22065" y="18106"/>
                </a:moveTo>
                <a:cubicBezTo>
                  <a:pt x="22016" y="18106"/>
                  <a:pt x="21972" y="18142"/>
                  <a:pt x="21962" y="18196"/>
                </a:cubicBezTo>
                <a:cubicBezTo>
                  <a:pt x="21919" y="18459"/>
                  <a:pt x="21853" y="18727"/>
                  <a:pt x="21765" y="18996"/>
                </a:cubicBezTo>
                <a:cubicBezTo>
                  <a:pt x="21742" y="19051"/>
                  <a:pt x="21775" y="19111"/>
                  <a:pt x="21831" y="19127"/>
                </a:cubicBezTo>
                <a:cubicBezTo>
                  <a:pt x="21841" y="19134"/>
                  <a:pt x="21853" y="19134"/>
                  <a:pt x="21864" y="19134"/>
                </a:cubicBezTo>
                <a:cubicBezTo>
                  <a:pt x="21907" y="19134"/>
                  <a:pt x="21952" y="19106"/>
                  <a:pt x="21962" y="19061"/>
                </a:cubicBezTo>
                <a:cubicBezTo>
                  <a:pt x="22056" y="18783"/>
                  <a:pt x="22127" y="18502"/>
                  <a:pt x="22170" y="18229"/>
                </a:cubicBezTo>
                <a:cubicBezTo>
                  <a:pt x="22182" y="18168"/>
                  <a:pt x="22142" y="18114"/>
                  <a:pt x="22083" y="18108"/>
                </a:cubicBezTo>
                <a:cubicBezTo>
                  <a:pt x="22077" y="18107"/>
                  <a:pt x="22071" y="18106"/>
                  <a:pt x="22065" y="18106"/>
                </a:cubicBezTo>
                <a:close/>
                <a:moveTo>
                  <a:pt x="21552" y="19706"/>
                </a:moveTo>
                <a:cubicBezTo>
                  <a:pt x="21511" y="19706"/>
                  <a:pt x="21472" y="19727"/>
                  <a:pt x="21452" y="19764"/>
                </a:cubicBezTo>
                <a:cubicBezTo>
                  <a:pt x="21337" y="20005"/>
                  <a:pt x="21201" y="20252"/>
                  <a:pt x="21052" y="20498"/>
                </a:cubicBezTo>
                <a:cubicBezTo>
                  <a:pt x="21024" y="20548"/>
                  <a:pt x="21036" y="20614"/>
                  <a:pt x="21085" y="20640"/>
                </a:cubicBezTo>
                <a:cubicBezTo>
                  <a:pt x="21107" y="20652"/>
                  <a:pt x="21123" y="20657"/>
                  <a:pt x="21140" y="20657"/>
                </a:cubicBezTo>
                <a:cubicBezTo>
                  <a:pt x="21178" y="20657"/>
                  <a:pt x="21211" y="20640"/>
                  <a:pt x="21233" y="20607"/>
                </a:cubicBezTo>
                <a:cubicBezTo>
                  <a:pt x="21386" y="20356"/>
                  <a:pt x="21524" y="20103"/>
                  <a:pt x="21644" y="19857"/>
                </a:cubicBezTo>
                <a:cubicBezTo>
                  <a:pt x="21666" y="19802"/>
                  <a:pt x="21644" y="19742"/>
                  <a:pt x="21595" y="19714"/>
                </a:cubicBezTo>
                <a:cubicBezTo>
                  <a:pt x="21581" y="19708"/>
                  <a:pt x="21566" y="19706"/>
                  <a:pt x="21552" y="19706"/>
                </a:cubicBezTo>
                <a:close/>
                <a:moveTo>
                  <a:pt x="20672" y="21147"/>
                </a:moveTo>
                <a:cubicBezTo>
                  <a:pt x="20639" y="21147"/>
                  <a:pt x="20606" y="21162"/>
                  <a:pt x="20586" y="21188"/>
                </a:cubicBezTo>
                <a:cubicBezTo>
                  <a:pt x="20427" y="21408"/>
                  <a:pt x="20252" y="21626"/>
                  <a:pt x="20065" y="21846"/>
                </a:cubicBezTo>
                <a:cubicBezTo>
                  <a:pt x="20027" y="21890"/>
                  <a:pt x="20032" y="21955"/>
                  <a:pt x="20077" y="21995"/>
                </a:cubicBezTo>
                <a:cubicBezTo>
                  <a:pt x="20098" y="22011"/>
                  <a:pt x="20121" y="22021"/>
                  <a:pt x="20148" y="22021"/>
                </a:cubicBezTo>
                <a:cubicBezTo>
                  <a:pt x="20176" y="22021"/>
                  <a:pt x="20209" y="22005"/>
                  <a:pt x="20225" y="21983"/>
                </a:cubicBezTo>
                <a:cubicBezTo>
                  <a:pt x="20417" y="21758"/>
                  <a:pt x="20592" y="21534"/>
                  <a:pt x="20756" y="21315"/>
                </a:cubicBezTo>
                <a:cubicBezTo>
                  <a:pt x="20789" y="21271"/>
                  <a:pt x="20778" y="21199"/>
                  <a:pt x="20735" y="21166"/>
                </a:cubicBezTo>
                <a:cubicBezTo>
                  <a:pt x="20715" y="21153"/>
                  <a:pt x="20693" y="21147"/>
                  <a:pt x="20672" y="21147"/>
                </a:cubicBezTo>
                <a:close/>
                <a:moveTo>
                  <a:pt x="19581" y="22438"/>
                </a:moveTo>
                <a:cubicBezTo>
                  <a:pt x="19553" y="22438"/>
                  <a:pt x="19526" y="22449"/>
                  <a:pt x="19506" y="22471"/>
                </a:cubicBezTo>
                <a:cubicBezTo>
                  <a:pt x="19321" y="22668"/>
                  <a:pt x="19117" y="22866"/>
                  <a:pt x="18909" y="23063"/>
                </a:cubicBezTo>
                <a:cubicBezTo>
                  <a:pt x="18871" y="23106"/>
                  <a:pt x="18866" y="23172"/>
                  <a:pt x="18909" y="23217"/>
                </a:cubicBezTo>
                <a:cubicBezTo>
                  <a:pt x="18931" y="23233"/>
                  <a:pt x="18959" y="23244"/>
                  <a:pt x="18985" y="23244"/>
                </a:cubicBezTo>
                <a:cubicBezTo>
                  <a:pt x="19013" y="23244"/>
                  <a:pt x="19035" y="23238"/>
                  <a:pt x="19058" y="23217"/>
                </a:cubicBezTo>
                <a:cubicBezTo>
                  <a:pt x="19266" y="23019"/>
                  <a:pt x="19468" y="22817"/>
                  <a:pt x="19660" y="22613"/>
                </a:cubicBezTo>
                <a:cubicBezTo>
                  <a:pt x="19698" y="22575"/>
                  <a:pt x="19698" y="22509"/>
                  <a:pt x="19655" y="22466"/>
                </a:cubicBezTo>
                <a:cubicBezTo>
                  <a:pt x="19633" y="22447"/>
                  <a:pt x="19607" y="22438"/>
                  <a:pt x="19581" y="22438"/>
                </a:cubicBezTo>
                <a:close/>
                <a:moveTo>
                  <a:pt x="18360" y="23607"/>
                </a:moveTo>
                <a:cubicBezTo>
                  <a:pt x="18335" y="23607"/>
                  <a:pt x="18310" y="23615"/>
                  <a:pt x="18290" y="23632"/>
                </a:cubicBezTo>
                <a:cubicBezTo>
                  <a:pt x="18087" y="23809"/>
                  <a:pt x="17874" y="23994"/>
                  <a:pt x="17649" y="24176"/>
                </a:cubicBezTo>
                <a:cubicBezTo>
                  <a:pt x="17604" y="24214"/>
                  <a:pt x="17599" y="24280"/>
                  <a:pt x="17637" y="24323"/>
                </a:cubicBezTo>
                <a:cubicBezTo>
                  <a:pt x="17654" y="24351"/>
                  <a:pt x="17687" y="24363"/>
                  <a:pt x="17720" y="24363"/>
                </a:cubicBezTo>
                <a:cubicBezTo>
                  <a:pt x="17742" y="24363"/>
                  <a:pt x="17763" y="24356"/>
                  <a:pt x="17786" y="24340"/>
                </a:cubicBezTo>
                <a:cubicBezTo>
                  <a:pt x="18011" y="24153"/>
                  <a:pt x="18224" y="23973"/>
                  <a:pt x="18433" y="23792"/>
                </a:cubicBezTo>
                <a:cubicBezTo>
                  <a:pt x="18476" y="23753"/>
                  <a:pt x="18482" y="23688"/>
                  <a:pt x="18443" y="23644"/>
                </a:cubicBezTo>
                <a:cubicBezTo>
                  <a:pt x="18422" y="23620"/>
                  <a:pt x="18391" y="23607"/>
                  <a:pt x="18360" y="23607"/>
                </a:cubicBezTo>
                <a:close/>
                <a:moveTo>
                  <a:pt x="17052" y="24677"/>
                </a:moveTo>
                <a:cubicBezTo>
                  <a:pt x="17030" y="24677"/>
                  <a:pt x="17009" y="24684"/>
                  <a:pt x="16991" y="24697"/>
                </a:cubicBezTo>
                <a:cubicBezTo>
                  <a:pt x="16772" y="24866"/>
                  <a:pt x="16547" y="25031"/>
                  <a:pt x="16316" y="25200"/>
                </a:cubicBezTo>
                <a:cubicBezTo>
                  <a:pt x="16268" y="25239"/>
                  <a:pt x="16256" y="25304"/>
                  <a:pt x="16295" y="25349"/>
                </a:cubicBezTo>
                <a:cubicBezTo>
                  <a:pt x="16311" y="25375"/>
                  <a:pt x="16344" y="25392"/>
                  <a:pt x="16377" y="25392"/>
                </a:cubicBezTo>
                <a:cubicBezTo>
                  <a:pt x="16399" y="25392"/>
                  <a:pt x="16420" y="25387"/>
                  <a:pt x="16437" y="25375"/>
                </a:cubicBezTo>
                <a:cubicBezTo>
                  <a:pt x="16673" y="25200"/>
                  <a:pt x="16903" y="25036"/>
                  <a:pt x="17118" y="24866"/>
                </a:cubicBezTo>
                <a:cubicBezTo>
                  <a:pt x="17166" y="24833"/>
                  <a:pt x="17171" y="24762"/>
                  <a:pt x="17139" y="24718"/>
                </a:cubicBezTo>
                <a:cubicBezTo>
                  <a:pt x="17119" y="24692"/>
                  <a:pt x="17085" y="24677"/>
                  <a:pt x="17052" y="24677"/>
                </a:cubicBezTo>
                <a:close/>
                <a:moveTo>
                  <a:pt x="15688" y="25670"/>
                </a:moveTo>
                <a:cubicBezTo>
                  <a:pt x="15667" y="25670"/>
                  <a:pt x="15645" y="25676"/>
                  <a:pt x="15626" y="25688"/>
                </a:cubicBezTo>
                <a:cubicBezTo>
                  <a:pt x="15401" y="25842"/>
                  <a:pt x="15171" y="26000"/>
                  <a:pt x="14930" y="26159"/>
                </a:cubicBezTo>
                <a:cubicBezTo>
                  <a:pt x="14881" y="26192"/>
                  <a:pt x="14864" y="26258"/>
                  <a:pt x="14897" y="26308"/>
                </a:cubicBezTo>
                <a:cubicBezTo>
                  <a:pt x="14919" y="26336"/>
                  <a:pt x="14952" y="26351"/>
                  <a:pt x="14985" y="26351"/>
                </a:cubicBezTo>
                <a:cubicBezTo>
                  <a:pt x="15006" y="26351"/>
                  <a:pt x="15029" y="26346"/>
                  <a:pt x="15046" y="26336"/>
                </a:cubicBezTo>
                <a:cubicBezTo>
                  <a:pt x="15286" y="26176"/>
                  <a:pt x="15522" y="26017"/>
                  <a:pt x="15747" y="25863"/>
                </a:cubicBezTo>
                <a:cubicBezTo>
                  <a:pt x="15796" y="25831"/>
                  <a:pt x="15807" y="25765"/>
                  <a:pt x="15774" y="25716"/>
                </a:cubicBezTo>
                <a:cubicBezTo>
                  <a:pt x="15754" y="25685"/>
                  <a:pt x="15722" y="25670"/>
                  <a:pt x="15688" y="25670"/>
                </a:cubicBezTo>
                <a:close/>
                <a:moveTo>
                  <a:pt x="14274" y="26598"/>
                </a:moveTo>
                <a:cubicBezTo>
                  <a:pt x="14254" y="26598"/>
                  <a:pt x="14235" y="26603"/>
                  <a:pt x="14217" y="26614"/>
                </a:cubicBezTo>
                <a:cubicBezTo>
                  <a:pt x="13987" y="26763"/>
                  <a:pt x="13746" y="26910"/>
                  <a:pt x="13505" y="27059"/>
                </a:cubicBezTo>
                <a:cubicBezTo>
                  <a:pt x="13450" y="27085"/>
                  <a:pt x="13434" y="27151"/>
                  <a:pt x="13467" y="27201"/>
                </a:cubicBezTo>
                <a:cubicBezTo>
                  <a:pt x="13488" y="27234"/>
                  <a:pt x="13521" y="27256"/>
                  <a:pt x="13559" y="27256"/>
                </a:cubicBezTo>
                <a:cubicBezTo>
                  <a:pt x="13576" y="27256"/>
                  <a:pt x="13592" y="27250"/>
                  <a:pt x="13609" y="27239"/>
                </a:cubicBezTo>
                <a:cubicBezTo>
                  <a:pt x="13855" y="27092"/>
                  <a:pt x="14097" y="26943"/>
                  <a:pt x="14333" y="26796"/>
                </a:cubicBezTo>
                <a:cubicBezTo>
                  <a:pt x="14381" y="26763"/>
                  <a:pt x="14399" y="26697"/>
                  <a:pt x="14366" y="26647"/>
                </a:cubicBezTo>
                <a:cubicBezTo>
                  <a:pt x="14344" y="26616"/>
                  <a:pt x="14309" y="26598"/>
                  <a:pt x="14274" y="26598"/>
                </a:cubicBezTo>
                <a:close/>
                <a:moveTo>
                  <a:pt x="12829" y="27478"/>
                </a:moveTo>
                <a:cubicBezTo>
                  <a:pt x="12811" y="27478"/>
                  <a:pt x="12793" y="27483"/>
                  <a:pt x="12777" y="27492"/>
                </a:cubicBezTo>
                <a:cubicBezTo>
                  <a:pt x="12535" y="27639"/>
                  <a:pt x="12294" y="27788"/>
                  <a:pt x="12058" y="27935"/>
                </a:cubicBezTo>
                <a:cubicBezTo>
                  <a:pt x="12008" y="27968"/>
                  <a:pt x="11993" y="28029"/>
                  <a:pt x="12020" y="28084"/>
                </a:cubicBezTo>
                <a:cubicBezTo>
                  <a:pt x="12041" y="28111"/>
                  <a:pt x="12074" y="28132"/>
                  <a:pt x="12112" y="28132"/>
                </a:cubicBezTo>
                <a:cubicBezTo>
                  <a:pt x="12129" y="28132"/>
                  <a:pt x="12152" y="28127"/>
                  <a:pt x="12168" y="28117"/>
                </a:cubicBezTo>
                <a:cubicBezTo>
                  <a:pt x="12403" y="27968"/>
                  <a:pt x="12645" y="27821"/>
                  <a:pt x="12886" y="27672"/>
                </a:cubicBezTo>
                <a:cubicBezTo>
                  <a:pt x="12935" y="27644"/>
                  <a:pt x="12952" y="27579"/>
                  <a:pt x="12924" y="27530"/>
                </a:cubicBezTo>
                <a:cubicBezTo>
                  <a:pt x="12902" y="27497"/>
                  <a:pt x="12865" y="27478"/>
                  <a:pt x="12829" y="27478"/>
                </a:cubicBezTo>
                <a:close/>
                <a:moveTo>
                  <a:pt x="11397" y="28370"/>
                </a:moveTo>
                <a:cubicBezTo>
                  <a:pt x="11377" y="28370"/>
                  <a:pt x="11358" y="28375"/>
                  <a:pt x="11340" y="28385"/>
                </a:cubicBezTo>
                <a:cubicBezTo>
                  <a:pt x="11100" y="28544"/>
                  <a:pt x="10863" y="28697"/>
                  <a:pt x="10633" y="28851"/>
                </a:cubicBezTo>
                <a:cubicBezTo>
                  <a:pt x="10584" y="28878"/>
                  <a:pt x="10567" y="28944"/>
                  <a:pt x="10600" y="28993"/>
                </a:cubicBezTo>
                <a:cubicBezTo>
                  <a:pt x="10622" y="29026"/>
                  <a:pt x="10655" y="29043"/>
                  <a:pt x="10688" y="29043"/>
                </a:cubicBezTo>
                <a:cubicBezTo>
                  <a:pt x="10710" y="29043"/>
                  <a:pt x="10731" y="29037"/>
                  <a:pt x="10748" y="29026"/>
                </a:cubicBezTo>
                <a:cubicBezTo>
                  <a:pt x="10979" y="28873"/>
                  <a:pt x="11214" y="28719"/>
                  <a:pt x="11455" y="28565"/>
                </a:cubicBezTo>
                <a:cubicBezTo>
                  <a:pt x="11505" y="28532"/>
                  <a:pt x="11515" y="28467"/>
                  <a:pt x="11488" y="28418"/>
                </a:cubicBezTo>
                <a:cubicBezTo>
                  <a:pt x="11467" y="28386"/>
                  <a:pt x="11432" y="28370"/>
                  <a:pt x="11397" y="28370"/>
                </a:cubicBezTo>
                <a:close/>
                <a:moveTo>
                  <a:pt x="9986" y="29303"/>
                </a:moveTo>
                <a:cubicBezTo>
                  <a:pt x="9966" y="29303"/>
                  <a:pt x="9945" y="29309"/>
                  <a:pt x="9926" y="29322"/>
                </a:cubicBezTo>
                <a:cubicBezTo>
                  <a:pt x="9691" y="29481"/>
                  <a:pt x="9461" y="29645"/>
                  <a:pt x="9230" y="29804"/>
                </a:cubicBezTo>
                <a:cubicBezTo>
                  <a:pt x="9186" y="29837"/>
                  <a:pt x="9175" y="29903"/>
                  <a:pt x="9208" y="29953"/>
                </a:cubicBezTo>
                <a:cubicBezTo>
                  <a:pt x="9230" y="29979"/>
                  <a:pt x="9263" y="29996"/>
                  <a:pt x="9296" y="29996"/>
                </a:cubicBezTo>
                <a:cubicBezTo>
                  <a:pt x="9312" y="29996"/>
                  <a:pt x="9334" y="29991"/>
                  <a:pt x="9357" y="29974"/>
                </a:cubicBezTo>
                <a:cubicBezTo>
                  <a:pt x="9580" y="29815"/>
                  <a:pt x="9810" y="29657"/>
                  <a:pt x="10047" y="29493"/>
                </a:cubicBezTo>
                <a:cubicBezTo>
                  <a:pt x="10096" y="29460"/>
                  <a:pt x="10106" y="29394"/>
                  <a:pt x="10074" y="29349"/>
                </a:cubicBezTo>
                <a:cubicBezTo>
                  <a:pt x="10053" y="29319"/>
                  <a:pt x="10020" y="29303"/>
                  <a:pt x="9986" y="29303"/>
                </a:cubicBezTo>
                <a:close/>
                <a:moveTo>
                  <a:pt x="8611" y="30277"/>
                </a:moveTo>
                <a:cubicBezTo>
                  <a:pt x="8588" y="30277"/>
                  <a:pt x="8565" y="30284"/>
                  <a:pt x="8545" y="30298"/>
                </a:cubicBezTo>
                <a:cubicBezTo>
                  <a:pt x="8315" y="30467"/>
                  <a:pt x="8085" y="30637"/>
                  <a:pt x="7865" y="30801"/>
                </a:cubicBezTo>
                <a:cubicBezTo>
                  <a:pt x="7822" y="30841"/>
                  <a:pt x="7811" y="30907"/>
                  <a:pt x="7849" y="30950"/>
                </a:cubicBezTo>
                <a:cubicBezTo>
                  <a:pt x="7865" y="30978"/>
                  <a:pt x="7898" y="30993"/>
                  <a:pt x="7931" y="30993"/>
                </a:cubicBezTo>
                <a:cubicBezTo>
                  <a:pt x="7953" y="30993"/>
                  <a:pt x="7975" y="30988"/>
                  <a:pt x="7996" y="30972"/>
                </a:cubicBezTo>
                <a:cubicBezTo>
                  <a:pt x="8216" y="30808"/>
                  <a:pt x="8441" y="30637"/>
                  <a:pt x="8671" y="30467"/>
                </a:cubicBezTo>
                <a:cubicBezTo>
                  <a:pt x="8715" y="30434"/>
                  <a:pt x="8725" y="30369"/>
                  <a:pt x="8692" y="30320"/>
                </a:cubicBezTo>
                <a:cubicBezTo>
                  <a:pt x="8673" y="30291"/>
                  <a:pt x="8643" y="30277"/>
                  <a:pt x="8611" y="30277"/>
                </a:cubicBezTo>
                <a:close/>
                <a:moveTo>
                  <a:pt x="7265" y="31301"/>
                </a:moveTo>
                <a:cubicBezTo>
                  <a:pt x="7241" y="31301"/>
                  <a:pt x="7218" y="31308"/>
                  <a:pt x="7197" y="31322"/>
                </a:cubicBezTo>
                <a:cubicBezTo>
                  <a:pt x="6972" y="31504"/>
                  <a:pt x="6752" y="31684"/>
                  <a:pt x="6539" y="31860"/>
                </a:cubicBezTo>
                <a:cubicBezTo>
                  <a:pt x="6496" y="31898"/>
                  <a:pt x="6489" y="31964"/>
                  <a:pt x="6528" y="32008"/>
                </a:cubicBezTo>
                <a:cubicBezTo>
                  <a:pt x="6550" y="32035"/>
                  <a:pt x="6577" y="32046"/>
                  <a:pt x="6610" y="32046"/>
                </a:cubicBezTo>
                <a:cubicBezTo>
                  <a:pt x="6632" y="32046"/>
                  <a:pt x="6653" y="32035"/>
                  <a:pt x="6676" y="32018"/>
                </a:cubicBezTo>
                <a:cubicBezTo>
                  <a:pt x="6890" y="31843"/>
                  <a:pt x="7103" y="31668"/>
                  <a:pt x="7328" y="31492"/>
                </a:cubicBezTo>
                <a:cubicBezTo>
                  <a:pt x="7377" y="31454"/>
                  <a:pt x="7383" y="31388"/>
                  <a:pt x="7344" y="31339"/>
                </a:cubicBezTo>
                <a:cubicBezTo>
                  <a:pt x="7325" y="31314"/>
                  <a:pt x="7296" y="31301"/>
                  <a:pt x="7265" y="31301"/>
                </a:cubicBezTo>
                <a:close/>
                <a:moveTo>
                  <a:pt x="5966" y="32382"/>
                </a:moveTo>
                <a:cubicBezTo>
                  <a:pt x="5941" y="32382"/>
                  <a:pt x="5917" y="32390"/>
                  <a:pt x="5897" y="32408"/>
                </a:cubicBezTo>
                <a:cubicBezTo>
                  <a:pt x="5679" y="32600"/>
                  <a:pt x="5470" y="32786"/>
                  <a:pt x="5267" y="32972"/>
                </a:cubicBezTo>
                <a:cubicBezTo>
                  <a:pt x="5224" y="33011"/>
                  <a:pt x="5218" y="33082"/>
                  <a:pt x="5256" y="33126"/>
                </a:cubicBezTo>
                <a:cubicBezTo>
                  <a:pt x="5279" y="33148"/>
                  <a:pt x="5305" y="33159"/>
                  <a:pt x="5338" y="33159"/>
                </a:cubicBezTo>
                <a:cubicBezTo>
                  <a:pt x="5360" y="33159"/>
                  <a:pt x="5388" y="33148"/>
                  <a:pt x="5410" y="33131"/>
                </a:cubicBezTo>
                <a:cubicBezTo>
                  <a:pt x="5608" y="32946"/>
                  <a:pt x="5821" y="32759"/>
                  <a:pt x="6035" y="32567"/>
                </a:cubicBezTo>
                <a:cubicBezTo>
                  <a:pt x="6079" y="32529"/>
                  <a:pt x="6084" y="32463"/>
                  <a:pt x="6046" y="32419"/>
                </a:cubicBezTo>
                <a:cubicBezTo>
                  <a:pt x="6025" y="32395"/>
                  <a:pt x="5995" y="32382"/>
                  <a:pt x="5966" y="32382"/>
                </a:cubicBezTo>
                <a:close/>
                <a:moveTo>
                  <a:pt x="4725" y="33526"/>
                </a:moveTo>
                <a:cubicBezTo>
                  <a:pt x="4697" y="33526"/>
                  <a:pt x="4670" y="33537"/>
                  <a:pt x="4647" y="33559"/>
                </a:cubicBezTo>
                <a:cubicBezTo>
                  <a:pt x="4440" y="33761"/>
                  <a:pt x="4242" y="33958"/>
                  <a:pt x="4050" y="34156"/>
                </a:cubicBezTo>
                <a:cubicBezTo>
                  <a:pt x="4012" y="34200"/>
                  <a:pt x="4012" y="34266"/>
                  <a:pt x="4056" y="34310"/>
                </a:cubicBezTo>
                <a:cubicBezTo>
                  <a:pt x="4078" y="34327"/>
                  <a:pt x="4100" y="34337"/>
                  <a:pt x="4128" y="34337"/>
                </a:cubicBezTo>
                <a:cubicBezTo>
                  <a:pt x="4154" y="34337"/>
                  <a:pt x="4182" y="34327"/>
                  <a:pt x="4204" y="34304"/>
                </a:cubicBezTo>
                <a:cubicBezTo>
                  <a:pt x="4396" y="34107"/>
                  <a:pt x="4594" y="33910"/>
                  <a:pt x="4796" y="33707"/>
                </a:cubicBezTo>
                <a:cubicBezTo>
                  <a:pt x="4839" y="33669"/>
                  <a:pt x="4839" y="33603"/>
                  <a:pt x="4801" y="33559"/>
                </a:cubicBezTo>
                <a:cubicBezTo>
                  <a:pt x="4780" y="33537"/>
                  <a:pt x="4752" y="33526"/>
                  <a:pt x="4725" y="33526"/>
                </a:cubicBezTo>
                <a:close/>
                <a:moveTo>
                  <a:pt x="3555" y="34744"/>
                </a:moveTo>
                <a:cubicBezTo>
                  <a:pt x="3526" y="34744"/>
                  <a:pt x="3496" y="34757"/>
                  <a:pt x="3475" y="34781"/>
                </a:cubicBezTo>
                <a:cubicBezTo>
                  <a:pt x="3283" y="34995"/>
                  <a:pt x="3097" y="35208"/>
                  <a:pt x="2922" y="35422"/>
                </a:cubicBezTo>
                <a:cubicBezTo>
                  <a:pt x="2883" y="35471"/>
                  <a:pt x="2889" y="35537"/>
                  <a:pt x="2937" y="35576"/>
                </a:cubicBezTo>
                <a:cubicBezTo>
                  <a:pt x="2955" y="35587"/>
                  <a:pt x="2982" y="35597"/>
                  <a:pt x="3003" y="35597"/>
                </a:cubicBezTo>
                <a:cubicBezTo>
                  <a:pt x="3031" y="35597"/>
                  <a:pt x="3064" y="35587"/>
                  <a:pt x="3086" y="35559"/>
                </a:cubicBezTo>
                <a:cubicBezTo>
                  <a:pt x="3261" y="35346"/>
                  <a:pt x="3443" y="35132"/>
                  <a:pt x="3635" y="34924"/>
                </a:cubicBezTo>
                <a:cubicBezTo>
                  <a:pt x="3673" y="34879"/>
                  <a:pt x="3667" y="34813"/>
                  <a:pt x="3623" y="34770"/>
                </a:cubicBezTo>
                <a:cubicBezTo>
                  <a:pt x="3603" y="34753"/>
                  <a:pt x="3579" y="34744"/>
                  <a:pt x="3555" y="34744"/>
                </a:cubicBezTo>
                <a:close/>
                <a:moveTo>
                  <a:pt x="2482" y="36050"/>
                </a:moveTo>
                <a:cubicBezTo>
                  <a:pt x="2449" y="36050"/>
                  <a:pt x="2415" y="36065"/>
                  <a:pt x="2395" y="36091"/>
                </a:cubicBezTo>
                <a:cubicBezTo>
                  <a:pt x="2226" y="36321"/>
                  <a:pt x="2056" y="36551"/>
                  <a:pt x="1902" y="36781"/>
                </a:cubicBezTo>
                <a:cubicBezTo>
                  <a:pt x="1869" y="36831"/>
                  <a:pt x="1880" y="36897"/>
                  <a:pt x="1930" y="36930"/>
                </a:cubicBezTo>
                <a:cubicBezTo>
                  <a:pt x="1946" y="36940"/>
                  <a:pt x="1968" y="36946"/>
                  <a:pt x="1990" y="36946"/>
                </a:cubicBezTo>
                <a:cubicBezTo>
                  <a:pt x="2023" y="36946"/>
                  <a:pt x="2056" y="36930"/>
                  <a:pt x="2077" y="36902"/>
                </a:cubicBezTo>
                <a:cubicBezTo>
                  <a:pt x="2231" y="36677"/>
                  <a:pt x="2395" y="36447"/>
                  <a:pt x="2565" y="36217"/>
                </a:cubicBezTo>
                <a:cubicBezTo>
                  <a:pt x="2598" y="36174"/>
                  <a:pt x="2593" y="36108"/>
                  <a:pt x="2543" y="36070"/>
                </a:cubicBezTo>
                <a:cubicBezTo>
                  <a:pt x="2526" y="36057"/>
                  <a:pt x="2504" y="36050"/>
                  <a:pt x="2482" y="36050"/>
                </a:cubicBezTo>
                <a:close/>
                <a:moveTo>
                  <a:pt x="1534" y="37450"/>
                </a:moveTo>
                <a:cubicBezTo>
                  <a:pt x="1499" y="37450"/>
                  <a:pt x="1465" y="37468"/>
                  <a:pt x="1447" y="37499"/>
                </a:cubicBezTo>
                <a:cubicBezTo>
                  <a:pt x="1300" y="37747"/>
                  <a:pt x="1162" y="37998"/>
                  <a:pt x="1037" y="38245"/>
                </a:cubicBezTo>
                <a:cubicBezTo>
                  <a:pt x="1009" y="38299"/>
                  <a:pt x="1030" y="38360"/>
                  <a:pt x="1080" y="38387"/>
                </a:cubicBezTo>
                <a:cubicBezTo>
                  <a:pt x="1096" y="38398"/>
                  <a:pt x="1113" y="38398"/>
                  <a:pt x="1129" y="38398"/>
                </a:cubicBezTo>
                <a:cubicBezTo>
                  <a:pt x="1168" y="38398"/>
                  <a:pt x="1206" y="38377"/>
                  <a:pt x="1222" y="38344"/>
                </a:cubicBezTo>
                <a:cubicBezTo>
                  <a:pt x="1348" y="38097"/>
                  <a:pt x="1485" y="37851"/>
                  <a:pt x="1629" y="37609"/>
                </a:cubicBezTo>
                <a:cubicBezTo>
                  <a:pt x="1655" y="37560"/>
                  <a:pt x="1639" y="37494"/>
                  <a:pt x="1589" y="37467"/>
                </a:cubicBezTo>
                <a:cubicBezTo>
                  <a:pt x="1572" y="37455"/>
                  <a:pt x="1553" y="37450"/>
                  <a:pt x="1534" y="37450"/>
                </a:cubicBezTo>
                <a:close/>
                <a:moveTo>
                  <a:pt x="774" y="38955"/>
                </a:moveTo>
                <a:cubicBezTo>
                  <a:pt x="733" y="38955"/>
                  <a:pt x="694" y="38978"/>
                  <a:pt x="675" y="39017"/>
                </a:cubicBezTo>
                <a:cubicBezTo>
                  <a:pt x="564" y="39286"/>
                  <a:pt x="466" y="39555"/>
                  <a:pt x="384" y="39819"/>
                </a:cubicBezTo>
                <a:cubicBezTo>
                  <a:pt x="362" y="39878"/>
                  <a:pt x="395" y="39933"/>
                  <a:pt x="450" y="39955"/>
                </a:cubicBezTo>
                <a:cubicBezTo>
                  <a:pt x="461" y="39955"/>
                  <a:pt x="471" y="39961"/>
                  <a:pt x="483" y="39961"/>
                </a:cubicBezTo>
                <a:cubicBezTo>
                  <a:pt x="526" y="39961"/>
                  <a:pt x="570" y="39928"/>
                  <a:pt x="582" y="39884"/>
                </a:cubicBezTo>
                <a:cubicBezTo>
                  <a:pt x="663" y="39626"/>
                  <a:pt x="762" y="39363"/>
                  <a:pt x="872" y="39100"/>
                </a:cubicBezTo>
                <a:cubicBezTo>
                  <a:pt x="893" y="39045"/>
                  <a:pt x="866" y="38985"/>
                  <a:pt x="817" y="38964"/>
                </a:cubicBezTo>
                <a:cubicBezTo>
                  <a:pt x="803" y="38958"/>
                  <a:pt x="788" y="38955"/>
                  <a:pt x="774" y="38955"/>
                </a:cubicBezTo>
                <a:close/>
                <a:moveTo>
                  <a:pt x="267" y="40561"/>
                </a:moveTo>
                <a:cubicBezTo>
                  <a:pt x="218" y="40561"/>
                  <a:pt x="173" y="40597"/>
                  <a:pt x="159" y="40646"/>
                </a:cubicBezTo>
                <a:cubicBezTo>
                  <a:pt x="99" y="40930"/>
                  <a:pt x="55" y="41215"/>
                  <a:pt x="28" y="41489"/>
                </a:cubicBezTo>
                <a:cubicBezTo>
                  <a:pt x="22" y="41550"/>
                  <a:pt x="66" y="41600"/>
                  <a:pt x="126" y="41610"/>
                </a:cubicBezTo>
                <a:lnTo>
                  <a:pt x="137" y="41610"/>
                </a:lnTo>
                <a:cubicBezTo>
                  <a:pt x="187" y="41610"/>
                  <a:pt x="236" y="41567"/>
                  <a:pt x="241" y="41511"/>
                </a:cubicBezTo>
                <a:cubicBezTo>
                  <a:pt x="268" y="41243"/>
                  <a:pt x="307" y="40963"/>
                  <a:pt x="367" y="40689"/>
                </a:cubicBezTo>
                <a:cubicBezTo>
                  <a:pt x="379" y="40634"/>
                  <a:pt x="346" y="40575"/>
                  <a:pt x="286" y="40563"/>
                </a:cubicBezTo>
                <a:cubicBezTo>
                  <a:pt x="279" y="40562"/>
                  <a:pt x="273" y="40561"/>
                  <a:pt x="267" y="40561"/>
                </a:cubicBezTo>
                <a:close/>
                <a:moveTo>
                  <a:pt x="104" y="42240"/>
                </a:moveTo>
                <a:cubicBezTo>
                  <a:pt x="44" y="42240"/>
                  <a:pt x="0" y="42290"/>
                  <a:pt x="0" y="42351"/>
                </a:cubicBezTo>
                <a:cubicBezTo>
                  <a:pt x="11" y="42640"/>
                  <a:pt x="38" y="42931"/>
                  <a:pt x="88" y="43206"/>
                </a:cubicBezTo>
                <a:cubicBezTo>
                  <a:pt x="99" y="43254"/>
                  <a:pt x="142" y="43292"/>
                  <a:pt x="192" y="43292"/>
                </a:cubicBezTo>
                <a:lnTo>
                  <a:pt x="208" y="43292"/>
                </a:lnTo>
                <a:cubicBezTo>
                  <a:pt x="268" y="43282"/>
                  <a:pt x="307" y="43227"/>
                  <a:pt x="296" y="43166"/>
                </a:cubicBezTo>
                <a:cubicBezTo>
                  <a:pt x="247" y="42903"/>
                  <a:pt x="220" y="42624"/>
                  <a:pt x="215" y="42344"/>
                </a:cubicBezTo>
                <a:cubicBezTo>
                  <a:pt x="208" y="42285"/>
                  <a:pt x="159" y="42240"/>
                  <a:pt x="104" y="42240"/>
                </a:cubicBezTo>
                <a:close/>
                <a:moveTo>
                  <a:pt x="407" y="43899"/>
                </a:moveTo>
                <a:cubicBezTo>
                  <a:pt x="393" y="43899"/>
                  <a:pt x="380" y="43902"/>
                  <a:pt x="367" y="43907"/>
                </a:cubicBezTo>
                <a:cubicBezTo>
                  <a:pt x="313" y="43923"/>
                  <a:pt x="286" y="43983"/>
                  <a:pt x="301" y="44038"/>
                </a:cubicBezTo>
                <a:cubicBezTo>
                  <a:pt x="307" y="44049"/>
                  <a:pt x="597" y="44843"/>
                  <a:pt x="751" y="44843"/>
                </a:cubicBezTo>
                <a:cubicBezTo>
                  <a:pt x="812" y="44843"/>
                  <a:pt x="860" y="44800"/>
                  <a:pt x="860" y="44739"/>
                </a:cubicBezTo>
                <a:cubicBezTo>
                  <a:pt x="860" y="44718"/>
                  <a:pt x="850" y="44696"/>
                  <a:pt x="839" y="44679"/>
                </a:cubicBezTo>
                <a:cubicBezTo>
                  <a:pt x="828" y="44663"/>
                  <a:pt x="663" y="44416"/>
                  <a:pt x="504" y="43967"/>
                </a:cubicBezTo>
                <a:cubicBezTo>
                  <a:pt x="488" y="43925"/>
                  <a:pt x="449" y="43899"/>
                  <a:pt x="407" y="43899"/>
                </a:cubicBezTo>
                <a:close/>
              </a:path>
            </a:pathLst>
          </a:custGeom>
          <a:solidFill>
            <a:srgbClr val="2E242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6" name="Google Shape;1036;p15"/>
          <p:cNvSpPr txBox="1">
            <a:spLocks noGrp="1"/>
          </p:cNvSpPr>
          <p:nvPr>
            <p:ph type="subTitle" idx="1"/>
          </p:nvPr>
        </p:nvSpPr>
        <p:spPr>
          <a:xfrm>
            <a:off x="3778400" y="3746200"/>
            <a:ext cx="4635200" cy="1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037" name="Google Shape;1037;p15"/>
          <p:cNvSpPr txBox="1">
            <a:spLocks noGrp="1"/>
          </p:cNvSpPr>
          <p:nvPr>
            <p:ph type="title"/>
          </p:nvPr>
        </p:nvSpPr>
        <p:spPr>
          <a:xfrm>
            <a:off x="3778400" y="1579000"/>
            <a:ext cx="4635200" cy="21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038" name="Google Shape;1038;p15"/>
          <p:cNvSpPr/>
          <p:nvPr/>
        </p:nvSpPr>
        <p:spPr>
          <a:xfrm>
            <a:off x="5476501" y="5862816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9" name="Google Shape;1039;p15"/>
          <p:cNvSpPr/>
          <p:nvPr/>
        </p:nvSpPr>
        <p:spPr>
          <a:xfrm rot="-8099864">
            <a:off x="9541318" y="5155623"/>
            <a:ext cx="1322167" cy="2666557"/>
          </a:xfrm>
          <a:custGeom>
            <a:avLst/>
            <a:gdLst/>
            <a:ahLst/>
            <a:cxnLst/>
            <a:rect l="l" t="t" r="r" b="b"/>
            <a:pathLst>
              <a:path w="22236" h="44844" extrusionOk="0">
                <a:moveTo>
                  <a:pt x="13245" y="0"/>
                </a:moveTo>
                <a:cubicBezTo>
                  <a:pt x="13209" y="0"/>
                  <a:pt x="13173" y="21"/>
                  <a:pt x="13154" y="54"/>
                </a:cubicBezTo>
                <a:cubicBezTo>
                  <a:pt x="13127" y="104"/>
                  <a:pt x="13144" y="170"/>
                  <a:pt x="13192" y="197"/>
                </a:cubicBezTo>
                <a:cubicBezTo>
                  <a:pt x="13198" y="197"/>
                  <a:pt x="13478" y="356"/>
                  <a:pt x="13921" y="635"/>
                </a:cubicBezTo>
                <a:cubicBezTo>
                  <a:pt x="13938" y="646"/>
                  <a:pt x="13954" y="646"/>
                  <a:pt x="13976" y="646"/>
                </a:cubicBezTo>
                <a:cubicBezTo>
                  <a:pt x="14009" y="646"/>
                  <a:pt x="14042" y="630"/>
                  <a:pt x="14064" y="597"/>
                </a:cubicBezTo>
                <a:cubicBezTo>
                  <a:pt x="14097" y="547"/>
                  <a:pt x="14080" y="481"/>
                  <a:pt x="14032" y="455"/>
                </a:cubicBezTo>
                <a:cubicBezTo>
                  <a:pt x="13582" y="175"/>
                  <a:pt x="13296" y="16"/>
                  <a:pt x="13296" y="16"/>
                </a:cubicBezTo>
                <a:cubicBezTo>
                  <a:pt x="13280" y="5"/>
                  <a:pt x="13263" y="0"/>
                  <a:pt x="13245" y="0"/>
                </a:cubicBezTo>
                <a:close/>
                <a:moveTo>
                  <a:pt x="14684" y="896"/>
                </a:moveTo>
                <a:cubicBezTo>
                  <a:pt x="14652" y="896"/>
                  <a:pt x="14621" y="912"/>
                  <a:pt x="14601" y="942"/>
                </a:cubicBezTo>
                <a:cubicBezTo>
                  <a:pt x="14568" y="992"/>
                  <a:pt x="14579" y="1058"/>
                  <a:pt x="14629" y="1090"/>
                </a:cubicBezTo>
                <a:cubicBezTo>
                  <a:pt x="14842" y="1232"/>
                  <a:pt x="15079" y="1397"/>
                  <a:pt x="15325" y="1567"/>
                </a:cubicBezTo>
                <a:cubicBezTo>
                  <a:pt x="15342" y="1584"/>
                  <a:pt x="15363" y="1589"/>
                  <a:pt x="15385" y="1589"/>
                </a:cubicBezTo>
                <a:cubicBezTo>
                  <a:pt x="15418" y="1589"/>
                  <a:pt x="15451" y="1573"/>
                  <a:pt x="15473" y="1546"/>
                </a:cubicBezTo>
                <a:cubicBezTo>
                  <a:pt x="15506" y="1496"/>
                  <a:pt x="15494" y="1430"/>
                  <a:pt x="15446" y="1397"/>
                </a:cubicBezTo>
                <a:cubicBezTo>
                  <a:pt x="15198" y="1222"/>
                  <a:pt x="14963" y="1063"/>
                  <a:pt x="14743" y="915"/>
                </a:cubicBezTo>
                <a:cubicBezTo>
                  <a:pt x="14724" y="903"/>
                  <a:pt x="14704" y="896"/>
                  <a:pt x="14684" y="896"/>
                </a:cubicBezTo>
                <a:close/>
                <a:moveTo>
                  <a:pt x="16073" y="1877"/>
                </a:moveTo>
                <a:cubicBezTo>
                  <a:pt x="16040" y="1877"/>
                  <a:pt x="16008" y="1891"/>
                  <a:pt x="15988" y="1918"/>
                </a:cubicBezTo>
                <a:cubicBezTo>
                  <a:pt x="15949" y="1968"/>
                  <a:pt x="15960" y="2034"/>
                  <a:pt x="16005" y="2066"/>
                </a:cubicBezTo>
                <a:cubicBezTo>
                  <a:pt x="16223" y="2231"/>
                  <a:pt x="16448" y="2406"/>
                  <a:pt x="16673" y="2586"/>
                </a:cubicBezTo>
                <a:cubicBezTo>
                  <a:pt x="16690" y="2598"/>
                  <a:pt x="16716" y="2608"/>
                  <a:pt x="16739" y="2608"/>
                </a:cubicBezTo>
                <a:cubicBezTo>
                  <a:pt x="16772" y="2608"/>
                  <a:pt x="16799" y="2593"/>
                  <a:pt x="16822" y="2570"/>
                </a:cubicBezTo>
                <a:cubicBezTo>
                  <a:pt x="16860" y="2520"/>
                  <a:pt x="16848" y="2454"/>
                  <a:pt x="16804" y="2416"/>
                </a:cubicBezTo>
                <a:cubicBezTo>
                  <a:pt x="16580" y="2236"/>
                  <a:pt x="16355" y="2060"/>
                  <a:pt x="16136" y="1895"/>
                </a:cubicBezTo>
                <a:cubicBezTo>
                  <a:pt x="16117" y="1883"/>
                  <a:pt x="16095" y="1877"/>
                  <a:pt x="16073" y="1877"/>
                </a:cubicBezTo>
                <a:close/>
                <a:moveTo>
                  <a:pt x="17389" y="2939"/>
                </a:moveTo>
                <a:cubicBezTo>
                  <a:pt x="17359" y="2939"/>
                  <a:pt x="17330" y="2952"/>
                  <a:pt x="17308" y="2975"/>
                </a:cubicBezTo>
                <a:cubicBezTo>
                  <a:pt x="17270" y="3020"/>
                  <a:pt x="17275" y="3086"/>
                  <a:pt x="17320" y="3124"/>
                </a:cubicBezTo>
                <a:cubicBezTo>
                  <a:pt x="17538" y="3309"/>
                  <a:pt x="17748" y="3502"/>
                  <a:pt x="17945" y="3688"/>
                </a:cubicBezTo>
                <a:cubicBezTo>
                  <a:pt x="17966" y="3704"/>
                  <a:pt x="17994" y="3716"/>
                  <a:pt x="18021" y="3716"/>
                </a:cubicBezTo>
                <a:cubicBezTo>
                  <a:pt x="18049" y="3716"/>
                  <a:pt x="18076" y="3704"/>
                  <a:pt x="18097" y="3683"/>
                </a:cubicBezTo>
                <a:cubicBezTo>
                  <a:pt x="18137" y="3638"/>
                  <a:pt x="18130" y="3573"/>
                  <a:pt x="18092" y="3534"/>
                </a:cubicBezTo>
                <a:cubicBezTo>
                  <a:pt x="17890" y="3342"/>
                  <a:pt x="17677" y="3152"/>
                  <a:pt x="17457" y="2965"/>
                </a:cubicBezTo>
                <a:cubicBezTo>
                  <a:pt x="17437" y="2948"/>
                  <a:pt x="17413" y="2939"/>
                  <a:pt x="17389" y="2939"/>
                </a:cubicBezTo>
                <a:close/>
                <a:moveTo>
                  <a:pt x="18624" y="4098"/>
                </a:moveTo>
                <a:cubicBezTo>
                  <a:pt x="18596" y="4098"/>
                  <a:pt x="18569" y="4107"/>
                  <a:pt x="18547" y="4126"/>
                </a:cubicBezTo>
                <a:cubicBezTo>
                  <a:pt x="18509" y="4165"/>
                  <a:pt x="18509" y="4237"/>
                  <a:pt x="18547" y="4275"/>
                </a:cubicBezTo>
                <a:cubicBezTo>
                  <a:pt x="18750" y="4483"/>
                  <a:pt x="18937" y="4691"/>
                  <a:pt x="19117" y="4895"/>
                </a:cubicBezTo>
                <a:cubicBezTo>
                  <a:pt x="19139" y="4916"/>
                  <a:pt x="19167" y="4933"/>
                  <a:pt x="19195" y="4933"/>
                </a:cubicBezTo>
                <a:cubicBezTo>
                  <a:pt x="19222" y="4933"/>
                  <a:pt x="19243" y="4921"/>
                  <a:pt x="19266" y="4905"/>
                </a:cubicBezTo>
                <a:cubicBezTo>
                  <a:pt x="19309" y="4867"/>
                  <a:pt x="19314" y="4801"/>
                  <a:pt x="19276" y="4756"/>
                </a:cubicBezTo>
                <a:cubicBezTo>
                  <a:pt x="19096" y="4549"/>
                  <a:pt x="18904" y="4336"/>
                  <a:pt x="18701" y="4126"/>
                </a:cubicBezTo>
                <a:cubicBezTo>
                  <a:pt x="18679" y="4107"/>
                  <a:pt x="18651" y="4098"/>
                  <a:pt x="18624" y="4098"/>
                </a:cubicBezTo>
                <a:close/>
                <a:moveTo>
                  <a:pt x="19731" y="5375"/>
                </a:moveTo>
                <a:cubicBezTo>
                  <a:pt x="19709" y="5375"/>
                  <a:pt x="19686" y="5383"/>
                  <a:pt x="19665" y="5398"/>
                </a:cubicBezTo>
                <a:cubicBezTo>
                  <a:pt x="19622" y="5431"/>
                  <a:pt x="19610" y="5497"/>
                  <a:pt x="19650" y="5546"/>
                </a:cubicBezTo>
                <a:cubicBezTo>
                  <a:pt x="19819" y="5776"/>
                  <a:pt x="19984" y="6006"/>
                  <a:pt x="20126" y="6231"/>
                </a:cubicBezTo>
                <a:cubicBezTo>
                  <a:pt x="20143" y="6264"/>
                  <a:pt x="20181" y="6281"/>
                  <a:pt x="20214" y="6281"/>
                </a:cubicBezTo>
                <a:cubicBezTo>
                  <a:pt x="20235" y="6281"/>
                  <a:pt x="20252" y="6276"/>
                  <a:pt x="20268" y="6264"/>
                </a:cubicBezTo>
                <a:cubicBezTo>
                  <a:pt x="20318" y="6231"/>
                  <a:pt x="20334" y="6165"/>
                  <a:pt x="20301" y="6117"/>
                </a:cubicBezTo>
                <a:cubicBezTo>
                  <a:pt x="20159" y="5886"/>
                  <a:pt x="19994" y="5651"/>
                  <a:pt x="19814" y="5421"/>
                </a:cubicBezTo>
                <a:cubicBezTo>
                  <a:pt x="19795" y="5391"/>
                  <a:pt x="19764" y="5375"/>
                  <a:pt x="19731" y="5375"/>
                </a:cubicBezTo>
                <a:close/>
                <a:moveTo>
                  <a:pt x="20629" y="6806"/>
                </a:moveTo>
                <a:cubicBezTo>
                  <a:pt x="20613" y="6806"/>
                  <a:pt x="20597" y="6810"/>
                  <a:pt x="20581" y="6818"/>
                </a:cubicBezTo>
                <a:cubicBezTo>
                  <a:pt x="20531" y="6845"/>
                  <a:pt x="20510" y="6906"/>
                  <a:pt x="20538" y="6960"/>
                </a:cubicBezTo>
                <a:cubicBezTo>
                  <a:pt x="20663" y="7218"/>
                  <a:pt x="20773" y="7475"/>
                  <a:pt x="20855" y="7723"/>
                </a:cubicBezTo>
                <a:cubicBezTo>
                  <a:pt x="20872" y="7766"/>
                  <a:pt x="20910" y="7799"/>
                  <a:pt x="20953" y="7799"/>
                </a:cubicBezTo>
                <a:cubicBezTo>
                  <a:pt x="20965" y="7799"/>
                  <a:pt x="20976" y="7794"/>
                  <a:pt x="20986" y="7788"/>
                </a:cubicBezTo>
                <a:cubicBezTo>
                  <a:pt x="21047" y="7771"/>
                  <a:pt x="21074" y="7711"/>
                  <a:pt x="21052" y="7657"/>
                </a:cubicBezTo>
                <a:cubicBezTo>
                  <a:pt x="20970" y="7399"/>
                  <a:pt x="20855" y="7131"/>
                  <a:pt x="20723" y="6868"/>
                </a:cubicBezTo>
                <a:cubicBezTo>
                  <a:pt x="20703" y="6828"/>
                  <a:pt x="20668" y="6806"/>
                  <a:pt x="20629" y="6806"/>
                </a:cubicBezTo>
                <a:close/>
                <a:moveTo>
                  <a:pt x="21151" y="8401"/>
                </a:moveTo>
                <a:cubicBezTo>
                  <a:pt x="21147" y="8401"/>
                  <a:pt x="21144" y="8401"/>
                  <a:pt x="21140" y="8401"/>
                </a:cubicBezTo>
                <a:cubicBezTo>
                  <a:pt x="21085" y="8413"/>
                  <a:pt x="21047" y="8467"/>
                  <a:pt x="21052" y="8522"/>
                </a:cubicBezTo>
                <a:cubicBezTo>
                  <a:pt x="21090" y="8742"/>
                  <a:pt x="21107" y="8960"/>
                  <a:pt x="21107" y="9175"/>
                </a:cubicBezTo>
                <a:cubicBezTo>
                  <a:pt x="21107" y="9229"/>
                  <a:pt x="21107" y="9289"/>
                  <a:pt x="21102" y="9345"/>
                </a:cubicBezTo>
                <a:cubicBezTo>
                  <a:pt x="21102" y="9405"/>
                  <a:pt x="21145" y="9454"/>
                  <a:pt x="21206" y="9454"/>
                </a:cubicBezTo>
                <a:lnTo>
                  <a:pt x="21211" y="9454"/>
                </a:lnTo>
                <a:cubicBezTo>
                  <a:pt x="21266" y="9454"/>
                  <a:pt x="21310" y="9410"/>
                  <a:pt x="21315" y="9355"/>
                </a:cubicBezTo>
                <a:lnTo>
                  <a:pt x="21315" y="9175"/>
                </a:lnTo>
                <a:cubicBezTo>
                  <a:pt x="21320" y="8950"/>
                  <a:pt x="21299" y="8720"/>
                  <a:pt x="21266" y="8490"/>
                </a:cubicBezTo>
                <a:cubicBezTo>
                  <a:pt x="21255" y="8438"/>
                  <a:pt x="21207" y="8401"/>
                  <a:pt x="21151" y="8401"/>
                </a:cubicBezTo>
                <a:close/>
                <a:moveTo>
                  <a:pt x="21086" y="10077"/>
                </a:moveTo>
                <a:cubicBezTo>
                  <a:pt x="21037" y="10077"/>
                  <a:pt x="20989" y="10108"/>
                  <a:pt x="20976" y="10156"/>
                </a:cubicBezTo>
                <a:cubicBezTo>
                  <a:pt x="20943" y="10276"/>
                  <a:pt x="20905" y="10402"/>
                  <a:pt x="20860" y="10523"/>
                </a:cubicBezTo>
                <a:cubicBezTo>
                  <a:pt x="20806" y="10665"/>
                  <a:pt x="20751" y="10802"/>
                  <a:pt x="20690" y="10934"/>
                </a:cubicBezTo>
                <a:cubicBezTo>
                  <a:pt x="20669" y="10984"/>
                  <a:pt x="20690" y="11049"/>
                  <a:pt x="20745" y="11070"/>
                </a:cubicBezTo>
                <a:cubicBezTo>
                  <a:pt x="20756" y="11077"/>
                  <a:pt x="20773" y="11082"/>
                  <a:pt x="20789" y="11082"/>
                </a:cubicBezTo>
                <a:cubicBezTo>
                  <a:pt x="20827" y="11082"/>
                  <a:pt x="20866" y="11055"/>
                  <a:pt x="20882" y="11016"/>
                </a:cubicBezTo>
                <a:cubicBezTo>
                  <a:pt x="20943" y="10885"/>
                  <a:pt x="21003" y="10742"/>
                  <a:pt x="21057" y="10594"/>
                </a:cubicBezTo>
                <a:cubicBezTo>
                  <a:pt x="21107" y="10468"/>
                  <a:pt x="21145" y="10342"/>
                  <a:pt x="21183" y="10210"/>
                </a:cubicBezTo>
                <a:cubicBezTo>
                  <a:pt x="21195" y="10156"/>
                  <a:pt x="21162" y="10096"/>
                  <a:pt x="21107" y="10079"/>
                </a:cubicBezTo>
                <a:cubicBezTo>
                  <a:pt x="21100" y="10077"/>
                  <a:pt x="21093" y="10077"/>
                  <a:pt x="21086" y="10077"/>
                </a:cubicBezTo>
                <a:close/>
                <a:moveTo>
                  <a:pt x="20403" y="11623"/>
                </a:moveTo>
                <a:cubicBezTo>
                  <a:pt x="20367" y="11623"/>
                  <a:pt x="20331" y="11641"/>
                  <a:pt x="20313" y="11674"/>
                </a:cubicBezTo>
                <a:cubicBezTo>
                  <a:pt x="20164" y="11915"/>
                  <a:pt x="20005" y="12145"/>
                  <a:pt x="19840" y="12353"/>
                </a:cubicBezTo>
                <a:cubicBezTo>
                  <a:pt x="19802" y="12403"/>
                  <a:pt x="19814" y="12469"/>
                  <a:pt x="19858" y="12507"/>
                </a:cubicBezTo>
                <a:cubicBezTo>
                  <a:pt x="19873" y="12517"/>
                  <a:pt x="19901" y="12529"/>
                  <a:pt x="19923" y="12529"/>
                </a:cubicBezTo>
                <a:cubicBezTo>
                  <a:pt x="19956" y="12529"/>
                  <a:pt x="19984" y="12512"/>
                  <a:pt x="20005" y="12491"/>
                </a:cubicBezTo>
                <a:cubicBezTo>
                  <a:pt x="20181" y="12271"/>
                  <a:pt x="20340" y="12036"/>
                  <a:pt x="20493" y="11778"/>
                </a:cubicBezTo>
                <a:cubicBezTo>
                  <a:pt x="20520" y="11728"/>
                  <a:pt x="20505" y="11662"/>
                  <a:pt x="20455" y="11636"/>
                </a:cubicBezTo>
                <a:cubicBezTo>
                  <a:pt x="20439" y="11627"/>
                  <a:pt x="20421" y="11623"/>
                  <a:pt x="20403" y="11623"/>
                </a:cubicBezTo>
                <a:close/>
                <a:moveTo>
                  <a:pt x="17177" y="12248"/>
                </a:moveTo>
                <a:cubicBezTo>
                  <a:pt x="17121" y="12248"/>
                  <a:pt x="17072" y="12285"/>
                  <a:pt x="17068" y="12337"/>
                </a:cubicBezTo>
                <a:cubicBezTo>
                  <a:pt x="17057" y="12398"/>
                  <a:pt x="17095" y="12452"/>
                  <a:pt x="17156" y="12458"/>
                </a:cubicBezTo>
                <a:cubicBezTo>
                  <a:pt x="17407" y="12502"/>
                  <a:pt x="17682" y="12567"/>
                  <a:pt x="17955" y="12661"/>
                </a:cubicBezTo>
                <a:cubicBezTo>
                  <a:pt x="17966" y="12661"/>
                  <a:pt x="17978" y="12666"/>
                  <a:pt x="17988" y="12666"/>
                </a:cubicBezTo>
                <a:cubicBezTo>
                  <a:pt x="18038" y="12666"/>
                  <a:pt x="18076" y="12633"/>
                  <a:pt x="18092" y="12590"/>
                </a:cubicBezTo>
                <a:cubicBezTo>
                  <a:pt x="18109" y="12534"/>
                  <a:pt x="18082" y="12474"/>
                  <a:pt x="18021" y="12458"/>
                </a:cubicBezTo>
                <a:cubicBezTo>
                  <a:pt x="17736" y="12365"/>
                  <a:pt x="17452" y="12294"/>
                  <a:pt x="17189" y="12249"/>
                </a:cubicBezTo>
                <a:cubicBezTo>
                  <a:pt x="17185" y="12249"/>
                  <a:pt x="17181" y="12248"/>
                  <a:pt x="17177" y="12248"/>
                </a:cubicBezTo>
                <a:close/>
                <a:moveTo>
                  <a:pt x="16326" y="12216"/>
                </a:moveTo>
                <a:cubicBezTo>
                  <a:pt x="16323" y="12216"/>
                  <a:pt x="16319" y="12216"/>
                  <a:pt x="16316" y="12216"/>
                </a:cubicBezTo>
                <a:cubicBezTo>
                  <a:pt x="16032" y="12254"/>
                  <a:pt x="15823" y="12342"/>
                  <a:pt x="15681" y="12479"/>
                </a:cubicBezTo>
                <a:cubicBezTo>
                  <a:pt x="15626" y="12540"/>
                  <a:pt x="15572" y="12600"/>
                  <a:pt x="15527" y="12661"/>
                </a:cubicBezTo>
                <a:cubicBezTo>
                  <a:pt x="15494" y="12704"/>
                  <a:pt x="15506" y="12770"/>
                  <a:pt x="15550" y="12808"/>
                </a:cubicBezTo>
                <a:cubicBezTo>
                  <a:pt x="15572" y="12820"/>
                  <a:pt x="15593" y="12825"/>
                  <a:pt x="15615" y="12825"/>
                </a:cubicBezTo>
                <a:cubicBezTo>
                  <a:pt x="15648" y="12825"/>
                  <a:pt x="15681" y="12813"/>
                  <a:pt x="15697" y="12780"/>
                </a:cubicBezTo>
                <a:cubicBezTo>
                  <a:pt x="15736" y="12732"/>
                  <a:pt x="15780" y="12682"/>
                  <a:pt x="15828" y="12633"/>
                </a:cubicBezTo>
                <a:cubicBezTo>
                  <a:pt x="15934" y="12529"/>
                  <a:pt x="16114" y="12458"/>
                  <a:pt x="16344" y="12431"/>
                </a:cubicBezTo>
                <a:cubicBezTo>
                  <a:pt x="16399" y="12419"/>
                  <a:pt x="16443" y="12370"/>
                  <a:pt x="16432" y="12309"/>
                </a:cubicBezTo>
                <a:cubicBezTo>
                  <a:pt x="16427" y="12257"/>
                  <a:pt x="16378" y="12216"/>
                  <a:pt x="16326" y="12216"/>
                </a:cubicBezTo>
                <a:close/>
                <a:moveTo>
                  <a:pt x="18773" y="12763"/>
                </a:moveTo>
                <a:cubicBezTo>
                  <a:pt x="18735" y="12763"/>
                  <a:pt x="18698" y="12786"/>
                  <a:pt x="18679" y="12825"/>
                </a:cubicBezTo>
                <a:cubicBezTo>
                  <a:pt x="18657" y="12879"/>
                  <a:pt x="18679" y="12940"/>
                  <a:pt x="18734" y="12967"/>
                </a:cubicBezTo>
                <a:cubicBezTo>
                  <a:pt x="18843" y="13017"/>
                  <a:pt x="18953" y="13076"/>
                  <a:pt x="19063" y="13132"/>
                </a:cubicBezTo>
                <a:cubicBezTo>
                  <a:pt x="18920" y="13247"/>
                  <a:pt x="18767" y="13357"/>
                  <a:pt x="18613" y="13445"/>
                </a:cubicBezTo>
                <a:cubicBezTo>
                  <a:pt x="18564" y="13478"/>
                  <a:pt x="18547" y="13543"/>
                  <a:pt x="18575" y="13592"/>
                </a:cubicBezTo>
                <a:cubicBezTo>
                  <a:pt x="18597" y="13625"/>
                  <a:pt x="18630" y="13642"/>
                  <a:pt x="18668" y="13642"/>
                </a:cubicBezTo>
                <a:cubicBezTo>
                  <a:pt x="18684" y="13642"/>
                  <a:pt x="18701" y="13635"/>
                  <a:pt x="18717" y="13630"/>
                </a:cubicBezTo>
                <a:cubicBezTo>
                  <a:pt x="18909" y="13516"/>
                  <a:pt x="19091" y="13389"/>
                  <a:pt x="19266" y="13247"/>
                </a:cubicBezTo>
                <a:cubicBezTo>
                  <a:pt x="19331" y="13286"/>
                  <a:pt x="19397" y="13324"/>
                  <a:pt x="19463" y="13362"/>
                </a:cubicBezTo>
                <a:cubicBezTo>
                  <a:pt x="19480" y="13374"/>
                  <a:pt x="19500" y="13379"/>
                  <a:pt x="19519" y="13379"/>
                </a:cubicBezTo>
                <a:cubicBezTo>
                  <a:pt x="19554" y="13379"/>
                  <a:pt x="19589" y="13361"/>
                  <a:pt x="19610" y="13329"/>
                </a:cubicBezTo>
                <a:cubicBezTo>
                  <a:pt x="19638" y="13280"/>
                  <a:pt x="19627" y="13214"/>
                  <a:pt x="19577" y="13187"/>
                </a:cubicBezTo>
                <a:cubicBezTo>
                  <a:pt x="19529" y="13154"/>
                  <a:pt x="19479" y="13126"/>
                  <a:pt x="19430" y="13099"/>
                </a:cubicBezTo>
                <a:cubicBezTo>
                  <a:pt x="19458" y="13055"/>
                  <a:pt x="19458" y="13005"/>
                  <a:pt x="19425" y="12967"/>
                </a:cubicBezTo>
                <a:cubicBezTo>
                  <a:pt x="19404" y="12943"/>
                  <a:pt x="19373" y="12931"/>
                  <a:pt x="19342" y="12931"/>
                </a:cubicBezTo>
                <a:cubicBezTo>
                  <a:pt x="19318" y="12931"/>
                  <a:pt x="19293" y="12939"/>
                  <a:pt x="19276" y="12957"/>
                </a:cubicBezTo>
                <a:cubicBezTo>
                  <a:pt x="19260" y="12967"/>
                  <a:pt x="19248" y="12978"/>
                  <a:pt x="19238" y="12990"/>
                </a:cubicBezTo>
                <a:cubicBezTo>
                  <a:pt x="19101" y="12912"/>
                  <a:pt x="18964" y="12841"/>
                  <a:pt x="18821" y="12775"/>
                </a:cubicBezTo>
                <a:cubicBezTo>
                  <a:pt x="18805" y="12767"/>
                  <a:pt x="18789" y="12763"/>
                  <a:pt x="18773" y="12763"/>
                </a:cubicBezTo>
                <a:close/>
                <a:moveTo>
                  <a:pt x="15547" y="13402"/>
                </a:moveTo>
                <a:cubicBezTo>
                  <a:pt x="15527" y="13402"/>
                  <a:pt x="15507" y="13407"/>
                  <a:pt x="15489" y="13417"/>
                </a:cubicBezTo>
                <a:cubicBezTo>
                  <a:pt x="15440" y="13450"/>
                  <a:pt x="15423" y="13516"/>
                  <a:pt x="15456" y="13564"/>
                </a:cubicBezTo>
                <a:cubicBezTo>
                  <a:pt x="15593" y="13789"/>
                  <a:pt x="15861" y="13964"/>
                  <a:pt x="16207" y="14063"/>
                </a:cubicBezTo>
                <a:cubicBezTo>
                  <a:pt x="16213" y="14069"/>
                  <a:pt x="16223" y="14069"/>
                  <a:pt x="16235" y="14069"/>
                </a:cubicBezTo>
                <a:cubicBezTo>
                  <a:pt x="16278" y="14069"/>
                  <a:pt x="16322" y="14042"/>
                  <a:pt x="16334" y="13992"/>
                </a:cubicBezTo>
                <a:cubicBezTo>
                  <a:pt x="16349" y="13938"/>
                  <a:pt x="16322" y="13877"/>
                  <a:pt x="16262" y="13860"/>
                </a:cubicBezTo>
                <a:cubicBezTo>
                  <a:pt x="15972" y="13779"/>
                  <a:pt x="15747" y="13630"/>
                  <a:pt x="15631" y="13450"/>
                </a:cubicBezTo>
                <a:cubicBezTo>
                  <a:pt x="15614" y="13418"/>
                  <a:pt x="15581" y="13402"/>
                  <a:pt x="15547" y="13402"/>
                </a:cubicBezTo>
                <a:close/>
                <a:moveTo>
                  <a:pt x="17903" y="13782"/>
                </a:moveTo>
                <a:cubicBezTo>
                  <a:pt x="17891" y="13782"/>
                  <a:pt x="17879" y="13784"/>
                  <a:pt x="17867" y="13789"/>
                </a:cubicBezTo>
                <a:cubicBezTo>
                  <a:pt x="17599" y="13877"/>
                  <a:pt x="17331" y="13926"/>
                  <a:pt x="17068" y="13943"/>
                </a:cubicBezTo>
                <a:cubicBezTo>
                  <a:pt x="17007" y="13948"/>
                  <a:pt x="16964" y="13997"/>
                  <a:pt x="16964" y="14052"/>
                </a:cubicBezTo>
                <a:cubicBezTo>
                  <a:pt x="16969" y="14113"/>
                  <a:pt x="17019" y="14156"/>
                  <a:pt x="17073" y="14156"/>
                </a:cubicBezTo>
                <a:lnTo>
                  <a:pt x="17078" y="14151"/>
                </a:lnTo>
                <a:cubicBezTo>
                  <a:pt x="17358" y="14135"/>
                  <a:pt x="17649" y="14080"/>
                  <a:pt x="17933" y="13987"/>
                </a:cubicBezTo>
                <a:cubicBezTo>
                  <a:pt x="17988" y="13971"/>
                  <a:pt x="18016" y="13910"/>
                  <a:pt x="17999" y="13855"/>
                </a:cubicBezTo>
                <a:cubicBezTo>
                  <a:pt x="17986" y="13812"/>
                  <a:pt x="17947" y="13782"/>
                  <a:pt x="17903" y="13782"/>
                </a:cubicBezTo>
                <a:close/>
                <a:moveTo>
                  <a:pt x="20211" y="13657"/>
                </a:moveTo>
                <a:cubicBezTo>
                  <a:pt x="20179" y="13657"/>
                  <a:pt x="20148" y="13671"/>
                  <a:pt x="20126" y="13696"/>
                </a:cubicBezTo>
                <a:cubicBezTo>
                  <a:pt x="20088" y="13741"/>
                  <a:pt x="20098" y="13806"/>
                  <a:pt x="20143" y="13845"/>
                </a:cubicBezTo>
                <a:cubicBezTo>
                  <a:pt x="20361" y="14020"/>
                  <a:pt x="20564" y="14212"/>
                  <a:pt x="20751" y="14409"/>
                </a:cubicBezTo>
                <a:cubicBezTo>
                  <a:pt x="20773" y="14431"/>
                  <a:pt x="20801" y="14442"/>
                  <a:pt x="20827" y="14442"/>
                </a:cubicBezTo>
                <a:cubicBezTo>
                  <a:pt x="20855" y="14442"/>
                  <a:pt x="20882" y="14431"/>
                  <a:pt x="20905" y="14414"/>
                </a:cubicBezTo>
                <a:cubicBezTo>
                  <a:pt x="20943" y="14371"/>
                  <a:pt x="20948" y="14305"/>
                  <a:pt x="20905" y="14267"/>
                </a:cubicBezTo>
                <a:cubicBezTo>
                  <a:pt x="20713" y="14058"/>
                  <a:pt x="20505" y="13860"/>
                  <a:pt x="20274" y="13680"/>
                </a:cubicBezTo>
                <a:cubicBezTo>
                  <a:pt x="20256" y="13664"/>
                  <a:pt x="20233" y="13657"/>
                  <a:pt x="20211" y="13657"/>
                </a:cubicBezTo>
                <a:close/>
                <a:moveTo>
                  <a:pt x="21360" y="14889"/>
                </a:moveTo>
                <a:cubicBezTo>
                  <a:pt x="21339" y="14889"/>
                  <a:pt x="21318" y="14895"/>
                  <a:pt x="21299" y="14907"/>
                </a:cubicBezTo>
                <a:cubicBezTo>
                  <a:pt x="21249" y="14940"/>
                  <a:pt x="21239" y="15006"/>
                  <a:pt x="21272" y="15056"/>
                </a:cubicBezTo>
                <a:cubicBezTo>
                  <a:pt x="21425" y="15286"/>
                  <a:pt x="21562" y="15527"/>
                  <a:pt x="21671" y="15773"/>
                </a:cubicBezTo>
                <a:cubicBezTo>
                  <a:pt x="21689" y="15812"/>
                  <a:pt x="21727" y="15839"/>
                  <a:pt x="21770" y="15839"/>
                </a:cubicBezTo>
                <a:cubicBezTo>
                  <a:pt x="21781" y="15839"/>
                  <a:pt x="21798" y="15833"/>
                  <a:pt x="21808" y="15828"/>
                </a:cubicBezTo>
                <a:cubicBezTo>
                  <a:pt x="21864" y="15806"/>
                  <a:pt x="21886" y="15740"/>
                  <a:pt x="21864" y="15691"/>
                </a:cubicBezTo>
                <a:cubicBezTo>
                  <a:pt x="21748" y="15428"/>
                  <a:pt x="21611" y="15176"/>
                  <a:pt x="21447" y="14935"/>
                </a:cubicBezTo>
                <a:cubicBezTo>
                  <a:pt x="21426" y="14904"/>
                  <a:pt x="21394" y="14889"/>
                  <a:pt x="21360" y="14889"/>
                </a:cubicBezTo>
                <a:close/>
                <a:moveTo>
                  <a:pt x="22033" y="16427"/>
                </a:moveTo>
                <a:cubicBezTo>
                  <a:pt x="22024" y="16427"/>
                  <a:pt x="22015" y="16428"/>
                  <a:pt x="22006" y="16431"/>
                </a:cubicBezTo>
                <a:cubicBezTo>
                  <a:pt x="21952" y="16442"/>
                  <a:pt x="21912" y="16496"/>
                  <a:pt x="21929" y="16557"/>
                </a:cubicBezTo>
                <a:cubicBezTo>
                  <a:pt x="21985" y="16820"/>
                  <a:pt x="22017" y="17095"/>
                  <a:pt x="22023" y="17374"/>
                </a:cubicBezTo>
                <a:cubicBezTo>
                  <a:pt x="22023" y="17429"/>
                  <a:pt x="22071" y="17472"/>
                  <a:pt x="22127" y="17472"/>
                </a:cubicBezTo>
                <a:lnTo>
                  <a:pt x="22132" y="17472"/>
                </a:lnTo>
                <a:cubicBezTo>
                  <a:pt x="22192" y="17472"/>
                  <a:pt x="22236" y="17424"/>
                  <a:pt x="22236" y="17369"/>
                </a:cubicBezTo>
                <a:cubicBezTo>
                  <a:pt x="22231" y="17078"/>
                  <a:pt x="22198" y="16787"/>
                  <a:pt x="22132" y="16508"/>
                </a:cubicBezTo>
                <a:cubicBezTo>
                  <a:pt x="22123" y="16462"/>
                  <a:pt x="22082" y="16427"/>
                  <a:pt x="22033" y="16427"/>
                </a:cubicBezTo>
                <a:close/>
                <a:moveTo>
                  <a:pt x="22065" y="18106"/>
                </a:moveTo>
                <a:cubicBezTo>
                  <a:pt x="22016" y="18106"/>
                  <a:pt x="21972" y="18142"/>
                  <a:pt x="21962" y="18196"/>
                </a:cubicBezTo>
                <a:cubicBezTo>
                  <a:pt x="21919" y="18459"/>
                  <a:pt x="21853" y="18727"/>
                  <a:pt x="21765" y="18996"/>
                </a:cubicBezTo>
                <a:cubicBezTo>
                  <a:pt x="21742" y="19051"/>
                  <a:pt x="21775" y="19111"/>
                  <a:pt x="21831" y="19127"/>
                </a:cubicBezTo>
                <a:cubicBezTo>
                  <a:pt x="21841" y="19134"/>
                  <a:pt x="21853" y="19134"/>
                  <a:pt x="21864" y="19134"/>
                </a:cubicBezTo>
                <a:cubicBezTo>
                  <a:pt x="21907" y="19134"/>
                  <a:pt x="21952" y="19106"/>
                  <a:pt x="21962" y="19061"/>
                </a:cubicBezTo>
                <a:cubicBezTo>
                  <a:pt x="22056" y="18783"/>
                  <a:pt x="22127" y="18502"/>
                  <a:pt x="22170" y="18229"/>
                </a:cubicBezTo>
                <a:cubicBezTo>
                  <a:pt x="22182" y="18168"/>
                  <a:pt x="22142" y="18114"/>
                  <a:pt x="22083" y="18108"/>
                </a:cubicBezTo>
                <a:cubicBezTo>
                  <a:pt x="22077" y="18107"/>
                  <a:pt x="22071" y="18106"/>
                  <a:pt x="22065" y="18106"/>
                </a:cubicBezTo>
                <a:close/>
                <a:moveTo>
                  <a:pt x="21552" y="19706"/>
                </a:moveTo>
                <a:cubicBezTo>
                  <a:pt x="21511" y="19706"/>
                  <a:pt x="21472" y="19727"/>
                  <a:pt x="21452" y="19764"/>
                </a:cubicBezTo>
                <a:cubicBezTo>
                  <a:pt x="21337" y="20005"/>
                  <a:pt x="21201" y="20252"/>
                  <a:pt x="21052" y="20498"/>
                </a:cubicBezTo>
                <a:cubicBezTo>
                  <a:pt x="21024" y="20548"/>
                  <a:pt x="21036" y="20614"/>
                  <a:pt x="21085" y="20640"/>
                </a:cubicBezTo>
                <a:cubicBezTo>
                  <a:pt x="21107" y="20652"/>
                  <a:pt x="21123" y="20657"/>
                  <a:pt x="21140" y="20657"/>
                </a:cubicBezTo>
                <a:cubicBezTo>
                  <a:pt x="21178" y="20657"/>
                  <a:pt x="21211" y="20640"/>
                  <a:pt x="21233" y="20607"/>
                </a:cubicBezTo>
                <a:cubicBezTo>
                  <a:pt x="21386" y="20356"/>
                  <a:pt x="21524" y="20103"/>
                  <a:pt x="21644" y="19857"/>
                </a:cubicBezTo>
                <a:cubicBezTo>
                  <a:pt x="21666" y="19802"/>
                  <a:pt x="21644" y="19742"/>
                  <a:pt x="21595" y="19714"/>
                </a:cubicBezTo>
                <a:cubicBezTo>
                  <a:pt x="21581" y="19708"/>
                  <a:pt x="21566" y="19706"/>
                  <a:pt x="21552" y="19706"/>
                </a:cubicBezTo>
                <a:close/>
                <a:moveTo>
                  <a:pt x="20672" y="21147"/>
                </a:moveTo>
                <a:cubicBezTo>
                  <a:pt x="20639" y="21147"/>
                  <a:pt x="20606" y="21162"/>
                  <a:pt x="20586" y="21188"/>
                </a:cubicBezTo>
                <a:cubicBezTo>
                  <a:pt x="20427" y="21408"/>
                  <a:pt x="20252" y="21626"/>
                  <a:pt x="20065" y="21846"/>
                </a:cubicBezTo>
                <a:cubicBezTo>
                  <a:pt x="20027" y="21890"/>
                  <a:pt x="20032" y="21955"/>
                  <a:pt x="20077" y="21995"/>
                </a:cubicBezTo>
                <a:cubicBezTo>
                  <a:pt x="20098" y="22011"/>
                  <a:pt x="20121" y="22021"/>
                  <a:pt x="20148" y="22021"/>
                </a:cubicBezTo>
                <a:cubicBezTo>
                  <a:pt x="20176" y="22021"/>
                  <a:pt x="20209" y="22005"/>
                  <a:pt x="20225" y="21983"/>
                </a:cubicBezTo>
                <a:cubicBezTo>
                  <a:pt x="20417" y="21758"/>
                  <a:pt x="20592" y="21534"/>
                  <a:pt x="20756" y="21315"/>
                </a:cubicBezTo>
                <a:cubicBezTo>
                  <a:pt x="20789" y="21271"/>
                  <a:pt x="20778" y="21199"/>
                  <a:pt x="20735" y="21166"/>
                </a:cubicBezTo>
                <a:cubicBezTo>
                  <a:pt x="20715" y="21153"/>
                  <a:pt x="20693" y="21147"/>
                  <a:pt x="20672" y="21147"/>
                </a:cubicBezTo>
                <a:close/>
                <a:moveTo>
                  <a:pt x="19581" y="22438"/>
                </a:moveTo>
                <a:cubicBezTo>
                  <a:pt x="19553" y="22438"/>
                  <a:pt x="19526" y="22449"/>
                  <a:pt x="19506" y="22471"/>
                </a:cubicBezTo>
                <a:cubicBezTo>
                  <a:pt x="19321" y="22668"/>
                  <a:pt x="19117" y="22866"/>
                  <a:pt x="18909" y="23063"/>
                </a:cubicBezTo>
                <a:cubicBezTo>
                  <a:pt x="18871" y="23106"/>
                  <a:pt x="18866" y="23172"/>
                  <a:pt x="18909" y="23217"/>
                </a:cubicBezTo>
                <a:cubicBezTo>
                  <a:pt x="18931" y="23233"/>
                  <a:pt x="18959" y="23244"/>
                  <a:pt x="18985" y="23244"/>
                </a:cubicBezTo>
                <a:cubicBezTo>
                  <a:pt x="19013" y="23244"/>
                  <a:pt x="19035" y="23238"/>
                  <a:pt x="19058" y="23217"/>
                </a:cubicBezTo>
                <a:cubicBezTo>
                  <a:pt x="19266" y="23019"/>
                  <a:pt x="19468" y="22817"/>
                  <a:pt x="19660" y="22613"/>
                </a:cubicBezTo>
                <a:cubicBezTo>
                  <a:pt x="19698" y="22575"/>
                  <a:pt x="19698" y="22509"/>
                  <a:pt x="19655" y="22466"/>
                </a:cubicBezTo>
                <a:cubicBezTo>
                  <a:pt x="19633" y="22447"/>
                  <a:pt x="19607" y="22438"/>
                  <a:pt x="19581" y="22438"/>
                </a:cubicBezTo>
                <a:close/>
                <a:moveTo>
                  <a:pt x="18360" y="23607"/>
                </a:moveTo>
                <a:cubicBezTo>
                  <a:pt x="18335" y="23607"/>
                  <a:pt x="18310" y="23615"/>
                  <a:pt x="18290" y="23632"/>
                </a:cubicBezTo>
                <a:cubicBezTo>
                  <a:pt x="18087" y="23809"/>
                  <a:pt x="17874" y="23994"/>
                  <a:pt x="17649" y="24176"/>
                </a:cubicBezTo>
                <a:cubicBezTo>
                  <a:pt x="17604" y="24214"/>
                  <a:pt x="17599" y="24280"/>
                  <a:pt x="17637" y="24323"/>
                </a:cubicBezTo>
                <a:cubicBezTo>
                  <a:pt x="17654" y="24351"/>
                  <a:pt x="17687" y="24363"/>
                  <a:pt x="17720" y="24363"/>
                </a:cubicBezTo>
                <a:cubicBezTo>
                  <a:pt x="17742" y="24363"/>
                  <a:pt x="17763" y="24356"/>
                  <a:pt x="17786" y="24340"/>
                </a:cubicBezTo>
                <a:cubicBezTo>
                  <a:pt x="18011" y="24153"/>
                  <a:pt x="18224" y="23973"/>
                  <a:pt x="18433" y="23792"/>
                </a:cubicBezTo>
                <a:cubicBezTo>
                  <a:pt x="18476" y="23753"/>
                  <a:pt x="18482" y="23688"/>
                  <a:pt x="18443" y="23644"/>
                </a:cubicBezTo>
                <a:cubicBezTo>
                  <a:pt x="18422" y="23620"/>
                  <a:pt x="18391" y="23607"/>
                  <a:pt x="18360" y="23607"/>
                </a:cubicBezTo>
                <a:close/>
                <a:moveTo>
                  <a:pt x="17052" y="24677"/>
                </a:moveTo>
                <a:cubicBezTo>
                  <a:pt x="17030" y="24677"/>
                  <a:pt x="17009" y="24684"/>
                  <a:pt x="16991" y="24697"/>
                </a:cubicBezTo>
                <a:cubicBezTo>
                  <a:pt x="16772" y="24866"/>
                  <a:pt x="16547" y="25031"/>
                  <a:pt x="16316" y="25200"/>
                </a:cubicBezTo>
                <a:cubicBezTo>
                  <a:pt x="16268" y="25239"/>
                  <a:pt x="16256" y="25304"/>
                  <a:pt x="16295" y="25349"/>
                </a:cubicBezTo>
                <a:cubicBezTo>
                  <a:pt x="16311" y="25375"/>
                  <a:pt x="16344" y="25392"/>
                  <a:pt x="16377" y="25392"/>
                </a:cubicBezTo>
                <a:cubicBezTo>
                  <a:pt x="16399" y="25392"/>
                  <a:pt x="16420" y="25387"/>
                  <a:pt x="16437" y="25375"/>
                </a:cubicBezTo>
                <a:cubicBezTo>
                  <a:pt x="16673" y="25200"/>
                  <a:pt x="16903" y="25036"/>
                  <a:pt x="17118" y="24866"/>
                </a:cubicBezTo>
                <a:cubicBezTo>
                  <a:pt x="17166" y="24833"/>
                  <a:pt x="17171" y="24762"/>
                  <a:pt x="17139" y="24718"/>
                </a:cubicBezTo>
                <a:cubicBezTo>
                  <a:pt x="17119" y="24692"/>
                  <a:pt x="17085" y="24677"/>
                  <a:pt x="17052" y="24677"/>
                </a:cubicBezTo>
                <a:close/>
                <a:moveTo>
                  <a:pt x="15688" y="25670"/>
                </a:moveTo>
                <a:cubicBezTo>
                  <a:pt x="15667" y="25670"/>
                  <a:pt x="15645" y="25676"/>
                  <a:pt x="15626" y="25688"/>
                </a:cubicBezTo>
                <a:cubicBezTo>
                  <a:pt x="15401" y="25842"/>
                  <a:pt x="15171" y="26000"/>
                  <a:pt x="14930" y="26159"/>
                </a:cubicBezTo>
                <a:cubicBezTo>
                  <a:pt x="14881" y="26192"/>
                  <a:pt x="14864" y="26258"/>
                  <a:pt x="14897" y="26308"/>
                </a:cubicBezTo>
                <a:cubicBezTo>
                  <a:pt x="14919" y="26336"/>
                  <a:pt x="14952" y="26351"/>
                  <a:pt x="14985" y="26351"/>
                </a:cubicBezTo>
                <a:cubicBezTo>
                  <a:pt x="15006" y="26351"/>
                  <a:pt x="15029" y="26346"/>
                  <a:pt x="15046" y="26336"/>
                </a:cubicBezTo>
                <a:cubicBezTo>
                  <a:pt x="15286" y="26176"/>
                  <a:pt x="15522" y="26017"/>
                  <a:pt x="15747" y="25863"/>
                </a:cubicBezTo>
                <a:cubicBezTo>
                  <a:pt x="15796" y="25831"/>
                  <a:pt x="15807" y="25765"/>
                  <a:pt x="15774" y="25716"/>
                </a:cubicBezTo>
                <a:cubicBezTo>
                  <a:pt x="15754" y="25685"/>
                  <a:pt x="15722" y="25670"/>
                  <a:pt x="15688" y="25670"/>
                </a:cubicBezTo>
                <a:close/>
                <a:moveTo>
                  <a:pt x="14274" y="26598"/>
                </a:moveTo>
                <a:cubicBezTo>
                  <a:pt x="14254" y="26598"/>
                  <a:pt x="14235" y="26603"/>
                  <a:pt x="14217" y="26614"/>
                </a:cubicBezTo>
                <a:cubicBezTo>
                  <a:pt x="13987" y="26763"/>
                  <a:pt x="13746" y="26910"/>
                  <a:pt x="13505" y="27059"/>
                </a:cubicBezTo>
                <a:cubicBezTo>
                  <a:pt x="13450" y="27085"/>
                  <a:pt x="13434" y="27151"/>
                  <a:pt x="13467" y="27201"/>
                </a:cubicBezTo>
                <a:cubicBezTo>
                  <a:pt x="13488" y="27234"/>
                  <a:pt x="13521" y="27256"/>
                  <a:pt x="13559" y="27256"/>
                </a:cubicBezTo>
                <a:cubicBezTo>
                  <a:pt x="13576" y="27256"/>
                  <a:pt x="13592" y="27250"/>
                  <a:pt x="13609" y="27239"/>
                </a:cubicBezTo>
                <a:cubicBezTo>
                  <a:pt x="13855" y="27092"/>
                  <a:pt x="14097" y="26943"/>
                  <a:pt x="14333" y="26796"/>
                </a:cubicBezTo>
                <a:cubicBezTo>
                  <a:pt x="14381" y="26763"/>
                  <a:pt x="14399" y="26697"/>
                  <a:pt x="14366" y="26647"/>
                </a:cubicBezTo>
                <a:cubicBezTo>
                  <a:pt x="14344" y="26616"/>
                  <a:pt x="14309" y="26598"/>
                  <a:pt x="14274" y="26598"/>
                </a:cubicBezTo>
                <a:close/>
                <a:moveTo>
                  <a:pt x="12829" y="27478"/>
                </a:moveTo>
                <a:cubicBezTo>
                  <a:pt x="12811" y="27478"/>
                  <a:pt x="12793" y="27483"/>
                  <a:pt x="12777" y="27492"/>
                </a:cubicBezTo>
                <a:cubicBezTo>
                  <a:pt x="12535" y="27639"/>
                  <a:pt x="12294" y="27788"/>
                  <a:pt x="12058" y="27935"/>
                </a:cubicBezTo>
                <a:cubicBezTo>
                  <a:pt x="12008" y="27968"/>
                  <a:pt x="11993" y="28029"/>
                  <a:pt x="12020" y="28084"/>
                </a:cubicBezTo>
                <a:cubicBezTo>
                  <a:pt x="12041" y="28111"/>
                  <a:pt x="12074" y="28132"/>
                  <a:pt x="12112" y="28132"/>
                </a:cubicBezTo>
                <a:cubicBezTo>
                  <a:pt x="12129" y="28132"/>
                  <a:pt x="12152" y="28127"/>
                  <a:pt x="12168" y="28117"/>
                </a:cubicBezTo>
                <a:cubicBezTo>
                  <a:pt x="12403" y="27968"/>
                  <a:pt x="12645" y="27821"/>
                  <a:pt x="12886" y="27672"/>
                </a:cubicBezTo>
                <a:cubicBezTo>
                  <a:pt x="12935" y="27644"/>
                  <a:pt x="12952" y="27579"/>
                  <a:pt x="12924" y="27530"/>
                </a:cubicBezTo>
                <a:cubicBezTo>
                  <a:pt x="12902" y="27497"/>
                  <a:pt x="12865" y="27478"/>
                  <a:pt x="12829" y="27478"/>
                </a:cubicBezTo>
                <a:close/>
                <a:moveTo>
                  <a:pt x="11397" y="28370"/>
                </a:moveTo>
                <a:cubicBezTo>
                  <a:pt x="11377" y="28370"/>
                  <a:pt x="11358" y="28375"/>
                  <a:pt x="11340" y="28385"/>
                </a:cubicBezTo>
                <a:cubicBezTo>
                  <a:pt x="11100" y="28544"/>
                  <a:pt x="10863" y="28697"/>
                  <a:pt x="10633" y="28851"/>
                </a:cubicBezTo>
                <a:cubicBezTo>
                  <a:pt x="10584" y="28878"/>
                  <a:pt x="10567" y="28944"/>
                  <a:pt x="10600" y="28993"/>
                </a:cubicBezTo>
                <a:cubicBezTo>
                  <a:pt x="10622" y="29026"/>
                  <a:pt x="10655" y="29043"/>
                  <a:pt x="10688" y="29043"/>
                </a:cubicBezTo>
                <a:cubicBezTo>
                  <a:pt x="10710" y="29043"/>
                  <a:pt x="10731" y="29037"/>
                  <a:pt x="10748" y="29026"/>
                </a:cubicBezTo>
                <a:cubicBezTo>
                  <a:pt x="10979" y="28873"/>
                  <a:pt x="11214" y="28719"/>
                  <a:pt x="11455" y="28565"/>
                </a:cubicBezTo>
                <a:cubicBezTo>
                  <a:pt x="11505" y="28532"/>
                  <a:pt x="11515" y="28467"/>
                  <a:pt x="11488" y="28418"/>
                </a:cubicBezTo>
                <a:cubicBezTo>
                  <a:pt x="11467" y="28386"/>
                  <a:pt x="11432" y="28370"/>
                  <a:pt x="11397" y="28370"/>
                </a:cubicBezTo>
                <a:close/>
                <a:moveTo>
                  <a:pt x="9986" y="29303"/>
                </a:moveTo>
                <a:cubicBezTo>
                  <a:pt x="9966" y="29303"/>
                  <a:pt x="9945" y="29309"/>
                  <a:pt x="9926" y="29322"/>
                </a:cubicBezTo>
                <a:cubicBezTo>
                  <a:pt x="9691" y="29481"/>
                  <a:pt x="9461" y="29645"/>
                  <a:pt x="9230" y="29804"/>
                </a:cubicBezTo>
                <a:cubicBezTo>
                  <a:pt x="9186" y="29837"/>
                  <a:pt x="9175" y="29903"/>
                  <a:pt x="9208" y="29953"/>
                </a:cubicBezTo>
                <a:cubicBezTo>
                  <a:pt x="9230" y="29979"/>
                  <a:pt x="9263" y="29996"/>
                  <a:pt x="9296" y="29996"/>
                </a:cubicBezTo>
                <a:cubicBezTo>
                  <a:pt x="9312" y="29996"/>
                  <a:pt x="9334" y="29991"/>
                  <a:pt x="9357" y="29974"/>
                </a:cubicBezTo>
                <a:cubicBezTo>
                  <a:pt x="9580" y="29815"/>
                  <a:pt x="9810" y="29657"/>
                  <a:pt x="10047" y="29493"/>
                </a:cubicBezTo>
                <a:cubicBezTo>
                  <a:pt x="10096" y="29460"/>
                  <a:pt x="10106" y="29394"/>
                  <a:pt x="10074" y="29349"/>
                </a:cubicBezTo>
                <a:cubicBezTo>
                  <a:pt x="10053" y="29319"/>
                  <a:pt x="10020" y="29303"/>
                  <a:pt x="9986" y="29303"/>
                </a:cubicBezTo>
                <a:close/>
                <a:moveTo>
                  <a:pt x="8611" y="30277"/>
                </a:moveTo>
                <a:cubicBezTo>
                  <a:pt x="8588" y="30277"/>
                  <a:pt x="8565" y="30284"/>
                  <a:pt x="8545" y="30298"/>
                </a:cubicBezTo>
                <a:cubicBezTo>
                  <a:pt x="8315" y="30467"/>
                  <a:pt x="8085" y="30637"/>
                  <a:pt x="7865" y="30801"/>
                </a:cubicBezTo>
                <a:cubicBezTo>
                  <a:pt x="7822" y="30841"/>
                  <a:pt x="7811" y="30907"/>
                  <a:pt x="7849" y="30950"/>
                </a:cubicBezTo>
                <a:cubicBezTo>
                  <a:pt x="7865" y="30978"/>
                  <a:pt x="7898" y="30993"/>
                  <a:pt x="7931" y="30993"/>
                </a:cubicBezTo>
                <a:cubicBezTo>
                  <a:pt x="7953" y="30993"/>
                  <a:pt x="7975" y="30988"/>
                  <a:pt x="7996" y="30972"/>
                </a:cubicBezTo>
                <a:cubicBezTo>
                  <a:pt x="8216" y="30808"/>
                  <a:pt x="8441" y="30637"/>
                  <a:pt x="8671" y="30467"/>
                </a:cubicBezTo>
                <a:cubicBezTo>
                  <a:pt x="8715" y="30434"/>
                  <a:pt x="8725" y="30369"/>
                  <a:pt x="8692" y="30320"/>
                </a:cubicBezTo>
                <a:cubicBezTo>
                  <a:pt x="8673" y="30291"/>
                  <a:pt x="8643" y="30277"/>
                  <a:pt x="8611" y="30277"/>
                </a:cubicBezTo>
                <a:close/>
                <a:moveTo>
                  <a:pt x="7265" y="31301"/>
                </a:moveTo>
                <a:cubicBezTo>
                  <a:pt x="7241" y="31301"/>
                  <a:pt x="7218" y="31308"/>
                  <a:pt x="7197" y="31322"/>
                </a:cubicBezTo>
                <a:cubicBezTo>
                  <a:pt x="6972" y="31504"/>
                  <a:pt x="6752" y="31684"/>
                  <a:pt x="6539" y="31860"/>
                </a:cubicBezTo>
                <a:cubicBezTo>
                  <a:pt x="6496" y="31898"/>
                  <a:pt x="6489" y="31964"/>
                  <a:pt x="6528" y="32008"/>
                </a:cubicBezTo>
                <a:cubicBezTo>
                  <a:pt x="6550" y="32035"/>
                  <a:pt x="6577" y="32046"/>
                  <a:pt x="6610" y="32046"/>
                </a:cubicBezTo>
                <a:cubicBezTo>
                  <a:pt x="6632" y="32046"/>
                  <a:pt x="6653" y="32035"/>
                  <a:pt x="6676" y="32018"/>
                </a:cubicBezTo>
                <a:cubicBezTo>
                  <a:pt x="6890" y="31843"/>
                  <a:pt x="7103" y="31668"/>
                  <a:pt x="7328" y="31492"/>
                </a:cubicBezTo>
                <a:cubicBezTo>
                  <a:pt x="7377" y="31454"/>
                  <a:pt x="7383" y="31388"/>
                  <a:pt x="7344" y="31339"/>
                </a:cubicBezTo>
                <a:cubicBezTo>
                  <a:pt x="7325" y="31314"/>
                  <a:pt x="7296" y="31301"/>
                  <a:pt x="7265" y="31301"/>
                </a:cubicBezTo>
                <a:close/>
                <a:moveTo>
                  <a:pt x="5966" y="32382"/>
                </a:moveTo>
                <a:cubicBezTo>
                  <a:pt x="5941" y="32382"/>
                  <a:pt x="5917" y="32390"/>
                  <a:pt x="5897" y="32408"/>
                </a:cubicBezTo>
                <a:cubicBezTo>
                  <a:pt x="5679" y="32600"/>
                  <a:pt x="5470" y="32786"/>
                  <a:pt x="5267" y="32972"/>
                </a:cubicBezTo>
                <a:cubicBezTo>
                  <a:pt x="5224" y="33011"/>
                  <a:pt x="5218" y="33082"/>
                  <a:pt x="5256" y="33126"/>
                </a:cubicBezTo>
                <a:cubicBezTo>
                  <a:pt x="5279" y="33148"/>
                  <a:pt x="5305" y="33159"/>
                  <a:pt x="5338" y="33159"/>
                </a:cubicBezTo>
                <a:cubicBezTo>
                  <a:pt x="5360" y="33159"/>
                  <a:pt x="5388" y="33148"/>
                  <a:pt x="5410" y="33131"/>
                </a:cubicBezTo>
                <a:cubicBezTo>
                  <a:pt x="5608" y="32946"/>
                  <a:pt x="5821" y="32759"/>
                  <a:pt x="6035" y="32567"/>
                </a:cubicBezTo>
                <a:cubicBezTo>
                  <a:pt x="6079" y="32529"/>
                  <a:pt x="6084" y="32463"/>
                  <a:pt x="6046" y="32419"/>
                </a:cubicBezTo>
                <a:cubicBezTo>
                  <a:pt x="6025" y="32395"/>
                  <a:pt x="5995" y="32382"/>
                  <a:pt x="5966" y="32382"/>
                </a:cubicBezTo>
                <a:close/>
                <a:moveTo>
                  <a:pt x="4725" y="33526"/>
                </a:moveTo>
                <a:cubicBezTo>
                  <a:pt x="4697" y="33526"/>
                  <a:pt x="4670" y="33537"/>
                  <a:pt x="4647" y="33559"/>
                </a:cubicBezTo>
                <a:cubicBezTo>
                  <a:pt x="4440" y="33761"/>
                  <a:pt x="4242" y="33958"/>
                  <a:pt x="4050" y="34156"/>
                </a:cubicBezTo>
                <a:cubicBezTo>
                  <a:pt x="4012" y="34200"/>
                  <a:pt x="4012" y="34266"/>
                  <a:pt x="4056" y="34310"/>
                </a:cubicBezTo>
                <a:cubicBezTo>
                  <a:pt x="4078" y="34327"/>
                  <a:pt x="4100" y="34337"/>
                  <a:pt x="4128" y="34337"/>
                </a:cubicBezTo>
                <a:cubicBezTo>
                  <a:pt x="4154" y="34337"/>
                  <a:pt x="4182" y="34327"/>
                  <a:pt x="4204" y="34304"/>
                </a:cubicBezTo>
                <a:cubicBezTo>
                  <a:pt x="4396" y="34107"/>
                  <a:pt x="4594" y="33910"/>
                  <a:pt x="4796" y="33707"/>
                </a:cubicBezTo>
                <a:cubicBezTo>
                  <a:pt x="4839" y="33669"/>
                  <a:pt x="4839" y="33603"/>
                  <a:pt x="4801" y="33559"/>
                </a:cubicBezTo>
                <a:cubicBezTo>
                  <a:pt x="4780" y="33537"/>
                  <a:pt x="4752" y="33526"/>
                  <a:pt x="4725" y="33526"/>
                </a:cubicBezTo>
                <a:close/>
                <a:moveTo>
                  <a:pt x="3555" y="34744"/>
                </a:moveTo>
                <a:cubicBezTo>
                  <a:pt x="3526" y="34744"/>
                  <a:pt x="3496" y="34757"/>
                  <a:pt x="3475" y="34781"/>
                </a:cubicBezTo>
                <a:cubicBezTo>
                  <a:pt x="3283" y="34995"/>
                  <a:pt x="3097" y="35208"/>
                  <a:pt x="2922" y="35422"/>
                </a:cubicBezTo>
                <a:cubicBezTo>
                  <a:pt x="2883" y="35471"/>
                  <a:pt x="2889" y="35537"/>
                  <a:pt x="2937" y="35576"/>
                </a:cubicBezTo>
                <a:cubicBezTo>
                  <a:pt x="2955" y="35587"/>
                  <a:pt x="2982" y="35597"/>
                  <a:pt x="3003" y="35597"/>
                </a:cubicBezTo>
                <a:cubicBezTo>
                  <a:pt x="3031" y="35597"/>
                  <a:pt x="3064" y="35587"/>
                  <a:pt x="3086" y="35559"/>
                </a:cubicBezTo>
                <a:cubicBezTo>
                  <a:pt x="3261" y="35346"/>
                  <a:pt x="3443" y="35132"/>
                  <a:pt x="3635" y="34924"/>
                </a:cubicBezTo>
                <a:cubicBezTo>
                  <a:pt x="3673" y="34879"/>
                  <a:pt x="3667" y="34813"/>
                  <a:pt x="3623" y="34770"/>
                </a:cubicBezTo>
                <a:cubicBezTo>
                  <a:pt x="3603" y="34753"/>
                  <a:pt x="3579" y="34744"/>
                  <a:pt x="3555" y="34744"/>
                </a:cubicBezTo>
                <a:close/>
                <a:moveTo>
                  <a:pt x="2482" y="36050"/>
                </a:moveTo>
                <a:cubicBezTo>
                  <a:pt x="2449" y="36050"/>
                  <a:pt x="2415" y="36065"/>
                  <a:pt x="2395" y="36091"/>
                </a:cubicBezTo>
                <a:cubicBezTo>
                  <a:pt x="2226" y="36321"/>
                  <a:pt x="2056" y="36551"/>
                  <a:pt x="1902" y="36781"/>
                </a:cubicBezTo>
                <a:cubicBezTo>
                  <a:pt x="1869" y="36831"/>
                  <a:pt x="1880" y="36897"/>
                  <a:pt x="1930" y="36930"/>
                </a:cubicBezTo>
                <a:cubicBezTo>
                  <a:pt x="1946" y="36940"/>
                  <a:pt x="1968" y="36946"/>
                  <a:pt x="1990" y="36946"/>
                </a:cubicBezTo>
                <a:cubicBezTo>
                  <a:pt x="2023" y="36946"/>
                  <a:pt x="2056" y="36930"/>
                  <a:pt x="2077" y="36902"/>
                </a:cubicBezTo>
                <a:cubicBezTo>
                  <a:pt x="2231" y="36677"/>
                  <a:pt x="2395" y="36447"/>
                  <a:pt x="2565" y="36217"/>
                </a:cubicBezTo>
                <a:cubicBezTo>
                  <a:pt x="2598" y="36174"/>
                  <a:pt x="2593" y="36108"/>
                  <a:pt x="2543" y="36070"/>
                </a:cubicBezTo>
                <a:cubicBezTo>
                  <a:pt x="2526" y="36057"/>
                  <a:pt x="2504" y="36050"/>
                  <a:pt x="2482" y="36050"/>
                </a:cubicBezTo>
                <a:close/>
                <a:moveTo>
                  <a:pt x="1534" y="37450"/>
                </a:moveTo>
                <a:cubicBezTo>
                  <a:pt x="1499" y="37450"/>
                  <a:pt x="1465" y="37468"/>
                  <a:pt x="1447" y="37499"/>
                </a:cubicBezTo>
                <a:cubicBezTo>
                  <a:pt x="1300" y="37747"/>
                  <a:pt x="1162" y="37998"/>
                  <a:pt x="1037" y="38245"/>
                </a:cubicBezTo>
                <a:cubicBezTo>
                  <a:pt x="1009" y="38299"/>
                  <a:pt x="1030" y="38360"/>
                  <a:pt x="1080" y="38387"/>
                </a:cubicBezTo>
                <a:cubicBezTo>
                  <a:pt x="1096" y="38398"/>
                  <a:pt x="1113" y="38398"/>
                  <a:pt x="1129" y="38398"/>
                </a:cubicBezTo>
                <a:cubicBezTo>
                  <a:pt x="1168" y="38398"/>
                  <a:pt x="1206" y="38377"/>
                  <a:pt x="1222" y="38344"/>
                </a:cubicBezTo>
                <a:cubicBezTo>
                  <a:pt x="1348" y="38097"/>
                  <a:pt x="1485" y="37851"/>
                  <a:pt x="1629" y="37609"/>
                </a:cubicBezTo>
                <a:cubicBezTo>
                  <a:pt x="1655" y="37560"/>
                  <a:pt x="1639" y="37494"/>
                  <a:pt x="1589" y="37467"/>
                </a:cubicBezTo>
                <a:cubicBezTo>
                  <a:pt x="1572" y="37455"/>
                  <a:pt x="1553" y="37450"/>
                  <a:pt x="1534" y="37450"/>
                </a:cubicBezTo>
                <a:close/>
                <a:moveTo>
                  <a:pt x="774" y="38955"/>
                </a:moveTo>
                <a:cubicBezTo>
                  <a:pt x="733" y="38955"/>
                  <a:pt x="694" y="38978"/>
                  <a:pt x="675" y="39017"/>
                </a:cubicBezTo>
                <a:cubicBezTo>
                  <a:pt x="564" y="39286"/>
                  <a:pt x="466" y="39555"/>
                  <a:pt x="384" y="39819"/>
                </a:cubicBezTo>
                <a:cubicBezTo>
                  <a:pt x="362" y="39878"/>
                  <a:pt x="395" y="39933"/>
                  <a:pt x="450" y="39955"/>
                </a:cubicBezTo>
                <a:cubicBezTo>
                  <a:pt x="461" y="39955"/>
                  <a:pt x="471" y="39961"/>
                  <a:pt x="483" y="39961"/>
                </a:cubicBezTo>
                <a:cubicBezTo>
                  <a:pt x="526" y="39961"/>
                  <a:pt x="570" y="39928"/>
                  <a:pt x="582" y="39884"/>
                </a:cubicBezTo>
                <a:cubicBezTo>
                  <a:pt x="663" y="39626"/>
                  <a:pt x="762" y="39363"/>
                  <a:pt x="872" y="39100"/>
                </a:cubicBezTo>
                <a:cubicBezTo>
                  <a:pt x="893" y="39045"/>
                  <a:pt x="866" y="38985"/>
                  <a:pt x="817" y="38964"/>
                </a:cubicBezTo>
                <a:cubicBezTo>
                  <a:pt x="803" y="38958"/>
                  <a:pt x="788" y="38955"/>
                  <a:pt x="774" y="38955"/>
                </a:cubicBezTo>
                <a:close/>
                <a:moveTo>
                  <a:pt x="267" y="40561"/>
                </a:moveTo>
                <a:cubicBezTo>
                  <a:pt x="218" y="40561"/>
                  <a:pt x="173" y="40597"/>
                  <a:pt x="159" y="40646"/>
                </a:cubicBezTo>
                <a:cubicBezTo>
                  <a:pt x="99" y="40930"/>
                  <a:pt x="55" y="41215"/>
                  <a:pt x="28" y="41489"/>
                </a:cubicBezTo>
                <a:cubicBezTo>
                  <a:pt x="22" y="41550"/>
                  <a:pt x="66" y="41600"/>
                  <a:pt x="126" y="41610"/>
                </a:cubicBezTo>
                <a:lnTo>
                  <a:pt x="137" y="41610"/>
                </a:lnTo>
                <a:cubicBezTo>
                  <a:pt x="187" y="41610"/>
                  <a:pt x="236" y="41567"/>
                  <a:pt x="241" y="41511"/>
                </a:cubicBezTo>
                <a:cubicBezTo>
                  <a:pt x="268" y="41243"/>
                  <a:pt x="307" y="40963"/>
                  <a:pt x="367" y="40689"/>
                </a:cubicBezTo>
                <a:cubicBezTo>
                  <a:pt x="379" y="40634"/>
                  <a:pt x="346" y="40575"/>
                  <a:pt x="286" y="40563"/>
                </a:cubicBezTo>
                <a:cubicBezTo>
                  <a:pt x="279" y="40562"/>
                  <a:pt x="273" y="40561"/>
                  <a:pt x="267" y="40561"/>
                </a:cubicBezTo>
                <a:close/>
                <a:moveTo>
                  <a:pt x="104" y="42240"/>
                </a:moveTo>
                <a:cubicBezTo>
                  <a:pt x="44" y="42240"/>
                  <a:pt x="0" y="42290"/>
                  <a:pt x="0" y="42351"/>
                </a:cubicBezTo>
                <a:cubicBezTo>
                  <a:pt x="11" y="42640"/>
                  <a:pt x="38" y="42931"/>
                  <a:pt x="88" y="43206"/>
                </a:cubicBezTo>
                <a:cubicBezTo>
                  <a:pt x="99" y="43254"/>
                  <a:pt x="142" y="43292"/>
                  <a:pt x="192" y="43292"/>
                </a:cubicBezTo>
                <a:lnTo>
                  <a:pt x="208" y="43292"/>
                </a:lnTo>
                <a:cubicBezTo>
                  <a:pt x="268" y="43282"/>
                  <a:pt x="307" y="43227"/>
                  <a:pt x="296" y="43166"/>
                </a:cubicBezTo>
                <a:cubicBezTo>
                  <a:pt x="247" y="42903"/>
                  <a:pt x="220" y="42624"/>
                  <a:pt x="215" y="42344"/>
                </a:cubicBezTo>
                <a:cubicBezTo>
                  <a:pt x="208" y="42285"/>
                  <a:pt x="159" y="42240"/>
                  <a:pt x="104" y="42240"/>
                </a:cubicBezTo>
                <a:close/>
                <a:moveTo>
                  <a:pt x="407" y="43899"/>
                </a:moveTo>
                <a:cubicBezTo>
                  <a:pt x="393" y="43899"/>
                  <a:pt x="380" y="43902"/>
                  <a:pt x="367" y="43907"/>
                </a:cubicBezTo>
                <a:cubicBezTo>
                  <a:pt x="313" y="43923"/>
                  <a:pt x="286" y="43983"/>
                  <a:pt x="301" y="44038"/>
                </a:cubicBezTo>
                <a:cubicBezTo>
                  <a:pt x="307" y="44049"/>
                  <a:pt x="597" y="44843"/>
                  <a:pt x="751" y="44843"/>
                </a:cubicBezTo>
                <a:cubicBezTo>
                  <a:pt x="812" y="44843"/>
                  <a:pt x="860" y="44800"/>
                  <a:pt x="860" y="44739"/>
                </a:cubicBezTo>
                <a:cubicBezTo>
                  <a:pt x="860" y="44718"/>
                  <a:pt x="850" y="44696"/>
                  <a:pt x="839" y="44679"/>
                </a:cubicBezTo>
                <a:cubicBezTo>
                  <a:pt x="828" y="44663"/>
                  <a:pt x="663" y="44416"/>
                  <a:pt x="504" y="43967"/>
                </a:cubicBezTo>
                <a:cubicBezTo>
                  <a:pt x="488" y="43925"/>
                  <a:pt x="449" y="43899"/>
                  <a:pt x="407" y="43899"/>
                </a:cubicBezTo>
                <a:close/>
              </a:path>
            </a:pathLst>
          </a:custGeom>
          <a:solidFill>
            <a:srgbClr val="2E242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24825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1" name="Google Shape;1041;p16"/>
          <p:cNvGrpSpPr/>
          <p:nvPr/>
        </p:nvGrpSpPr>
        <p:grpSpPr>
          <a:xfrm flipH="1">
            <a:off x="163078" y="91390"/>
            <a:ext cx="11860749" cy="6623228"/>
            <a:chOff x="135794" y="68542"/>
            <a:chExt cx="8895562" cy="4967421"/>
          </a:xfrm>
        </p:grpSpPr>
        <p:grpSp>
          <p:nvGrpSpPr>
            <p:cNvPr id="1042" name="Google Shape;1042;p16"/>
            <p:cNvGrpSpPr/>
            <p:nvPr/>
          </p:nvGrpSpPr>
          <p:grpSpPr>
            <a:xfrm>
              <a:off x="135794" y="68542"/>
              <a:ext cx="8895562" cy="4967421"/>
              <a:chOff x="135794" y="68542"/>
              <a:chExt cx="8895562" cy="4967421"/>
            </a:xfrm>
          </p:grpSpPr>
          <p:grpSp>
            <p:nvGrpSpPr>
              <p:cNvPr id="1043" name="Google Shape;1043;p16"/>
              <p:cNvGrpSpPr/>
              <p:nvPr/>
            </p:nvGrpSpPr>
            <p:grpSpPr>
              <a:xfrm>
                <a:off x="135794" y="68542"/>
                <a:ext cx="8895562" cy="4967421"/>
                <a:chOff x="135794" y="68542"/>
                <a:chExt cx="8895562" cy="4967421"/>
              </a:xfrm>
            </p:grpSpPr>
            <p:grpSp>
              <p:nvGrpSpPr>
                <p:cNvPr id="1044" name="Google Shape;1044;p16"/>
                <p:cNvGrpSpPr/>
                <p:nvPr/>
              </p:nvGrpSpPr>
              <p:grpSpPr>
                <a:xfrm rot="10800000">
                  <a:off x="7868647" y="1236600"/>
                  <a:ext cx="456959" cy="2111662"/>
                  <a:chOff x="8524342" y="1674075"/>
                  <a:chExt cx="456959" cy="2111662"/>
                </a:xfrm>
              </p:grpSpPr>
              <p:sp>
                <p:nvSpPr>
                  <p:cNvPr id="1045" name="Google Shape;1045;p16"/>
                  <p:cNvSpPr/>
                  <p:nvPr/>
                </p:nvSpPr>
                <p:spPr>
                  <a:xfrm>
                    <a:off x="85955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46" name="Google Shape;1046;p16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47" name="Google Shape;1047;p16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48" name="Google Shape;1048;p16"/>
                  <p:cNvSpPr/>
                  <p:nvPr/>
                </p:nvSpPr>
                <p:spPr>
                  <a:xfrm rot="-5400000">
                    <a:off x="8649628" y="3708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1049" name="Google Shape;1049;p16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1050" name="Google Shape;1050;p16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sp>
                  <p:nvSpPr>
                    <p:cNvPr id="1051" name="Google Shape;1051;p16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52" name="Google Shape;1052;p16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53" name="Google Shape;1053;p16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54" name="Google Shape;1054;p16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55" name="Google Shape;1055;p16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56" name="Google Shape;1056;p16"/>
                    <p:cNvSpPr/>
                    <p:nvPr/>
                  </p:nvSpPr>
                  <p:spPr>
                    <a:xfrm rot="5400000" flipH="1">
                      <a:off x="1080535" y="959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57" name="Google Shape;1057;p16"/>
                    <p:cNvSpPr/>
                    <p:nvPr/>
                  </p:nvSpPr>
                  <p:spPr>
                    <a:xfrm rot="-900406" flipH="1">
                      <a:off x="4850010" y="7098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58" name="Google Shape;1058;p16"/>
                    <p:cNvSpPr/>
                    <p:nvPr/>
                  </p:nvSpPr>
                  <p:spPr>
                    <a:xfrm rot="8100000" flipH="1">
                      <a:off x="1537394" y="11504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59" name="Google Shape;1059;p16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60" name="Google Shape;1060;p16"/>
                    <p:cNvSpPr/>
                    <p:nvPr/>
                  </p:nvSpPr>
                  <p:spPr>
                    <a:xfrm>
                      <a:off x="1878594" y="6579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61" name="Google Shape;1061;p16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62" name="Google Shape;1062;p16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63" name="Google Shape;1063;p16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64" name="Google Shape;1064;p16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65" name="Google Shape;1065;p16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66" name="Google Shape;1066;p16"/>
                    <p:cNvSpPr/>
                    <p:nvPr/>
                  </p:nvSpPr>
                  <p:spPr>
                    <a:xfrm>
                      <a:off x="5833689" y="5892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67" name="Google Shape;1067;p16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68" name="Google Shape;1068;p16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69" name="Google Shape;1069;p16"/>
                    <p:cNvSpPr/>
                    <p:nvPr/>
                  </p:nvSpPr>
                  <p:spPr>
                    <a:xfrm rot="8100000" flipH="1">
                      <a:off x="8836969" y="2203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70" name="Google Shape;1070;p16"/>
                    <p:cNvSpPr/>
                    <p:nvPr/>
                  </p:nvSpPr>
                  <p:spPr>
                    <a:xfrm rot="-10594826" flipH="1">
                      <a:off x="2806268" y="4025971"/>
                      <a:ext cx="111939" cy="39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71" name="Google Shape;1071;p16"/>
                    <p:cNvSpPr/>
                    <p:nvPr/>
                  </p:nvSpPr>
                  <p:spPr>
                    <a:xfrm>
                      <a:off x="8631314" y="11247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2" name="Google Shape;1072;p16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73" name="Google Shape;1073;p16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4" name="Google Shape;1074;p16"/>
                    <p:cNvSpPr/>
                    <p:nvPr/>
                  </p:nvSpPr>
                  <p:spPr>
                    <a:xfrm rot="2700000">
                      <a:off x="2087466" y="44972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75" name="Google Shape;1075;p16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76" name="Google Shape;1076;p16"/>
                    <p:cNvSpPr/>
                    <p:nvPr/>
                  </p:nvSpPr>
                  <p:spPr>
                    <a:xfrm rot="6300406">
                      <a:off x="359695" y="33070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77" name="Google Shape;1077;p16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78" name="Google Shape;1078;p16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9" name="Google Shape;1079;p16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80" name="Google Shape;1080;p16"/>
                    <p:cNvSpPr/>
                    <p:nvPr/>
                  </p:nvSpPr>
                  <p:spPr>
                    <a:xfrm rot="8100000" flipH="1">
                      <a:off x="8826469" y="37084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81" name="Google Shape;1081;p16"/>
                    <p:cNvSpPr/>
                    <p:nvPr/>
                  </p:nvSpPr>
                  <p:spPr>
                    <a:xfrm rot="2700000">
                      <a:off x="8598114" y="20295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82" name="Google Shape;1082;p16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83" name="Google Shape;1083;p16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84" name="Google Shape;1084;p16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85" name="Google Shape;1085;p16"/>
                    <p:cNvSpPr/>
                    <p:nvPr/>
                  </p:nvSpPr>
                  <p:spPr>
                    <a:xfrm rot="5400000" flipH="1">
                      <a:off x="951610" y="48436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86" name="Google Shape;1086;p16"/>
                    <p:cNvSpPr/>
                    <p:nvPr/>
                  </p:nvSpPr>
                  <p:spPr>
                    <a:xfrm rot="-900406" flipH="1">
                      <a:off x="7311885" y="42130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87" name="Google Shape;1087;p16"/>
                    <p:cNvSpPr/>
                    <p:nvPr/>
                  </p:nvSpPr>
                  <p:spPr>
                    <a:xfrm rot="8100000" flipH="1">
                      <a:off x="3618269" y="4653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88" name="Google Shape;1088;p16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89" name="Google Shape;1089;p16"/>
                    <p:cNvSpPr/>
                    <p:nvPr/>
                  </p:nvSpPr>
                  <p:spPr>
                    <a:xfrm rot="8999773">
                      <a:off x="6027097" y="40542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90" name="Google Shape;1090;p16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1" name="Google Shape;1091;p16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92" name="Google Shape;1092;p16"/>
                    <p:cNvSpPr/>
                    <p:nvPr/>
                  </p:nvSpPr>
                  <p:spPr>
                    <a:xfrm rot="8999773">
                      <a:off x="7589872" y="47502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93" name="Google Shape;1093;p16"/>
                    <p:cNvSpPr/>
                    <p:nvPr/>
                  </p:nvSpPr>
                  <p:spPr>
                    <a:xfrm>
                      <a:off x="81914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4" name="Google Shape;1094;p16"/>
                    <p:cNvSpPr/>
                    <p:nvPr/>
                  </p:nvSpPr>
                  <p:spPr>
                    <a:xfrm rot="8100000" flipH="1">
                      <a:off x="5488294" y="4510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95" name="Google Shape;1095;p16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96" name="Google Shape;1096;p16"/>
                    <p:cNvSpPr/>
                    <p:nvPr/>
                  </p:nvSpPr>
                  <p:spPr>
                    <a:xfrm rot="-5400000">
                      <a:off x="8568653" y="32713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1097" name="Google Shape;1097;p16"/>
                  <p:cNvGrpSpPr/>
                  <p:nvPr/>
                </p:nvGrpSpPr>
                <p:grpSpPr>
                  <a:xfrm rot="10800000">
                    <a:off x="1132858" y="911298"/>
                    <a:ext cx="1533329" cy="1542048"/>
                    <a:chOff x="-1235806" y="3683092"/>
                    <a:chExt cx="1533329" cy="1542048"/>
                  </a:xfrm>
                </p:grpSpPr>
                <p:sp>
                  <p:nvSpPr>
                    <p:cNvPr id="1098" name="Google Shape;1098;p16"/>
                    <p:cNvSpPr/>
                    <p:nvPr/>
                  </p:nvSpPr>
                  <p:spPr>
                    <a:xfrm rot="8999773">
                      <a:off x="1246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9" name="Google Shape;1099;p16"/>
                    <p:cNvSpPr/>
                    <p:nvPr/>
                  </p:nvSpPr>
                  <p:spPr>
                    <a:xfrm rot="2700000">
                      <a:off x="-1238234" y="51518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00" name="Google Shape;1100;p16"/>
                    <p:cNvSpPr/>
                    <p:nvPr/>
                  </p:nvSpPr>
                  <p:spPr>
                    <a:xfrm rot="6300406">
                      <a:off x="2072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1101" name="Google Shape;1101;p16"/>
              <p:cNvSpPr/>
              <p:nvPr/>
            </p:nvSpPr>
            <p:spPr>
              <a:xfrm>
                <a:off x="623250" y="43764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2" name="Google Shape;1102;p16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03" name="Google Shape;1103;p16"/>
            <p:cNvSpPr/>
            <p:nvPr/>
          </p:nvSpPr>
          <p:spPr>
            <a:xfrm rot="-2700000">
              <a:off x="1246965" y="34801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04" name="Google Shape;1104;p16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05" name="Google Shape;1105;p16"/>
            <p:cNvSpPr/>
            <p:nvPr/>
          </p:nvSpPr>
          <p:spPr>
            <a:xfrm rot="6300406">
              <a:off x="7533437" y="16793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106" name="Google Shape;1106;p16"/>
            <p:cNvSpPr/>
            <p:nvPr/>
          </p:nvSpPr>
          <p:spPr>
            <a:xfrm rot="-2700000">
              <a:off x="7522690" y="11517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07" name="Google Shape;1107;p16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08" name="Google Shape;1108;p16"/>
            <p:cNvSpPr/>
            <p:nvPr/>
          </p:nvSpPr>
          <p:spPr>
            <a:xfrm rot="-4499594">
              <a:off x="1727987" y="30121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109" name="Google Shape;1109;p16"/>
            <p:cNvSpPr/>
            <p:nvPr/>
          </p:nvSpPr>
          <p:spPr>
            <a:xfrm rot="-4499594">
              <a:off x="1580237" y="19870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10" name="Google Shape;1110;p16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11" name="Google Shape;1111;p16"/>
            <p:cNvSpPr/>
            <p:nvPr/>
          </p:nvSpPr>
          <p:spPr>
            <a:xfrm rot="-4499594">
              <a:off x="6618137" y="731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112" name="Google Shape;1112;p16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3" name="Google Shape;1113;p16"/>
          <p:cNvSpPr txBox="1">
            <a:spLocks noGrp="1"/>
          </p:cNvSpPr>
          <p:nvPr>
            <p:ph type="subTitle" idx="1"/>
          </p:nvPr>
        </p:nvSpPr>
        <p:spPr>
          <a:xfrm>
            <a:off x="1297533" y="3746200"/>
            <a:ext cx="4862000" cy="1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14" name="Google Shape;1114;p16"/>
          <p:cNvSpPr txBox="1">
            <a:spLocks noGrp="1"/>
          </p:cNvSpPr>
          <p:nvPr>
            <p:ph type="title"/>
          </p:nvPr>
        </p:nvSpPr>
        <p:spPr>
          <a:xfrm>
            <a:off x="1297533" y="1579000"/>
            <a:ext cx="4862000" cy="21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879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17"/>
          <p:cNvGrpSpPr/>
          <p:nvPr/>
        </p:nvGrpSpPr>
        <p:grpSpPr>
          <a:xfrm flipH="1">
            <a:off x="163078" y="91390"/>
            <a:ext cx="11860749" cy="6623228"/>
            <a:chOff x="135794" y="68542"/>
            <a:chExt cx="8895562" cy="4967421"/>
          </a:xfrm>
        </p:grpSpPr>
        <p:grpSp>
          <p:nvGrpSpPr>
            <p:cNvPr id="1117" name="Google Shape;1117;p17"/>
            <p:cNvGrpSpPr/>
            <p:nvPr/>
          </p:nvGrpSpPr>
          <p:grpSpPr>
            <a:xfrm>
              <a:off x="135794" y="68542"/>
              <a:ext cx="8895562" cy="4967421"/>
              <a:chOff x="135794" y="68542"/>
              <a:chExt cx="8895562" cy="4967421"/>
            </a:xfrm>
          </p:grpSpPr>
          <p:grpSp>
            <p:nvGrpSpPr>
              <p:cNvPr id="1118" name="Google Shape;1118;p17"/>
              <p:cNvGrpSpPr/>
              <p:nvPr/>
            </p:nvGrpSpPr>
            <p:grpSpPr>
              <a:xfrm>
                <a:off x="135794" y="68542"/>
                <a:ext cx="8895562" cy="4967421"/>
                <a:chOff x="135794" y="68542"/>
                <a:chExt cx="8895562" cy="4967421"/>
              </a:xfrm>
            </p:grpSpPr>
            <p:grpSp>
              <p:nvGrpSpPr>
                <p:cNvPr id="1119" name="Google Shape;1119;p17"/>
                <p:cNvGrpSpPr/>
                <p:nvPr/>
              </p:nvGrpSpPr>
              <p:grpSpPr>
                <a:xfrm rot="10800000">
                  <a:off x="7132792" y="855600"/>
                  <a:ext cx="1192813" cy="2492662"/>
                  <a:chOff x="8524342" y="1674075"/>
                  <a:chExt cx="1192813" cy="2492662"/>
                </a:xfrm>
              </p:grpSpPr>
              <p:sp>
                <p:nvSpPr>
                  <p:cNvPr id="1120" name="Google Shape;1120;p17"/>
                  <p:cNvSpPr/>
                  <p:nvPr/>
                </p:nvSpPr>
                <p:spPr>
                  <a:xfrm>
                    <a:off x="85955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121" name="Google Shape;1121;p17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122" name="Google Shape;1122;p17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123" name="Google Shape;1123;p17"/>
                  <p:cNvSpPr/>
                  <p:nvPr/>
                </p:nvSpPr>
                <p:spPr>
                  <a:xfrm rot="-5400000">
                    <a:off x="9640228" y="4089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1124" name="Google Shape;1124;p17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1125" name="Google Shape;1125;p17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sp>
                  <p:nvSpPr>
                    <p:cNvPr id="1126" name="Google Shape;1126;p17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27" name="Google Shape;1127;p17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28" name="Google Shape;1128;p17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29" name="Google Shape;1129;p17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30" name="Google Shape;1130;p17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31" name="Google Shape;1131;p17"/>
                    <p:cNvSpPr/>
                    <p:nvPr/>
                  </p:nvSpPr>
                  <p:spPr>
                    <a:xfrm rot="5400000" flipH="1">
                      <a:off x="470935" y="578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32" name="Google Shape;1132;p17"/>
                    <p:cNvSpPr/>
                    <p:nvPr/>
                  </p:nvSpPr>
                  <p:spPr>
                    <a:xfrm rot="-900406" flipH="1">
                      <a:off x="5002410" y="10146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33" name="Google Shape;1133;p17"/>
                    <p:cNvSpPr/>
                    <p:nvPr/>
                  </p:nvSpPr>
                  <p:spPr>
                    <a:xfrm rot="8100000" flipH="1">
                      <a:off x="4204394" y="8456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34" name="Google Shape;1134;p17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35" name="Google Shape;1135;p17"/>
                    <p:cNvSpPr/>
                    <p:nvPr/>
                  </p:nvSpPr>
                  <p:spPr>
                    <a:xfrm>
                      <a:off x="1878594" y="6579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36" name="Google Shape;1136;p17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37" name="Google Shape;1137;p17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38" name="Google Shape;1138;p17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39" name="Google Shape;1139;p17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40" name="Google Shape;1140;p17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41" name="Google Shape;1141;p17"/>
                    <p:cNvSpPr/>
                    <p:nvPr/>
                  </p:nvSpPr>
                  <p:spPr>
                    <a:xfrm>
                      <a:off x="5833689" y="5892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42" name="Google Shape;1142;p17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43" name="Google Shape;1143;p17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44" name="Google Shape;1144;p17"/>
                    <p:cNvSpPr/>
                    <p:nvPr/>
                  </p:nvSpPr>
                  <p:spPr>
                    <a:xfrm rot="8100000" flipH="1">
                      <a:off x="8836969" y="2203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45" name="Google Shape;1145;p17"/>
                    <p:cNvSpPr/>
                    <p:nvPr/>
                  </p:nvSpPr>
                  <p:spPr>
                    <a:xfrm>
                      <a:off x="8707514" y="8961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46" name="Google Shape;1146;p17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47" name="Google Shape;1147;p17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48" name="Google Shape;1148;p17"/>
                    <p:cNvSpPr/>
                    <p:nvPr/>
                  </p:nvSpPr>
                  <p:spPr>
                    <a:xfrm rot="2700000">
                      <a:off x="2087466" y="44972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49" name="Google Shape;1149;p17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50" name="Google Shape;1150;p17"/>
                    <p:cNvSpPr/>
                    <p:nvPr/>
                  </p:nvSpPr>
                  <p:spPr>
                    <a:xfrm rot="6300406">
                      <a:off x="359695" y="33070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51" name="Google Shape;1151;p17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52" name="Google Shape;1152;p17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53" name="Google Shape;1153;p17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54" name="Google Shape;1154;p17"/>
                    <p:cNvSpPr/>
                    <p:nvPr/>
                  </p:nvSpPr>
                  <p:spPr>
                    <a:xfrm rot="8100000" flipH="1">
                      <a:off x="8826469" y="42418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55" name="Google Shape;1155;p17"/>
                    <p:cNvSpPr/>
                    <p:nvPr/>
                  </p:nvSpPr>
                  <p:spPr>
                    <a:xfrm rot="2700000">
                      <a:off x="8598114" y="20295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56" name="Google Shape;1156;p17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57" name="Google Shape;1157;p17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58" name="Google Shape;1158;p17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59" name="Google Shape;1159;p17"/>
                    <p:cNvSpPr/>
                    <p:nvPr/>
                  </p:nvSpPr>
                  <p:spPr>
                    <a:xfrm rot="5400000" flipH="1">
                      <a:off x="951610" y="48436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60" name="Google Shape;1160;p17"/>
                    <p:cNvSpPr/>
                    <p:nvPr/>
                  </p:nvSpPr>
                  <p:spPr>
                    <a:xfrm rot="-900406" flipH="1">
                      <a:off x="7311885" y="42130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61" name="Google Shape;1161;p17"/>
                    <p:cNvSpPr/>
                    <p:nvPr/>
                  </p:nvSpPr>
                  <p:spPr>
                    <a:xfrm rot="8100000" flipH="1">
                      <a:off x="3618269" y="4653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62" name="Google Shape;1162;p17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63" name="Google Shape;1163;p17"/>
                    <p:cNvSpPr/>
                    <p:nvPr/>
                  </p:nvSpPr>
                  <p:spPr>
                    <a:xfrm rot="8999773">
                      <a:off x="6027097" y="40542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64" name="Google Shape;1164;p17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65" name="Google Shape;1165;p17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66" name="Google Shape;1166;p17"/>
                    <p:cNvSpPr/>
                    <p:nvPr/>
                  </p:nvSpPr>
                  <p:spPr>
                    <a:xfrm rot="8999773">
                      <a:off x="7589872" y="47502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67" name="Google Shape;1167;p17"/>
                    <p:cNvSpPr/>
                    <p:nvPr/>
                  </p:nvSpPr>
                  <p:spPr>
                    <a:xfrm>
                      <a:off x="81914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68" name="Google Shape;1168;p17"/>
                    <p:cNvSpPr/>
                    <p:nvPr/>
                  </p:nvSpPr>
                  <p:spPr>
                    <a:xfrm rot="8100000" flipH="1">
                      <a:off x="5488294" y="4510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69" name="Google Shape;1169;p17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70" name="Google Shape;1170;p17"/>
                    <p:cNvSpPr/>
                    <p:nvPr/>
                  </p:nvSpPr>
                  <p:spPr>
                    <a:xfrm rot="-5400000">
                      <a:off x="8568653" y="32713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1171" name="Google Shape;1171;p17"/>
                  <p:cNvGrpSpPr/>
                  <p:nvPr/>
                </p:nvGrpSpPr>
                <p:grpSpPr>
                  <a:xfrm rot="10800000">
                    <a:off x="657960" y="767236"/>
                    <a:ext cx="3061268" cy="3895909"/>
                    <a:chOff x="-2288847" y="1473292"/>
                    <a:chExt cx="3061268" cy="3895909"/>
                  </a:xfrm>
                </p:grpSpPr>
                <p:sp>
                  <p:nvSpPr>
                    <p:cNvPr id="1172" name="Google Shape;1172;p17"/>
                    <p:cNvSpPr/>
                    <p:nvPr/>
                  </p:nvSpPr>
                  <p:spPr>
                    <a:xfrm rot="8999773">
                      <a:off x="658084" y="14986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73" name="Google Shape;1173;p17"/>
                    <p:cNvSpPr/>
                    <p:nvPr/>
                  </p:nvSpPr>
                  <p:spPr>
                    <a:xfrm rot="2700000">
                      <a:off x="-1238234" y="51518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74" name="Google Shape;1174;p17"/>
                    <p:cNvSpPr/>
                    <p:nvPr/>
                  </p:nvSpPr>
                  <p:spPr>
                    <a:xfrm rot="6300406">
                      <a:off x="-2307305" y="52882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1175" name="Google Shape;1175;p17"/>
              <p:cNvSpPr/>
              <p:nvPr/>
            </p:nvSpPr>
            <p:spPr>
              <a:xfrm>
                <a:off x="1004250" y="41478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6" name="Google Shape;1176;p17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7" name="Google Shape;1177;p17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78" name="Google Shape;1178;p17"/>
            <p:cNvSpPr/>
            <p:nvPr/>
          </p:nvSpPr>
          <p:spPr>
            <a:xfrm rot="6300406">
              <a:off x="7533437" y="16793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179" name="Google Shape;1179;p17"/>
            <p:cNvSpPr/>
            <p:nvPr/>
          </p:nvSpPr>
          <p:spPr>
            <a:xfrm rot="-2700000">
              <a:off x="7522690" y="11517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80" name="Google Shape;1180;p17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81" name="Google Shape;1181;p17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82" name="Google Shape;1182;p17"/>
            <p:cNvSpPr/>
            <p:nvPr/>
          </p:nvSpPr>
          <p:spPr>
            <a:xfrm rot="-4499594">
              <a:off x="6618137" y="731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183" name="Google Shape;1183;p17"/>
          <p:cNvSpPr/>
          <p:nvPr/>
        </p:nvSpPr>
        <p:spPr>
          <a:xfrm>
            <a:off x="5476506" y="511832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4" name="Google Shape;1184;p17"/>
          <p:cNvSpPr/>
          <p:nvPr/>
        </p:nvSpPr>
        <p:spPr>
          <a:xfrm flipH="1">
            <a:off x="5966985" y="5632100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85" name="Google Shape;1185;p17"/>
          <p:cNvGrpSpPr/>
          <p:nvPr/>
        </p:nvGrpSpPr>
        <p:grpSpPr>
          <a:xfrm flipH="1">
            <a:off x="1217285" y="827167"/>
            <a:ext cx="9648600" cy="346800"/>
            <a:chOff x="1004250" y="4147875"/>
            <a:chExt cx="7236450" cy="260100"/>
          </a:xfrm>
        </p:grpSpPr>
        <p:sp>
          <p:nvSpPr>
            <p:cNvPr id="1186" name="Google Shape;1186;p17"/>
            <p:cNvSpPr/>
            <p:nvPr/>
          </p:nvSpPr>
          <p:spPr>
            <a:xfrm>
              <a:off x="1004250" y="41478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17"/>
            <p:cNvSpPr/>
            <p:nvPr/>
          </p:nvSpPr>
          <p:spPr>
            <a:xfrm>
              <a:off x="8047200" y="42240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8" name="Google Shape;1188;p17"/>
          <p:cNvSpPr txBox="1">
            <a:spLocks noGrp="1"/>
          </p:cNvSpPr>
          <p:nvPr>
            <p:ph type="subTitle" idx="1"/>
          </p:nvPr>
        </p:nvSpPr>
        <p:spPr>
          <a:xfrm>
            <a:off x="1416200" y="3335851"/>
            <a:ext cx="4278800" cy="1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89" name="Google Shape;1189;p17"/>
          <p:cNvSpPr txBox="1">
            <a:spLocks noGrp="1"/>
          </p:cNvSpPr>
          <p:nvPr>
            <p:ph type="title"/>
          </p:nvPr>
        </p:nvSpPr>
        <p:spPr>
          <a:xfrm>
            <a:off x="1416200" y="2140600"/>
            <a:ext cx="4278800" cy="11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68791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1" name="Google Shape;1191;p18"/>
          <p:cNvGrpSpPr/>
          <p:nvPr/>
        </p:nvGrpSpPr>
        <p:grpSpPr>
          <a:xfrm flipH="1">
            <a:off x="163078" y="192990"/>
            <a:ext cx="11860749" cy="6623228"/>
            <a:chOff x="135794" y="68542"/>
            <a:chExt cx="8895562" cy="4967421"/>
          </a:xfrm>
        </p:grpSpPr>
        <p:grpSp>
          <p:nvGrpSpPr>
            <p:cNvPr id="1192" name="Google Shape;1192;p18"/>
            <p:cNvGrpSpPr/>
            <p:nvPr/>
          </p:nvGrpSpPr>
          <p:grpSpPr>
            <a:xfrm>
              <a:off x="135794" y="68542"/>
              <a:ext cx="8895562" cy="4967421"/>
              <a:chOff x="135794" y="68542"/>
              <a:chExt cx="8895562" cy="4967421"/>
            </a:xfrm>
          </p:grpSpPr>
          <p:grpSp>
            <p:nvGrpSpPr>
              <p:cNvPr id="1193" name="Google Shape;1193;p18"/>
              <p:cNvGrpSpPr/>
              <p:nvPr/>
            </p:nvGrpSpPr>
            <p:grpSpPr>
              <a:xfrm>
                <a:off x="135794" y="68542"/>
                <a:ext cx="8895562" cy="4967421"/>
                <a:chOff x="135794" y="68542"/>
                <a:chExt cx="8895562" cy="4967421"/>
              </a:xfrm>
            </p:grpSpPr>
            <p:sp>
              <p:nvSpPr>
                <p:cNvPr id="1194" name="Google Shape;1194;p18"/>
                <p:cNvSpPr/>
                <p:nvPr/>
              </p:nvSpPr>
              <p:spPr>
                <a:xfrm rot="5400000">
                  <a:off x="7101033" y="88735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grpSp>
              <p:nvGrpSpPr>
                <p:cNvPr id="1195" name="Google Shape;1195;p18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1196" name="Google Shape;1196;p18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sp>
                  <p:nvSpPr>
                    <p:cNvPr id="1197" name="Google Shape;1197;p18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98" name="Google Shape;1198;p18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99" name="Google Shape;1199;p18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00" name="Google Shape;1200;p18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01" name="Google Shape;1201;p18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02" name="Google Shape;1202;p18"/>
                    <p:cNvSpPr/>
                    <p:nvPr/>
                  </p:nvSpPr>
                  <p:spPr>
                    <a:xfrm rot="5400000" flipH="1">
                      <a:off x="470935" y="578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03" name="Google Shape;1203;p18"/>
                    <p:cNvSpPr/>
                    <p:nvPr/>
                  </p:nvSpPr>
                  <p:spPr>
                    <a:xfrm rot="-900406" flipH="1">
                      <a:off x="4621410" y="5574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204" name="Google Shape;1204;p18"/>
                    <p:cNvSpPr/>
                    <p:nvPr/>
                  </p:nvSpPr>
                  <p:spPr>
                    <a:xfrm rot="8100000" flipH="1">
                      <a:off x="4204394" y="8456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05" name="Google Shape;1205;p18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06" name="Google Shape;1206;p18"/>
                    <p:cNvSpPr/>
                    <p:nvPr/>
                  </p:nvSpPr>
                  <p:spPr>
                    <a:xfrm>
                      <a:off x="1878594" y="6579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07" name="Google Shape;1207;p18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208" name="Google Shape;1208;p18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09" name="Google Shape;1209;p18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210" name="Google Shape;1210;p18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11" name="Google Shape;1211;p18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12" name="Google Shape;1212;p18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213" name="Google Shape;1213;p18"/>
                    <p:cNvSpPr/>
                    <p:nvPr/>
                  </p:nvSpPr>
                  <p:spPr>
                    <a:xfrm rot="8100000" flipH="1">
                      <a:off x="75786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14" name="Google Shape;1214;p18"/>
                    <p:cNvSpPr/>
                    <p:nvPr/>
                  </p:nvSpPr>
                  <p:spPr>
                    <a:xfrm rot="8100000" flipH="1">
                      <a:off x="8836969" y="2203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15" name="Google Shape;1215;p18"/>
                    <p:cNvSpPr/>
                    <p:nvPr/>
                  </p:nvSpPr>
                  <p:spPr>
                    <a:xfrm>
                      <a:off x="8707514" y="8961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16" name="Google Shape;1216;p18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217" name="Google Shape;1217;p18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18" name="Google Shape;1218;p18"/>
                    <p:cNvSpPr/>
                    <p:nvPr/>
                  </p:nvSpPr>
                  <p:spPr>
                    <a:xfrm rot="2700000">
                      <a:off x="2087466" y="44972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219" name="Google Shape;1219;p18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20" name="Google Shape;1220;p18"/>
                    <p:cNvSpPr/>
                    <p:nvPr/>
                  </p:nvSpPr>
                  <p:spPr>
                    <a:xfrm rot="6300406">
                      <a:off x="359695" y="33070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221" name="Google Shape;1221;p18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22" name="Google Shape;1222;p18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23" name="Google Shape;1223;p18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24" name="Google Shape;1224;p18"/>
                    <p:cNvSpPr/>
                    <p:nvPr/>
                  </p:nvSpPr>
                  <p:spPr>
                    <a:xfrm rot="8100000" flipH="1">
                      <a:off x="8750269" y="40132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25" name="Google Shape;1225;p18"/>
                    <p:cNvSpPr/>
                    <p:nvPr/>
                  </p:nvSpPr>
                  <p:spPr>
                    <a:xfrm rot="2700000">
                      <a:off x="8598114" y="20295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26" name="Google Shape;1226;p18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227" name="Google Shape;1227;p18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28" name="Google Shape;1228;p18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29" name="Google Shape;1229;p18"/>
                    <p:cNvSpPr/>
                    <p:nvPr/>
                  </p:nvSpPr>
                  <p:spPr>
                    <a:xfrm rot="5400000" flipH="1">
                      <a:off x="951610" y="48436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30" name="Google Shape;1230;p18"/>
                    <p:cNvSpPr/>
                    <p:nvPr/>
                  </p:nvSpPr>
                  <p:spPr>
                    <a:xfrm rot="-900406" flipH="1">
                      <a:off x="7311885" y="42130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231" name="Google Shape;1231;p18"/>
                    <p:cNvSpPr/>
                    <p:nvPr/>
                  </p:nvSpPr>
                  <p:spPr>
                    <a:xfrm rot="8100000" flipH="1">
                      <a:off x="3618269" y="47297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32" name="Google Shape;1232;p18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33" name="Google Shape;1233;p18"/>
                    <p:cNvSpPr/>
                    <p:nvPr/>
                  </p:nvSpPr>
                  <p:spPr>
                    <a:xfrm rot="8999773">
                      <a:off x="6027097" y="40542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234" name="Google Shape;1234;p18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35" name="Google Shape;1235;p18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236" name="Google Shape;1236;p18"/>
                    <p:cNvSpPr/>
                    <p:nvPr/>
                  </p:nvSpPr>
                  <p:spPr>
                    <a:xfrm rot="8999773">
                      <a:off x="7589872" y="47502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237" name="Google Shape;1237;p18"/>
                    <p:cNvSpPr/>
                    <p:nvPr/>
                  </p:nvSpPr>
                  <p:spPr>
                    <a:xfrm>
                      <a:off x="81914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38" name="Google Shape;1238;p18"/>
                    <p:cNvSpPr/>
                    <p:nvPr/>
                  </p:nvSpPr>
                  <p:spPr>
                    <a:xfrm rot="8100000" flipH="1">
                      <a:off x="5259694" y="4510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39" name="Google Shape;1239;p18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240" name="Google Shape;1240;p18"/>
                    <p:cNvSpPr/>
                    <p:nvPr/>
                  </p:nvSpPr>
                  <p:spPr>
                    <a:xfrm rot="-5400000">
                      <a:off x="8568653" y="32713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1241" name="Google Shape;1241;p18"/>
                  <p:cNvGrpSpPr/>
                  <p:nvPr/>
                </p:nvGrpSpPr>
                <p:grpSpPr>
                  <a:xfrm rot="10800000">
                    <a:off x="657960" y="767236"/>
                    <a:ext cx="3061268" cy="3895909"/>
                    <a:chOff x="-2288847" y="1473292"/>
                    <a:chExt cx="3061268" cy="3895909"/>
                  </a:xfrm>
                </p:grpSpPr>
                <p:sp>
                  <p:nvSpPr>
                    <p:cNvPr id="1242" name="Google Shape;1242;p18"/>
                    <p:cNvSpPr/>
                    <p:nvPr/>
                  </p:nvSpPr>
                  <p:spPr>
                    <a:xfrm rot="8999773">
                      <a:off x="658084" y="14986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243" name="Google Shape;1243;p18"/>
                    <p:cNvSpPr/>
                    <p:nvPr/>
                  </p:nvSpPr>
                  <p:spPr>
                    <a:xfrm rot="2700000">
                      <a:off x="-1238234" y="51518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244" name="Google Shape;1244;p18"/>
                    <p:cNvSpPr/>
                    <p:nvPr/>
                  </p:nvSpPr>
                  <p:spPr>
                    <a:xfrm rot="6300406">
                      <a:off x="-2307305" y="52882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1245" name="Google Shape;1245;p18"/>
              <p:cNvSpPr/>
              <p:nvPr/>
            </p:nvSpPr>
            <p:spPr>
              <a:xfrm>
                <a:off x="7971000" y="40716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46" name="Google Shape;1246;p18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47" name="Google Shape;1247;p18"/>
            <p:cNvSpPr/>
            <p:nvPr/>
          </p:nvSpPr>
          <p:spPr>
            <a:xfrm rot="-2700000">
              <a:off x="7827490" y="9993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48" name="Google Shape;1248;p18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49" name="Google Shape;1249;p18"/>
            <p:cNvSpPr/>
            <p:nvPr/>
          </p:nvSpPr>
          <p:spPr>
            <a:xfrm rot="8100000">
              <a:off x="2648340" y="4067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50" name="Google Shape;1250;p18"/>
            <p:cNvSpPr/>
            <p:nvPr/>
          </p:nvSpPr>
          <p:spPr>
            <a:xfrm rot="-4499594">
              <a:off x="3417737" y="4160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251" name="Google Shape;1251;p18"/>
          <p:cNvSpPr txBox="1">
            <a:spLocks noGrp="1"/>
          </p:cNvSpPr>
          <p:nvPr>
            <p:ph type="subTitle" idx="1"/>
          </p:nvPr>
        </p:nvSpPr>
        <p:spPr>
          <a:xfrm>
            <a:off x="6497000" y="3335851"/>
            <a:ext cx="4278800" cy="1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252" name="Google Shape;1252;p18"/>
          <p:cNvSpPr txBox="1">
            <a:spLocks noGrp="1"/>
          </p:cNvSpPr>
          <p:nvPr>
            <p:ph type="title"/>
          </p:nvPr>
        </p:nvSpPr>
        <p:spPr>
          <a:xfrm>
            <a:off x="6497000" y="2140584"/>
            <a:ext cx="4278800" cy="11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57950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4" name="Google Shape;1254;p19"/>
          <p:cNvGrpSpPr/>
          <p:nvPr/>
        </p:nvGrpSpPr>
        <p:grpSpPr>
          <a:xfrm flipH="1">
            <a:off x="163078" y="192990"/>
            <a:ext cx="11860749" cy="6610900"/>
            <a:chOff x="135794" y="68542"/>
            <a:chExt cx="8895562" cy="4958175"/>
          </a:xfrm>
        </p:grpSpPr>
        <p:grpSp>
          <p:nvGrpSpPr>
            <p:cNvPr id="1255" name="Google Shape;1255;p19"/>
            <p:cNvGrpSpPr/>
            <p:nvPr/>
          </p:nvGrpSpPr>
          <p:grpSpPr>
            <a:xfrm>
              <a:off x="135794" y="68542"/>
              <a:ext cx="8895562" cy="4958175"/>
              <a:chOff x="135794" y="68542"/>
              <a:chExt cx="8895562" cy="4958175"/>
            </a:xfrm>
          </p:grpSpPr>
          <p:sp>
            <p:nvSpPr>
              <p:cNvPr id="1256" name="Google Shape;1256;p19"/>
              <p:cNvSpPr/>
              <p:nvPr/>
            </p:nvSpPr>
            <p:spPr>
              <a:xfrm rot="5400000">
                <a:off x="7101033" y="887359"/>
                <a:ext cx="108687" cy="45169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4192" extrusionOk="0">
                    <a:moveTo>
                      <a:pt x="9402" y="4192"/>
                    </a:moveTo>
                    <a:lnTo>
                      <a:pt x="0" y="3668"/>
                    </a:lnTo>
                    <a:lnTo>
                      <a:pt x="611" y="612"/>
                    </a:lnTo>
                    <a:lnTo>
                      <a:pt x="10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1257" name="Google Shape;1257;p19"/>
              <p:cNvGrpSpPr/>
              <p:nvPr/>
            </p:nvGrpSpPr>
            <p:grpSpPr>
              <a:xfrm>
                <a:off x="135794" y="68542"/>
                <a:ext cx="8895562" cy="4958175"/>
                <a:chOff x="135794" y="68542"/>
                <a:chExt cx="8895562" cy="4958175"/>
              </a:xfrm>
            </p:grpSpPr>
            <p:grpSp>
              <p:nvGrpSpPr>
                <p:cNvPr id="1258" name="Google Shape;1258;p19"/>
                <p:cNvGrpSpPr/>
                <p:nvPr/>
              </p:nvGrpSpPr>
              <p:grpSpPr>
                <a:xfrm>
                  <a:off x="135794" y="68542"/>
                  <a:ext cx="8895562" cy="4958175"/>
                  <a:chOff x="135794" y="68542"/>
                  <a:chExt cx="8895562" cy="4958175"/>
                </a:xfrm>
              </p:grpSpPr>
              <p:sp>
                <p:nvSpPr>
                  <p:cNvPr id="1259" name="Google Shape;1259;p19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60" name="Google Shape;1260;p19"/>
                  <p:cNvSpPr/>
                  <p:nvPr/>
                </p:nvSpPr>
                <p:spPr>
                  <a:xfrm rot="6300406">
                    <a:off x="356312" y="1220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61" name="Google Shape;1261;p19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62" name="Google Shape;1262;p19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63" name="Google Shape;1263;p19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64" name="Google Shape;1264;p19"/>
                  <p:cNvSpPr/>
                  <p:nvPr/>
                </p:nvSpPr>
                <p:spPr>
                  <a:xfrm rot="5400000" flipH="1">
                    <a:off x="470935" y="5785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65" name="Google Shape;1265;p19"/>
                  <p:cNvSpPr/>
                  <p:nvPr/>
                </p:nvSpPr>
                <p:spPr>
                  <a:xfrm rot="-900406" flipH="1">
                    <a:off x="4621410" y="5574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266" name="Google Shape;1266;p19"/>
                  <p:cNvSpPr/>
                  <p:nvPr/>
                </p:nvSpPr>
                <p:spPr>
                  <a:xfrm rot="8100000" flipH="1">
                    <a:off x="3899594" y="7694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67" name="Google Shape;1267;p19"/>
                  <p:cNvSpPr/>
                  <p:nvPr/>
                </p:nvSpPr>
                <p:spPr>
                  <a:xfrm rot="-5400000">
                    <a:off x="3039403" y="3713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68" name="Google Shape;1268;p19"/>
                  <p:cNvSpPr/>
                  <p:nvPr/>
                </p:nvSpPr>
                <p:spPr>
                  <a:xfrm>
                    <a:off x="1878594" y="1419994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69" name="Google Shape;1269;p19"/>
                  <p:cNvSpPr/>
                  <p:nvPr/>
                </p:nvSpPr>
                <p:spPr>
                  <a:xfrm rot="6300406">
                    <a:off x="23011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270" name="Google Shape;1270;p19"/>
                  <p:cNvSpPr/>
                  <p:nvPr/>
                </p:nvSpPr>
                <p:spPr>
                  <a:xfrm rot="-5400000">
                    <a:off x="1540615" y="8944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71" name="Google Shape;1271;p19"/>
                  <p:cNvSpPr/>
                  <p:nvPr/>
                </p:nvSpPr>
                <p:spPr>
                  <a:xfrm rot="2700000">
                    <a:off x="1049241" y="13227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272" name="Google Shape;1272;p19"/>
                  <p:cNvSpPr/>
                  <p:nvPr/>
                </p:nvSpPr>
                <p:spPr>
                  <a:xfrm rot="-5400000">
                    <a:off x="1720029" y="48066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73" name="Google Shape;1273;p19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74" name="Google Shape;1274;p19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275" name="Google Shape;1275;p19"/>
                  <p:cNvSpPr/>
                  <p:nvPr/>
                </p:nvSpPr>
                <p:spPr>
                  <a:xfrm rot="8100000" flipH="1">
                    <a:off x="75786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76" name="Google Shape;1276;p19"/>
                  <p:cNvSpPr/>
                  <p:nvPr/>
                </p:nvSpPr>
                <p:spPr>
                  <a:xfrm rot="8100000" flipH="1">
                    <a:off x="8836969" y="2203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77" name="Google Shape;1277;p19"/>
                  <p:cNvSpPr/>
                  <p:nvPr/>
                </p:nvSpPr>
                <p:spPr>
                  <a:xfrm>
                    <a:off x="8707514" y="8961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78" name="Google Shape;1278;p19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279" name="Google Shape;1279;p19"/>
                  <p:cNvSpPr/>
                  <p:nvPr/>
                </p:nvSpPr>
                <p:spPr>
                  <a:xfrm rot="8999773">
                    <a:off x="200884" y="37084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80" name="Google Shape;1280;p19"/>
                  <p:cNvSpPr/>
                  <p:nvPr/>
                </p:nvSpPr>
                <p:spPr>
                  <a:xfrm rot="2700000">
                    <a:off x="2087466" y="44972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281" name="Google Shape;1281;p19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82" name="Google Shape;1282;p19"/>
                  <p:cNvSpPr/>
                  <p:nvPr/>
                </p:nvSpPr>
                <p:spPr>
                  <a:xfrm rot="6300406">
                    <a:off x="359695" y="33070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283" name="Google Shape;1283;p19"/>
                  <p:cNvSpPr/>
                  <p:nvPr/>
                </p:nvSpPr>
                <p:spPr>
                  <a:xfrm rot="-2700000">
                    <a:off x="1041415" y="38810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84" name="Google Shape;1284;p19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85" name="Google Shape;1285;p19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86" name="Google Shape;1286;p19"/>
                  <p:cNvSpPr/>
                  <p:nvPr/>
                </p:nvSpPr>
                <p:spPr>
                  <a:xfrm rot="8100000" flipH="1">
                    <a:off x="8750269" y="40132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87" name="Google Shape;1287;p19"/>
                  <p:cNvSpPr/>
                  <p:nvPr/>
                </p:nvSpPr>
                <p:spPr>
                  <a:xfrm rot="2700000">
                    <a:off x="8598114" y="20295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88" name="Google Shape;1288;p19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289" name="Google Shape;1289;p19"/>
                  <p:cNvSpPr/>
                  <p:nvPr/>
                </p:nvSpPr>
                <p:spPr>
                  <a:xfrm>
                    <a:off x="3005139" y="48546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90" name="Google Shape;1290;p19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91" name="Google Shape;1291;p19"/>
                  <p:cNvSpPr/>
                  <p:nvPr/>
                </p:nvSpPr>
                <p:spPr>
                  <a:xfrm rot="5400000" flipH="1">
                    <a:off x="951610" y="48436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92" name="Google Shape;1292;p19"/>
                  <p:cNvSpPr/>
                  <p:nvPr/>
                </p:nvSpPr>
                <p:spPr>
                  <a:xfrm rot="-900406" flipH="1">
                    <a:off x="7769085" y="43654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293" name="Google Shape;1293;p19"/>
                  <p:cNvSpPr/>
                  <p:nvPr/>
                </p:nvSpPr>
                <p:spPr>
                  <a:xfrm rot="8100000" flipH="1">
                    <a:off x="3618269" y="4729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94" name="Google Shape;1294;p19"/>
                  <p:cNvSpPr/>
                  <p:nvPr/>
                </p:nvSpPr>
                <p:spPr>
                  <a:xfrm>
                    <a:off x="6923964" y="49305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295" name="Google Shape;1295;p19"/>
                  <p:cNvSpPr/>
                  <p:nvPr/>
                </p:nvSpPr>
                <p:spPr>
                  <a:xfrm rot="8999773">
                    <a:off x="6027097" y="40542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296" name="Google Shape;1296;p19"/>
                  <p:cNvSpPr/>
                  <p:nvPr/>
                </p:nvSpPr>
                <p:spPr>
                  <a:xfrm>
                    <a:off x="60153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297" name="Google Shape;1297;p19"/>
                  <p:cNvSpPr/>
                  <p:nvPr/>
                </p:nvSpPr>
                <p:spPr>
                  <a:xfrm rot="2700000">
                    <a:off x="6706364" y="44944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298" name="Google Shape;1298;p19"/>
                  <p:cNvSpPr/>
                  <p:nvPr/>
                </p:nvSpPr>
                <p:spPr>
                  <a:xfrm rot="8999773">
                    <a:off x="4313272" y="43692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299" name="Google Shape;1299;p19"/>
                  <p:cNvSpPr/>
                  <p:nvPr/>
                </p:nvSpPr>
                <p:spPr>
                  <a:xfrm>
                    <a:off x="81914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300" name="Google Shape;1300;p19"/>
                  <p:cNvSpPr/>
                  <p:nvPr/>
                </p:nvSpPr>
                <p:spPr>
                  <a:xfrm rot="8100000" flipH="1">
                    <a:off x="5259694" y="45105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301" name="Google Shape;1301;p19"/>
                  <p:cNvSpPr/>
                  <p:nvPr/>
                </p:nvSpPr>
                <p:spPr>
                  <a:xfrm rot="-900406" flipH="1">
                    <a:off x="8776360" y="47420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302" name="Google Shape;1302;p19"/>
                  <p:cNvSpPr/>
                  <p:nvPr/>
                </p:nvSpPr>
                <p:spPr>
                  <a:xfrm rot="-5400000">
                    <a:off x="8568653" y="32713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  <p:grpSp>
              <p:nvGrpSpPr>
                <p:cNvPr id="1303" name="Google Shape;1303;p19"/>
                <p:cNvGrpSpPr/>
                <p:nvPr/>
              </p:nvGrpSpPr>
              <p:grpSpPr>
                <a:xfrm rot="10800000">
                  <a:off x="657960" y="911298"/>
                  <a:ext cx="2985068" cy="3751848"/>
                  <a:chOff x="-2212647" y="1473292"/>
                  <a:chExt cx="2985068" cy="3751848"/>
                </a:xfrm>
              </p:grpSpPr>
              <p:sp>
                <p:nvSpPr>
                  <p:cNvPr id="1304" name="Google Shape;1304;p19"/>
                  <p:cNvSpPr/>
                  <p:nvPr/>
                </p:nvSpPr>
                <p:spPr>
                  <a:xfrm rot="8999773">
                    <a:off x="658084" y="14986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305" name="Google Shape;1305;p19"/>
                  <p:cNvSpPr/>
                  <p:nvPr/>
                </p:nvSpPr>
                <p:spPr>
                  <a:xfrm rot="2700000">
                    <a:off x="-1238234" y="51518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306" name="Google Shape;1306;p19"/>
                  <p:cNvSpPr/>
                  <p:nvPr/>
                </p:nvSpPr>
                <p:spPr>
                  <a:xfrm rot="6300406">
                    <a:off x="-2231105" y="49072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1307" name="Google Shape;1307;p19"/>
            <p:cNvSpPr/>
            <p:nvPr/>
          </p:nvSpPr>
          <p:spPr>
            <a:xfrm rot="6300406">
              <a:off x="1578295" y="38246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308" name="Google Shape;1308;p19"/>
            <p:cNvSpPr/>
            <p:nvPr/>
          </p:nvSpPr>
          <p:spPr>
            <a:xfrm rot="-2700000">
              <a:off x="7827490" y="9993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309" name="Google Shape;1309;p19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310" name="Google Shape;1310;p19"/>
            <p:cNvSpPr/>
            <p:nvPr/>
          </p:nvSpPr>
          <p:spPr>
            <a:xfrm rot="8100000">
              <a:off x="2648340" y="37623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311" name="Google Shape;1311;p19"/>
            <p:cNvSpPr/>
            <p:nvPr/>
          </p:nvSpPr>
          <p:spPr>
            <a:xfrm rot="-4499594">
              <a:off x="3417737" y="4160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312" name="Google Shape;1312;p19"/>
          <p:cNvSpPr txBox="1">
            <a:spLocks noGrp="1"/>
          </p:cNvSpPr>
          <p:nvPr>
            <p:ph type="subTitle" idx="1"/>
          </p:nvPr>
        </p:nvSpPr>
        <p:spPr>
          <a:xfrm>
            <a:off x="1416200" y="3335867"/>
            <a:ext cx="4278800" cy="1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313" name="Google Shape;1313;p19"/>
          <p:cNvSpPr txBox="1">
            <a:spLocks noGrp="1"/>
          </p:cNvSpPr>
          <p:nvPr>
            <p:ph type="title"/>
          </p:nvPr>
        </p:nvSpPr>
        <p:spPr>
          <a:xfrm>
            <a:off x="1416200" y="2140600"/>
            <a:ext cx="4278800" cy="11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4640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5" name="Google Shape;1315;p20"/>
          <p:cNvGrpSpPr/>
          <p:nvPr/>
        </p:nvGrpSpPr>
        <p:grpSpPr>
          <a:xfrm>
            <a:off x="163078" y="91390"/>
            <a:ext cx="11860749" cy="6623228"/>
            <a:chOff x="122308" y="68542"/>
            <a:chExt cx="8895562" cy="4967421"/>
          </a:xfrm>
        </p:grpSpPr>
        <p:grpSp>
          <p:nvGrpSpPr>
            <p:cNvPr id="1316" name="Google Shape;1316;p20"/>
            <p:cNvGrpSpPr/>
            <p:nvPr/>
          </p:nvGrpSpPr>
          <p:grpSpPr>
            <a:xfrm flipH="1">
              <a:off x="122308" y="68542"/>
              <a:ext cx="8895562" cy="4967421"/>
              <a:chOff x="135794" y="68542"/>
              <a:chExt cx="8895562" cy="4967421"/>
            </a:xfrm>
          </p:grpSpPr>
          <p:grpSp>
            <p:nvGrpSpPr>
              <p:cNvPr id="1317" name="Google Shape;1317;p20"/>
              <p:cNvGrpSpPr/>
              <p:nvPr/>
            </p:nvGrpSpPr>
            <p:grpSpPr>
              <a:xfrm>
                <a:off x="135794" y="68542"/>
                <a:ext cx="8895562" cy="4967421"/>
                <a:chOff x="135794" y="68542"/>
                <a:chExt cx="8895562" cy="4967421"/>
              </a:xfrm>
            </p:grpSpPr>
            <p:grpSp>
              <p:nvGrpSpPr>
                <p:cNvPr id="1318" name="Google Shape;1318;p20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1319" name="Google Shape;1319;p20"/>
                  <p:cNvGrpSpPr/>
                  <p:nvPr/>
                </p:nvGrpSpPr>
                <p:grpSpPr>
                  <a:xfrm rot="10800000">
                    <a:off x="7868647" y="1236600"/>
                    <a:ext cx="456959" cy="2111662"/>
                    <a:chOff x="8524342" y="1674075"/>
                    <a:chExt cx="456959" cy="2111662"/>
                  </a:xfrm>
                </p:grpSpPr>
                <p:sp>
                  <p:nvSpPr>
                    <p:cNvPr id="1320" name="Google Shape;1320;p20"/>
                    <p:cNvSpPr/>
                    <p:nvPr/>
                  </p:nvSpPr>
                  <p:spPr>
                    <a:xfrm>
                      <a:off x="85955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321" name="Google Shape;1321;p20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322" name="Google Shape;1322;p20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323" name="Google Shape;1323;p20"/>
                    <p:cNvSpPr/>
                    <p:nvPr/>
                  </p:nvSpPr>
                  <p:spPr>
                    <a:xfrm rot="-5400000">
                      <a:off x="8649628" y="3708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1324" name="Google Shape;1324;p20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grpSp>
                  <p:nvGrpSpPr>
                    <p:cNvPr id="1325" name="Google Shape;1325;p20"/>
                    <p:cNvGrpSpPr/>
                    <p:nvPr/>
                  </p:nvGrpSpPr>
                  <p:grpSpPr>
                    <a:xfrm>
                      <a:off x="135794" y="68542"/>
                      <a:ext cx="8895562" cy="4967421"/>
                      <a:chOff x="135794" y="68542"/>
                      <a:chExt cx="8895562" cy="4967421"/>
                    </a:xfrm>
                  </p:grpSpPr>
                  <p:sp>
                    <p:nvSpPr>
                      <p:cNvPr id="1326" name="Google Shape;1326;p20"/>
                      <p:cNvSpPr/>
                      <p:nvPr/>
                    </p:nvSpPr>
                    <p:spPr>
                      <a:xfrm>
                        <a:off x="960208" y="347900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27" name="Google Shape;1327;p20"/>
                      <p:cNvSpPr/>
                      <p:nvPr/>
                    </p:nvSpPr>
                    <p:spPr>
                      <a:xfrm rot="6300406">
                        <a:off x="127712" y="1220859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28" name="Google Shape;1328;p20"/>
                      <p:cNvSpPr/>
                      <p:nvPr/>
                    </p:nvSpPr>
                    <p:spPr>
                      <a:xfrm rot="8999773">
                        <a:off x="1520397" y="1949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29" name="Google Shape;1329;p20"/>
                      <p:cNvSpPr/>
                      <p:nvPr/>
                    </p:nvSpPr>
                    <p:spPr>
                      <a:xfrm>
                        <a:off x="3809289" y="13102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0" name="Google Shape;1330;p20"/>
                      <p:cNvSpPr/>
                      <p:nvPr/>
                    </p:nvSpPr>
                    <p:spPr>
                      <a:xfrm rot="2700000">
                        <a:off x="5444989" y="19495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1" name="Google Shape;1331;p20"/>
                      <p:cNvSpPr/>
                      <p:nvPr/>
                    </p:nvSpPr>
                    <p:spPr>
                      <a:xfrm rot="5400000" flipH="1">
                        <a:off x="699535" y="959501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2" name="Google Shape;1332;p20"/>
                      <p:cNvSpPr/>
                      <p:nvPr/>
                    </p:nvSpPr>
                    <p:spPr>
                      <a:xfrm rot="8100000" flipH="1">
                        <a:off x="1537394" y="11504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3" name="Google Shape;1333;p20"/>
                      <p:cNvSpPr/>
                      <p:nvPr/>
                    </p:nvSpPr>
                    <p:spPr>
                      <a:xfrm>
                        <a:off x="1878594" y="657994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4" name="Google Shape;1334;p20"/>
                      <p:cNvSpPr/>
                      <p:nvPr/>
                    </p:nvSpPr>
                    <p:spPr>
                      <a:xfrm rot="6300406">
                        <a:off x="2834574" y="271712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5" name="Google Shape;1335;p20"/>
                      <p:cNvSpPr/>
                      <p:nvPr/>
                    </p:nvSpPr>
                    <p:spPr>
                      <a:xfrm rot="-5400000">
                        <a:off x="245215" y="1885043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6" name="Google Shape;1336;p20"/>
                      <p:cNvSpPr/>
                      <p:nvPr/>
                    </p:nvSpPr>
                    <p:spPr>
                      <a:xfrm rot="2700000">
                        <a:off x="515841" y="2313366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7" name="Google Shape;1337;p20"/>
                      <p:cNvSpPr/>
                      <p:nvPr/>
                    </p:nvSpPr>
                    <p:spPr>
                      <a:xfrm rot="-5400000">
                        <a:off x="2177229" y="4959035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8" name="Google Shape;1338;p20"/>
                      <p:cNvSpPr/>
                      <p:nvPr/>
                    </p:nvSpPr>
                    <p:spPr>
                      <a:xfrm rot="8999773">
                        <a:off x="143059" y="23133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39" name="Google Shape;1339;p20"/>
                      <p:cNvSpPr/>
                      <p:nvPr/>
                    </p:nvSpPr>
                    <p:spPr>
                      <a:xfrm rot="8999773">
                        <a:off x="6232222" y="9388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0" name="Google Shape;1340;p20"/>
                      <p:cNvSpPr/>
                      <p:nvPr/>
                    </p:nvSpPr>
                    <p:spPr>
                      <a:xfrm rot="8100000" flipH="1">
                        <a:off x="7273844" y="2911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1" name="Google Shape;1341;p20"/>
                      <p:cNvSpPr/>
                      <p:nvPr/>
                    </p:nvSpPr>
                    <p:spPr>
                      <a:xfrm rot="8100000" flipH="1">
                        <a:off x="8836969" y="22039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2" name="Google Shape;1342;p20"/>
                      <p:cNvSpPr/>
                      <p:nvPr/>
                    </p:nvSpPr>
                    <p:spPr>
                      <a:xfrm rot="-10594826" flipH="1">
                        <a:off x="2806268" y="4025971"/>
                        <a:ext cx="111939" cy="395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3" name="Google Shape;1343;p20"/>
                      <p:cNvSpPr/>
                      <p:nvPr/>
                    </p:nvSpPr>
                    <p:spPr>
                      <a:xfrm>
                        <a:off x="8631314" y="1124700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4" name="Google Shape;1344;p20"/>
                      <p:cNvSpPr/>
                      <p:nvPr/>
                    </p:nvSpPr>
                    <p:spPr>
                      <a:xfrm>
                        <a:off x="8824189" y="167407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5" name="Google Shape;1345;p20"/>
                      <p:cNvSpPr/>
                      <p:nvPr/>
                    </p:nvSpPr>
                    <p:spPr>
                      <a:xfrm rot="8999773">
                        <a:off x="200884" y="37084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6" name="Google Shape;1346;p20"/>
                      <p:cNvSpPr/>
                      <p:nvPr/>
                    </p:nvSpPr>
                    <p:spPr>
                      <a:xfrm rot="2700000">
                        <a:off x="1935066" y="4802091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7" name="Google Shape;1347;p20"/>
                      <p:cNvSpPr/>
                      <p:nvPr/>
                    </p:nvSpPr>
                    <p:spPr>
                      <a:xfrm rot="2700000">
                        <a:off x="133366" y="4542241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8" name="Google Shape;1348;p20"/>
                      <p:cNvSpPr/>
                      <p:nvPr/>
                    </p:nvSpPr>
                    <p:spPr>
                      <a:xfrm rot="6300406">
                        <a:off x="359695" y="330707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49" name="Google Shape;1349;p20"/>
                      <p:cNvSpPr/>
                      <p:nvPr/>
                    </p:nvSpPr>
                    <p:spPr>
                      <a:xfrm rot="-2700000">
                        <a:off x="1498615" y="4947863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0" name="Google Shape;1350;p20"/>
                      <p:cNvSpPr/>
                      <p:nvPr/>
                    </p:nvSpPr>
                    <p:spPr>
                      <a:xfrm rot="8999773">
                        <a:off x="197772" y="49618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1" name="Google Shape;1351;p20"/>
                      <p:cNvSpPr/>
                      <p:nvPr/>
                    </p:nvSpPr>
                    <p:spPr>
                      <a:xfrm>
                        <a:off x="8870114" y="2464000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2" name="Google Shape;1352;p20"/>
                      <p:cNvSpPr/>
                      <p:nvPr/>
                    </p:nvSpPr>
                    <p:spPr>
                      <a:xfrm rot="8100000" flipH="1">
                        <a:off x="8826469" y="37084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3" name="Google Shape;1353;p20"/>
                      <p:cNvSpPr/>
                      <p:nvPr/>
                    </p:nvSpPr>
                    <p:spPr>
                      <a:xfrm rot="2700000">
                        <a:off x="7759914" y="370592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4" name="Google Shape;1354;p20"/>
                      <p:cNvSpPr/>
                      <p:nvPr/>
                    </p:nvSpPr>
                    <p:spPr>
                      <a:xfrm rot="-5400000">
                        <a:off x="8954428" y="294680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5" name="Google Shape;1355;p20"/>
                      <p:cNvSpPr/>
                      <p:nvPr/>
                    </p:nvSpPr>
                    <p:spPr>
                      <a:xfrm>
                        <a:off x="3005139" y="4854687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6" name="Google Shape;1356;p20"/>
                      <p:cNvSpPr/>
                      <p:nvPr/>
                    </p:nvSpPr>
                    <p:spPr>
                      <a:xfrm rot="2700000">
                        <a:off x="4401664" y="484107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7" name="Google Shape;1357;p20"/>
                      <p:cNvSpPr/>
                      <p:nvPr/>
                    </p:nvSpPr>
                    <p:spPr>
                      <a:xfrm rot="5400000" flipH="1">
                        <a:off x="951610" y="4843626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8" name="Google Shape;1358;p20"/>
                      <p:cNvSpPr/>
                      <p:nvPr/>
                    </p:nvSpPr>
                    <p:spPr>
                      <a:xfrm rot="-900406" flipH="1">
                        <a:off x="7311885" y="4213002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59" name="Google Shape;1359;p20"/>
                      <p:cNvSpPr/>
                      <p:nvPr/>
                    </p:nvSpPr>
                    <p:spPr>
                      <a:xfrm rot="8100000" flipH="1">
                        <a:off x="3618269" y="465356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60" name="Google Shape;1360;p20"/>
                      <p:cNvSpPr/>
                      <p:nvPr/>
                    </p:nvSpPr>
                    <p:spPr>
                      <a:xfrm>
                        <a:off x="6923964" y="49305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61" name="Google Shape;1361;p20"/>
                      <p:cNvSpPr/>
                      <p:nvPr/>
                    </p:nvSpPr>
                    <p:spPr>
                      <a:xfrm>
                        <a:off x="6015314" y="4916350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62" name="Google Shape;1362;p20"/>
                      <p:cNvSpPr/>
                      <p:nvPr/>
                    </p:nvSpPr>
                    <p:spPr>
                      <a:xfrm rot="8999773">
                        <a:off x="7589872" y="47502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63" name="Google Shape;1363;p20"/>
                      <p:cNvSpPr/>
                      <p:nvPr/>
                    </p:nvSpPr>
                    <p:spPr>
                      <a:xfrm>
                        <a:off x="8191439" y="48887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64" name="Google Shape;1364;p20"/>
                      <p:cNvSpPr/>
                      <p:nvPr/>
                    </p:nvSpPr>
                    <p:spPr>
                      <a:xfrm rot="-900406" flipH="1">
                        <a:off x="8776360" y="4742027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65" name="Google Shape;1365;p20"/>
                      <p:cNvSpPr/>
                      <p:nvPr/>
                    </p:nvSpPr>
                    <p:spPr>
                      <a:xfrm rot="-5400000">
                        <a:off x="8568653" y="3271334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</p:grpSp>
                <p:sp>
                  <p:nvSpPr>
                    <p:cNvPr id="1366" name="Google Shape;1366;p20"/>
                    <p:cNvSpPr/>
                    <p:nvPr/>
                  </p:nvSpPr>
                  <p:spPr>
                    <a:xfrm rot="-4499594">
                      <a:off x="1114400" y="141259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  <p:sp>
              <p:nvSpPr>
                <p:cNvPr id="1367" name="Google Shape;1367;p20"/>
                <p:cNvSpPr/>
                <p:nvPr/>
              </p:nvSpPr>
              <p:spPr>
                <a:xfrm>
                  <a:off x="8047200" y="4224075"/>
                  <a:ext cx="193500" cy="183900"/>
                </a:xfrm>
                <a:prstGeom prst="star5">
                  <a:avLst>
                    <a:gd name="adj" fmla="val 19098"/>
                    <a:gd name="hf" fmla="val 105146"/>
                    <a:gd name="vf" fmla="val 11055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68" name="Google Shape;1368;p20"/>
              <p:cNvSpPr/>
              <p:nvPr/>
            </p:nvSpPr>
            <p:spPr>
              <a:xfrm rot="-2700000">
                <a:off x="1246965" y="3480163"/>
                <a:ext cx="111951" cy="39504"/>
              </a:xfrm>
              <a:custGeom>
                <a:avLst/>
                <a:gdLst/>
                <a:ahLst/>
                <a:cxnLst/>
                <a:rect l="l" t="t" r="r" b="b"/>
                <a:pathLst>
                  <a:path w="10392" h="3667" extrusionOk="0">
                    <a:moveTo>
                      <a:pt x="10392" y="3667"/>
                    </a:moveTo>
                    <a:lnTo>
                      <a:pt x="2067" y="3580"/>
                    </a:lnTo>
                    <a:lnTo>
                      <a:pt x="0" y="0"/>
                    </a:lnTo>
                    <a:lnTo>
                      <a:pt x="103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369" name="Google Shape;1369;p20"/>
              <p:cNvSpPr/>
              <p:nvPr/>
            </p:nvSpPr>
            <p:spPr>
              <a:xfrm rot="6300406">
                <a:off x="1578295" y="4129454"/>
                <a:ext cx="108687" cy="45169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4192" extrusionOk="0">
                    <a:moveTo>
                      <a:pt x="9402" y="4192"/>
                    </a:moveTo>
                    <a:lnTo>
                      <a:pt x="0" y="3668"/>
                    </a:lnTo>
                    <a:lnTo>
                      <a:pt x="611" y="612"/>
                    </a:lnTo>
                    <a:lnTo>
                      <a:pt x="10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1370" name="Google Shape;1370;p20"/>
              <p:cNvSpPr/>
              <p:nvPr/>
            </p:nvSpPr>
            <p:spPr>
              <a:xfrm rot="6300406">
                <a:off x="7533437" y="1679334"/>
                <a:ext cx="111187" cy="38574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3580" extrusionOk="0">
                    <a:moveTo>
                      <a:pt x="1528" y="0"/>
                    </a:moveTo>
                    <a:lnTo>
                      <a:pt x="8252" y="0"/>
                    </a:lnTo>
                    <a:lnTo>
                      <a:pt x="10319" y="3580"/>
                    </a:lnTo>
                    <a:lnTo>
                      <a:pt x="0" y="358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371" name="Google Shape;1371;p20"/>
              <p:cNvSpPr/>
              <p:nvPr/>
            </p:nvSpPr>
            <p:spPr>
              <a:xfrm rot="-2700000">
                <a:off x="7522690" y="1151713"/>
                <a:ext cx="111951" cy="39504"/>
              </a:xfrm>
              <a:custGeom>
                <a:avLst/>
                <a:gdLst/>
                <a:ahLst/>
                <a:cxnLst/>
                <a:rect l="l" t="t" r="r" b="b"/>
                <a:pathLst>
                  <a:path w="10392" h="3667" extrusionOk="0">
                    <a:moveTo>
                      <a:pt x="10392" y="3667"/>
                    </a:moveTo>
                    <a:lnTo>
                      <a:pt x="2067" y="3580"/>
                    </a:lnTo>
                    <a:lnTo>
                      <a:pt x="0" y="0"/>
                    </a:lnTo>
                    <a:lnTo>
                      <a:pt x="103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372" name="Google Shape;1372;p20"/>
              <p:cNvSpPr/>
              <p:nvPr/>
            </p:nvSpPr>
            <p:spPr>
              <a:xfrm rot="6300406">
                <a:off x="7996995" y="267179"/>
                <a:ext cx="108687" cy="45169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4192" extrusionOk="0">
                    <a:moveTo>
                      <a:pt x="9402" y="4192"/>
                    </a:moveTo>
                    <a:lnTo>
                      <a:pt x="0" y="3668"/>
                    </a:lnTo>
                    <a:lnTo>
                      <a:pt x="611" y="612"/>
                    </a:lnTo>
                    <a:lnTo>
                      <a:pt x="10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1373" name="Google Shape;1373;p20"/>
              <p:cNvSpPr/>
              <p:nvPr/>
            </p:nvSpPr>
            <p:spPr>
              <a:xfrm rot="-4499594">
                <a:off x="1727987" y="3012129"/>
                <a:ext cx="108687" cy="45169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4192" extrusionOk="0">
                    <a:moveTo>
                      <a:pt x="9402" y="4192"/>
                    </a:moveTo>
                    <a:lnTo>
                      <a:pt x="0" y="3668"/>
                    </a:lnTo>
                    <a:lnTo>
                      <a:pt x="611" y="612"/>
                    </a:lnTo>
                    <a:lnTo>
                      <a:pt x="1008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374" name="Google Shape;1374;p20"/>
              <p:cNvSpPr/>
              <p:nvPr/>
            </p:nvSpPr>
            <p:spPr>
              <a:xfrm rot="-4499594">
                <a:off x="1580237" y="1682279"/>
                <a:ext cx="108687" cy="45169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4192" extrusionOk="0">
                    <a:moveTo>
                      <a:pt x="9402" y="4192"/>
                    </a:moveTo>
                    <a:lnTo>
                      <a:pt x="0" y="3668"/>
                    </a:lnTo>
                    <a:lnTo>
                      <a:pt x="611" y="612"/>
                    </a:lnTo>
                    <a:lnTo>
                      <a:pt x="10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1375" name="Google Shape;1375;p20"/>
              <p:cNvSpPr/>
              <p:nvPr/>
            </p:nvSpPr>
            <p:spPr>
              <a:xfrm rot="8100000">
                <a:off x="7220340" y="3381310"/>
                <a:ext cx="111951" cy="39504"/>
              </a:xfrm>
              <a:custGeom>
                <a:avLst/>
                <a:gdLst/>
                <a:ahLst/>
                <a:cxnLst/>
                <a:rect l="l" t="t" r="r" b="b"/>
                <a:pathLst>
                  <a:path w="10392" h="3667" extrusionOk="0">
                    <a:moveTo>
                      <a:pt x="10392" y="3667"/>
                    </a:moveTo>
                    <a:lnTo>
                      <a:pt x="2067" y="3580"/>
                    </a:lnTo>
                    <a:lnTo>
                      <a:pt x="0" y="0"/>
                    </a:lnTo>
                    <a:lnTo>
                      <a:pt x="103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</p:grpSp>
        <p:sp>
          <p:nvSpPr>
            <p:cNvPr id="1376" name="Google Shape;1376;p20"/>
            <p:cNvSpPr/>
            <p:nvPr/>
          </p:nvSpPr>
          <p:spPr>
            <a:xfrm flipH="1">
              <a:off x="8673364" y="322013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7" name="Google Shape;1377;p20"/>
          <p:cNvSpPr/>
          <p:nvPr/>
        </p:nvSpPr>
        <p:spPr>
          <a:xfrm>
            <a:off x="937000" y="720000"/>
            <a:ext cx="103180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8" name="Google Shape;1378;p20"/>
          <p:cNvSpPr txBox="1">
            <a:spLocks noGrp="1"/>
          </p:cNvSpPr>
          <p:nvPr>
            <p:ph type="subTitle" idx="1"/>
          </p:nvPr>
        </p:nvSpPr>
        <p:spPr>
          <a:xfrm>
            <a:off x="3937833" y="3490000"/>
            <a:ext cx="4316400" cy="1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379" name="Google Shape;1379;p20"/>
          <p:cNvSpPr txBox="1">
            <a:spLocks noGrp="1"/>
          </p:cNvSpPr>
          <p:nvPr>
            <p:ph type="title"/>
          </p:nvPr>
        </p:nvSpPr>
        <p:spPr>
          <a:xfrm>
            <a:off x="3938167" y="2306400"/>
            <a:ext cx="4316000" cy="11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1849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"/>
          <p:cNvSpPr/>
          <p:nvPr/>
        </p:nvSpPr>
        <p:spPr>
          <a:xfrm rot="-1800227">
            <a:off x="9627373" y="6591707"/>
            <a:ext cx="149281" cy="52676"/>
          </a:xfrm>
          <a:custGeom>
            <a:avLst/>
            <a:gdLst/>
            <a:ahLst/>
            <a:cxnLst/>
            <a:rect l="l" t="t" r="r" b="b"/>
            <a:pathLst>
              <a:path w="10392" h="3667" extrusionOk="0">
                <a:moveTo>
                  <a:pt x="10392" y="3667"/>
                </a:moveTo>
                <a:lnTo>
                  <a:pt x="2067" y="3580"/>
                </a:lnTo>
                <a:lnTo>
                  <a:pt x="0" y="0"/>
                </a:lnTo>
                <a:lnTo>
                  <a:pt x="1031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55" name="Google Shape;155;p3"/>
          <p:cNvSpPr/>
          <p:nvPr/>
        </p:nvSpPr>
        <p:spPr>
          <a:xfrm rot="-5400000" flipH="1">
            <a:off x="7418403" y="6587926"/>
            <a:ext cx="144916" cy="60225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56" name="Google Shape;156;p3"/>
          <p:cNvSpPr/>
          <p:nvPr/>
        </p:nvSpPr>
        <p:spPr>
          <a:xfrm rot="5400000">
            <a:off x="8083479" y="6552182"/>
            <a:ext cx="144916" cy="60225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57" name="Google Shape;157;p3"/>
          <p:cNvSpPr/>
          <p:nvPr/>
        </p:nvSpPr>
        <p:spPr>
          <a:xfrm rot="-4499594">
            <a:off x="9071201" y="6587929"/>
            <a:ext cx="144916" cy="60225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grpSp>
        <p:nvGrpSpPr>
          <p:cNvPr id="158" name="Google Shape;158;p3"/>
          <p:cNvGrpSpPr/>
          <p:nvPr/>
        </p:nvGrpSpPr>
        <p:grpSpPr>
          <a:xfrm>
            <a:off x="163078" y="91390"/>
            <a:ext cx="11954777" cy="6721505"/>
            <a:chOff x="122308" y="68542"/>
            <a:chExt cx="8966083" cy="5041129"/>
          </a:xfrm>
        </p:grpSpPr>
        <p:grpSp>
          <p:nvGrpSpPr>
            <p:cNvPr id="159" name="Google Shape;159;p3"/>
            <p:cNvGrpSpPr/>
            <p:nvPr/>
          </p:nvGrpSpPr>
          <p:grpSpPr>
            <a:xfrm>
              <a:off x="122308" y="68542"/>
              <a:ext cx="8966083" cy="5041129"/>
              <a:chOff x="122308" y="68542"/>
              <a:chExt cx="8966083" cy="5041129"/>
            </a:xfrm>
          </p:grpSpPr>
          <p:grpSp>
            <p:nvGrpSpPr>
              <p:cNvPr id="160" name="Google Shape;160;p3"/>
              <p:cNvGrpSpPr/>
              <p:nvPr/>
            </p:nvGrpSpPr>
            <p:grpSpPr>
              <a:xfrm rot="10800000">
                <a:off x="7818592" y="988275"/>
                <a:ext cx="507013" cy="2359987"/>
                <a:chOff x="8524342" y="1674075"/>
                <a:chExt cx="507013" cy="2359987"/>
              </a:xfrm>
            </p:grpSpPr>
            <p:sp>
              <p:nvSpPr>
                <p:cNvPr id="161" name="Google Shape;161;p3"/>
                <p:cNvSpPr/>
                <p:nvPr/>
              </p:nvSpPr>
              <p:spPr>
                <a:xfrm>
                  <a:off x="8824189" y="1674075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62" name="Google Shape;162;p3"/>
                <p:cNvSpPr/>
                <p:nvPr/>
              </p:nvSpPr>
              <p:spPr>
                <a:xfrm>
                  <a:off x="8870114" y="2464000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163" name="Google Shape;163;p3"/>
                <p:cNvSpPr/>
                <p:nvPr/>
              </p:nvSpPr>
              <p:spPr>
                <a:xfrm rot="2700000">
                  <a:off x="85219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164" name="Google Shape;164;p3"/>
                <p:cNvSpPr/>
                <p:nvPr/>
              </p:nvSpPr>
              <p:spPr>
                <a:xfrm rot="-5400000">
                  <a:off x="8954428" y="29468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65" name="Google Shape;165;p3"/>
                <p:cNvSpPr/>
                <p:nvPr/>
              </p:nvSpPr>
              <p:spPr>
                <a:xfrm rot="-5400000">
                  <a:off x="8568653" y="395713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</p:grpSp>
          <p:grpSp>
            <p:nvGrpSpPr>
              <p:cNvPr id="166" name="Google Shape;166;p3"/>
              <p:cNvGrpSpPr/>
              <p:nvPr/>
            </p:nvGrpSpPr>
            <p:grpSpPr>
              <a:xfrm>
                <a:off x="122308" y="68542"/>
                <a:ext cx="8966083" cy="5041129"/>
                <a:chOff x="122308" y="68542"/>
                <a:chExt cx="8966083" cy="5041129"/>
              </a:xfrm>
            </p:grpSpPr>
            <p:grpSp>
              <p:nvGrpSpPr>
                <p:cNvPr id="167" name="Google Shape;167;p3"/>
                <p:cNvGrpSpPr/>
                <p:nvPr/>
              </p:nvGrpSpPr>
              <p:grpSpPr>
                <a:xfrm>
                  <a:off x="122308" y="68542"/>
                  <a:ext cx="8966083" cy="5041129"/>
                  <a:chOff x="122308" y="68542"/>
                  <a:chExt cx="8966083" cy="5041129"/>
                </a:xfrm>
              </p:grpSpPr>
              <p:sp>
                <p:nvSpPr>
                  <p:cNvPr id="168" name="Google Shape;168;p3"/>
                  <p:cNvSpPr/>
                  <p:nvPr/>
                </p:nvSpPr>
                <p:spPr>
                  <a:xfrm rot="2700000">
                    <a:off x="243591" y="28706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9" name="Google Shape;169;p3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70" name="Google Shape;170;p3"/>
                  <p:cNvSpPr/>
                  <p:nvPr/>
                </p:nvSpPr>
                <p:spPr>
                  <a:xfrm rot="6300406">
                    <a:off x="127712" y="839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71" name="Google Shape;171;p3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72" name="Google Shape;172;p3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73" name="Google Shape;173;p3"/>
                  <p:cNvSpPr/>
                  <p:nvPr/>
                </p:nvSpPr>
                <p:spPr>
                  <a:xfrm rot="-2700000">
                    <a:off x="515840" y="23603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74" name="Google Shape;174;p3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75" name="Google Shape;175;p3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76" name="Google Shape;176;p3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77" name="Google Shape;177;p3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78" name="Google Shape;178;p3"/>
                  <p:cNvSpPr/>
                  <p:nvPr/>
                </p:nvSpPr>
                <p:spPr>
                  <a:xfrm rot="8100000" flipH="1">
                    <a:off x="4509194" y="2360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79" name="Google Shape;179;p3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80" name="Google Shape;180;p3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1" name="Google Shape;181;p3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82" name="Google Shape;182;p3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83" name="Google Shape;183;p3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84" name="Google Shape;184;p3"/>
                  <p:cNvSpPr/>
                  <p:nvPr/>
                </p:nvSpPr>
                <p:spPr>
                  <a:xfrm rot="-5400000">
                    <a:off x="21772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85" name="Google Shape;185;p3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86" name="Google Shape;186;p3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87" name="Google Shape;187;p3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8" name="Google Shape;188;p3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89" name="Google Shape;189;p3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90" name="Google Shape;190;p3"/>
                  <p:cNvSpPr/>
                  <p:nvPr/>
                </p:nvSpPr>
                <p:spPr>
                  <a:xfrm rot="8100000" flipH="1">
                    <a:off x="85321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91" name="Google Shape;191;p3"/>
                  <p:cNvSpPr/>
                  <p:nvPr/>
                </p:nvSpPr>
                <p:spPr>
                  <a:xfrm rot="-10594826" flipH="1">
                    <a:off x="88260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92" name="Google Shape;192;p3"/>
                  <p:cNvSpPr/>
                  <p:nvPr/>
                </p:nvSpPr>
                <p:spPr>
                  <a:xfrm>
                    <a:off x="8631314" y="8199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93" name="Google Shape;193;p3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94" name="Google Shape;194;p3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95" name="Google Shape;195;p3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96" name="Google Shape;196;p3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97" name="Google Shape;197;p3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98" name="Google Shape;198;p3"/>
                  <p:cNvSpPr/>
                  <p:nvPr/>
                </p:nvSpPr>
                <p:spPr>
                  <a:xfrm rot="-2700000">
                    <a:off x="14986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99" name="Google Shape;199;p3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00" name="Google Shape;200;p3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01" name="Google Shape;201;p3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02" name="Google Shape;202;p3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03" name="Google Shape;203;p3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04" name="Google Shape;204;p3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05" name="Google Shape;205;p3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06" name="Google Shape;206;p3"/>
                  <p:cNvSpPr/>
                  <p:nvPr/>
                </p:nvSpPr>
                <p:spPr>
                  <a:xfrm rot="5400000" flipH="1">
                    <a:off x="2628010" y="49960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07" name="Google Shape;207;p3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208" name="Google Shape;208;p3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09" name="Google Shape;209;p3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10" name="Google Shape;210;p3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11" name="Google Shape;211;p3"/>
                  <p:cNvSpPr/>
                  <p:nvPr/>
                </p:nvSpPr>
                <p:spPr>
                  <a:xfrm rot="2700000">
                    <a:off x="7544564" y="47230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12" name="Google Shape;212;p3"/>
                  <p:cNvSpPr/>
                  <p:nvPr/>
                </p:nvSpPr>
                <p:spPr>
                  <a:xfrm rot="8999773">
                    <a:off x="78946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13" name="Google Shape;213;p3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14" name="Google Shape;214;p3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15" name="Google Shape;215;p3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216" name="Google Shape;216;p3"/>
                  <p:cNvSpPr/>
                  <p:nvPr/>
                </p:nvSpPr>
                <p:spPr>
                  <a:xfrm rot="-5400000">
                    <a:off x="8568653" y="39571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17" name="Google Shape;217;p3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218" name="Google Shape;218;p3"/>
                <p:cNvGrpSpPr/>
                <p:nvPr/>
              </p:nvGrpSpPr>
              <p:grpSpPr>
                <a:xfrm rot="10800000">
                  <a:off x="661073" y="1376836"/>
                  <a:ext cx="647001" cy="2151381"/>
                  <a:chOff x="122308" y="2608221"/>
                  <a:chExt cx="647001" cy="2151381"/>
                </a:xfrm>
              </p:grpSpPr>
              <p:sp>
                <p:nvSpPr>
                  <p:cNvPr id="219" name="Google Shape;219;p3"/>
                  <p:cNvSpPr/>
                  <p:nvPr/>
                </p:nvSpPr>
                <p:spPr>
                  <a:xfrm rot="2700000">
                    <a:off x="395991" y="26420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0" name="Google Shape;220;p3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21" name="Google Shape;221;p3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222" name="Google Shape;222;p3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3" name="Google Shape;223;p3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24" name="Google Shape;224;p3"/>
                  <p:cNvSpPr/>
                  <p:nvPr/>
                </p:nvSpPr>
                <p:spPr>
                  <a:xfrm rot="8999773">
                    <a:off x="654972" y="29044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225" name="Google Shape;225;p3"/>
            <p:cNvSpPr/>
            <p:nvPr/>
          </p:nvSpPr>
          <p:spPr>
            <a:xfrm>
              <a:off x="623250" y="40716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7818600" y="40716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7" name="Google Shape;227;p3"/>
          <p:cNvSpPr/>
          <p:nvPr/>
        </p:nvSpPr>
        <p:spPr>
          <a:xfrm>
            <a:off x="948567" y="720000"/>
            <a:ext cx="102948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2140433" y="2943584"/>
            <a:ext cx="7911200" cy="17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29" name="Google Shape;229;p3"/>
          <p:cNvSpPr txBox="1">
            <a:spLocks noGrp="1"/>
          </p:cNvSpPr>
          <p:nvPr>
            <p:ph type="title" idx="2" hasCustomPrompt="1"/>
          </p:nvPr>
        </p:nvSpPr>
        <p:spPr>
          <a:xfrm>
            <a:off x="5476584" y="1693767"/>
            <a:ext cx="123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0" name="Google Shape;230;p3"/>
          <p:cNvSpPr txBox="1">
            <a:spLocks noGrp="1"/>
          </p:cNvSpPr>
          <p:nvPr>
            <p:ph type="subTitle" idx="1"/>
          </p:nvPr>
        </p:nvSpPr>
        <p:spPr>
          <a:xfrm>
            <a:off x="2140533" y="4721184"/>
            <a:ext cx="7911200" cy="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77215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1" name="Google Shape;1381;p21"/>
          <p:cNvGrpSpPr/>
          <p:nvPr/>
        </p:nvGrpSpPr>
        <p:grpSpPr>
          <a:xfrm>
            <a:off x="163078" y="91390"/>
            <a:ext cx="11860749" cy="6623228"/>
            <a:chOff x="122308" y="68542"/>
            <a:chExt cx="8895562" cy="4967421"/>
          </a:xfrm>
        </p:grpSpPr>
        <p:grpSp>
          <p:nvGrpSpPr>
            <p:cNvPr id="1382" name="Google Shape;1382;p21"/>
            <p:cNvGrpSpPr/>
            <p:nvPr/>
          </p:nvGrpSpPr>
          <p:grpSpPr>
            <a:xfrm>
              <a:off x="122308" y="68542"/>
              <a:ext cx="8895562" cy="4967421"/>
              <a:chOff x="122308" y="68542"/>
              <a:chExt cx="8895562" cy="4967421"/>
            </a:xfrm>
          </p:grpSpPr>
          <p:grpSp>
            <p:nvGrpSpPr>
              <p:cNvPr id="1383" name="Google Shape;1383;p21"/>
              <p:cNvGrpSpPr/>
              <p:nvPr/>
            </p:nvGrpSpPr>
            <p:grpSpPr>
              <a:xfrm flipH="1">
                <a:off x="122308" y="68542"/>
                <a:ext cx="8895562" cy="4967421"/>
                <a:chOff x="135794" y="68542"/>
                <a:chExt cx="8895562" cy="4967421"/>
              </a:xfrm>
            </p:grpSpPr>
            <p:grpSp>
              <p:nvGrpSpPr>
                <p:cNvPr id="1384" name="Google Shape;1384;p21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1385" name="Google Shape;1385;p21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grpSp>
                  <p:nvGrpSpPr>
                    <p:cNvPr id="1386" name="Google Shape;1386;p21"/>
                    <p:cNvGrpSpPr/>
                    <p:nvPr/>
                  </p:nvGrpSpPr>
                  <p:grpSpPr>
                    <a:xfrm rot="10800000">
                      <a:off x="7868647" y="1236600"/>
                      <a:ext cx="456959" cy="2111662"/>
                      <a:chOff x="8524342" y="1674075"/>
                      <a:chExt cx="456959" cy="2111662"/>
                    </a:xfrm>
                  </p:grpSpPr>
                  <p:sp>
                    <p:nvSpPr>
                      <p:cNvPr id="1387" name="Google Shape;1387;p21"/>
                      <p:cNvSpPr/>
                      <p:nvPr/>
                    </p:nvSpPr>
                    <p:spPr>
                      <a:xfrm>
                        <a:off x="8595589" y="167407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88" name="Google Shape;1388;p21"/>
                      <p:cNvSpPr/>
                      <p:nvPr/>
                    </p:nvSpPr>
                    <p:spPr>
                      <a:xfrm>
                        <a:off x="8870114" y="2464000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89" name="Google Shape;1389;p21"/>
                      <p:cNvSpPr/>
                      <p:nvPr/>
                    </p:nvSpPr>
                    <p:spPr>
                      <a:xfrm rot="2700000">
                        <a:off x="8521914" y="286772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1390" name="Google Shape;1390;p21"/>
                      <p:cNvSpPr/>
                      <p:nvPr/>
                    </p:nvSpPr>
                    <p:spPr>
                      <a:xfrm rot="-5400000">
                        <a:off x="8649628" y="370880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</p:grpSp>
                <p:grpSp>
                  <p:nvGrpSpPr>
                    <p:cNvPr id="1391" name="Google Shape;1391;p21"/>
                    <p:cNvGrpSpPr/>
                    <p:nvPr/>
                  </p:nvGrpSpPr>
                  <p:grpSpPr>
                    <a:xfrm>
                      <a:off x="135794" y="68542"/>
                      <a:ext cx="8895562" cy="4967421"/>
                      <a:chOff x="135794" y="68542"/>
                      <a:chExt cx="8895562" cy="4967421"/>
                    </a:xfrm>
                  </p:grpSpPr>
                  <p:grpSp>
                    <p:nvGrpSpPr>
                      <p:cNvPr id="1392" name="Google Shape;1392;p21"/>
                      <p:cNvGrpSpPr/>
                      <p:nvPr/>
                    </p:nvGrpSpPr>
                    <p:grpSpPr>
                      <a:xfrm>
                        <a:off x="135794" y="68542"/>
                        <a:ext cx="8895562" cy="4967421"/>
                        <a:chOff x="135794" y="68542"/>
                        <a:chExt cx="8895562" cy="4967421"/>
                      </a:xfrm>
                    </p:grpSpPr>
                    <p:sp>
                      <p:nvSpPr>
                        <p:cNvPr id="1393" name="Google Shape;1393;p21"/>
                        <p:cNvSpPr/>
                        <p:nvPr/>
                      </p:nvSpPr>
                      <p:spPr>
                        <a:xfrm>
                          <a:off x="960208" y="347900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394" name="Google Shape;1394;p21"/>
                        <p:cNvSpPr/>
                        <p:nvPr/>
                      </p:nvSpPr>
                      <p:spPr>
                        <a:xfrm rot="6300406">
                          <a:off x="127712" y="1220859"/>
                          <a:ext cx="111187" cy="3857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395" name="Google Shape;1395;p21"/>
                        <p:cNvSpPr/>
                        <p:nvPr/>
                      </p:nvSpPr>
                      <p:spPr>
                        <a:xfrm rot="8999773">
                          <a:off x="1520397" y="194939"/>
                          <a:ext cx="111961" cy="395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396" name="Google Shape;1396;p21"/>
                        <p:cNvSpPr/>
                        <p:nvPr/>
                      </p:nvSpPr>
                      <p:spPr>
                        <a:xfrm>
                          <a:off x="3809289" y="131025"/>
                          <a:ext cx="111187" cy="3857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397" name="Google Shape;1397;p21"/>
                        <p:cNvSpPr/>
                        <p:nvPr/>
                      </p:nvSpPr>
                      <p:spPr>
                        <a:xfrm rot="2700000">
                          <a:off x="5444989" y="194954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398" name="Google Shape;1398;p21"/>
                        <p:cNvSpPr/>
                        <p:nvPr/>
                      </p:nvSpPr>
                      <p:spPr>
                        <a:xfrm rot="5400000" flipH="1">
                          <a:off x="699535" y="959501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399" name="Google Shape;1399;p21"/>
                        <p:cNvSpPr/>
                        <p:nvPr/>
                      </p:nvSpPr>
                      <p:spPr>
                        <a:xfrm rot="8100000" flipH="1">
                          <a:off x="1232594" y="921844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0" name="Google Shape;1400;p21"/>
                        <p:cNvSpPr/>
                        <p:nvPr/>
                      </p:nvSpPr>
                      <p:spPr>
                        <a:xfrm>
                          <a:off x="1878594" y="657994"/>
                          <a:ext cx="111187" cy="3857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1" name="Google Shape;1401;p21"/>
                        <p:cNvSpPr/>
                        <p:nvPr/>
                      </p:nvSpPr>
                      <p:spPr>
                        <a:xfrm rot="-5400000">
                          <a:off x="245215" y="1885043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2" name="Google Shape;1402;p21"/>
                        <p:cNvSpPr/>
                        <p:nvPr/>
                      </p:nvSpPr>
                      <p:spPr>
                        <a:xfrm rot="2700000">
                          <a:off x="515841" y="2313366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3" name="Google Shape;1403;p21"/>
                        <p:cNvSpPr/>
                        <p:nvPr/>
                      </p:nvSpPr>
                      <p:spPr>
                        <a:xfrm rot="-5400000">
                          <a:off x="2177229" y="4959035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4" name="Google Shape;1404;p21"/>
                        <p:cNvSpPr/>
                        <p:nvPr/>
                      </p:nvSpPr>
                      <p:spPr>
                        <a:xfrm rot="8999773">
                          <a:off x="143059" y="2694364"/>
                          <a:ext cx="111961" cy="395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5" name="Google Shape;1405;p21"/>
                        <p:cNvSpPr/>
                        <p:nvPr/>
                      </p:nvSpPr>
                      <p:spPr>
                        <a:xfrm rot="8999773">
                          <a:off x="6232222" y="93889"/>
                          <a:ext cx="111961" cy="395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6" name="Google Shape;1406;p21"/>
                        <p:cNvSpPr/>
                        <p:nvPr/>
                      </p:nvSpPr>
                      <p:spPr>
                        <a:xfrm rot="8100000" flipH="1">
                          <a:off x="7273844" y="291144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7" name="Google Shape;1407;p21"/>
                        <p:cNvSpPr/>
                        <p:nvPr/>
                      </p:nvSpPr>
                      <p:spPr>
                        <a:xfrm rot="8100000" flipH="1">
                          <a:off x="8836969" y="220394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8" name="Google Shape;1408;p21"/>
                        <p:cNvSpPr/>
                        <p:nvPr/>
                      </p:nvSpPr>
                      <p:spPr>
                        <a:xfrm rot="-10594826" flipH="1">
                          <a:off x="2806268" y="4025971"/>
                          <a:ext cx="111939" cy="395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09" name="Google Shape;1409;p21"/>
                        <p:cNvSpPr/>
                        <p:nvPr/>
                      </p:nvSpPr>
                      <p:spPr>
                        <a:xfrm>
                          <a:off x="8631314" y="1124700"/>
                          <a:ext cx="111187" cy="3857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0" name="Google Shape;1410;p21"/>
                        <p:cNvSpPr/>
                        <p:nvPr/>
                      </p:nvSpPr>
                      <p:spPr>
                        <a:xfrm>
                          <a:off x="8824189" y="1674075"/>
                          <a:ext cx="111187" cy="3857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1" name="Google Shape;1411;p21"/>
                        <p:cNvSpPr/>
                        <p:nvPr/>
                      </p:nvSpPr>
                      <p:spPr>
                        <a:xfrm rot="8999773">
                          <a:off x="200884" y="3708439"/>
                          <a:ext cx="111961" cy="395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2" name="Google Shape;1412;p21"/>
                        <p:cNvSpPr/>
                        <p:nvPr/>
                      </p:nvSpPr>
                      <p:spPr>
                        <a:xfrm rot="2700000">
                          <a:off x="133366" y="4542241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3" name="Google Shape;1413;p21"/>
                        <p:cNvSpPr/>
                        <p:nvPr/>
                      </p:nvSpPr>
                      <p:spPr>
                        <a:xfrm rot="6300406">
                          <a:off x="359695" y="3307079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4" name="Google Shape;1414;p21"/>
                        <p:cNvSpPr/>
                        <p:nvPr/>
                      </p:nvSpPr>
                      <p:spPr>
                        <a:xfrm rot="-2700000">
                          <a:off x="1498615" y="4947863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5" name="Google Shape;1415;p21"/>
                        <p:cNvSpPr/>
                        <p:nvPr/>
                      </p:nvSpPr>
                      <p:spPr>
                        <a:xfrm rot="8999773">
                          <a:off x="197772" y="4961864"/>
                          <a:ext cx="111961" cy="395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6" name="Google Shape;1416;p21"/>
                        <p:cNvSpPr/>
                        <p:nvPr/>
                      </p:nvSpPr>
                      <p:spPr>
                        <a:xfrm>
                          <a:off x="8870114" y="2464000"/>
                          <a:ext cx="111187" cy="3857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7" name="Google Shape;1417;p21"/>
                        <p:cNvSpPr/>
                        <p:nvPr/>
                      </p:nvSpPr>
                      <p:spPr>
                        <a:xfrm rot="8100000" flipH="1">
                          <a:off x="8674069" y="3632244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8" name="Google Shape;1418;p21"/>
                        <p:cNvSpPr/>
                        <p:nvPr/>
                      </p:nvSpPr>
                      <p:spPr>
                        <a:xfrm rot="2700000">
                          <a:off x="7759914" y="3705929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19" name="Google Shape;1419;p21"/>
                        <p:cNvSpPr/>
                        <p:nvPr/>
                      </p:nvSpPr>
                      <p:spPr>
                        <a:xfrm rot="-5400000">
                          <a:off x="8954428" y="2946809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0" name="Google Shape;1420;p21"/>
                        <p:cNvSpPr/>
                        <p:nvPr/>
                      </p:nvSpPr>
                      <p:spPr>
                        <a:xfrm>
                          <a:off x="3005139" y="4930887"/>
                          <a:ext cx="111187" cy="3857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1" name="Google Shape;1421;p21"/>
                        <p:cNvSpPr/>
                        <p:nvPr/>
                      </p:nvSpPr>
                      <p:spPr>
                        <a:xfrm rot="2700000">
                          <a:off x="4401664" y="4917279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2" name="Google Shape;1422;p21"/>
                        <p:cNvSpPr/>
                        <p:nvPr/>
                      </p:nvSpPr>
                      <p:spPr>
                        <a:xfrm rot="5400000" flipH="1">
                          <a:off x="951610" y="4843626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3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3" name="Google Shape;1423;p21"/>
                        <p:cNvSpPr/>
                        <p:nvPr/>
                      </p:nvSpPr>
                      <p:spPr>
                        <a:xfrm rot="-900406" flipH="1">
                          <a:off x="7311885" y="4213002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4" name="Google Shape;1424;p21"/>
                        <p:cNvSpPr/>
                        <p:nvPr/>
                      </p:nvSpPr>
                      <p:spPr>
                        <a:xfrm rot="8100000" flipH="1">
                          <a:off x="3618269" y="4653569"/>
                          <a:ext cx="111951" cy="39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5" name="Google Shape;1425;p21"/>
                        <p:cNvSpPr/>
                        <p:nvPr/>
                      </p:nvSpPr>
                      <p:spPr>
                        <a:xfrm>
                          <a:off x="6923964" y="4930575"/>
                          <a:ext cx="111187" cy="3857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6" name="Google Shape;1426;p21"/>
                        <p:cNvSpPr/>
                        <p:nvPr/>
                      </p:nvSpPr>
                      <p:spPr>
                        <a:xfrm>
                          <a:off x="6015314" y="4916350"/>
                          <a:ext cx="111187" cy="3857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7" name="Google Shape;1427;p21"/>
                        <p:cNvSpPr/>
                        <p:nvPr/>
                      </p:nvSpPr>
                      <p:spPr>
                        <a:xfrm rot="8999773">
                          <a:off x="7589872" y="4750239"/>
                          <a:ext cx="111961" cy="395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92" h="3667" extrusionOk="0">
                              <a:moveTo>
                                <a:pt x="10392" y="3667"/>
                              </a:moveTo>
                              <a:lnTo>
                                <a:pt x="2067" y="3580"/>
                              </a:lnTo>
                              <a:lnTo>
                                <a:pt x="0" y="0"/>
                              </a:lnTo>
                              <a:lnTo>
                                <a:pt x="10319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8" name="Google Shape;1428;p21"/>
                        <p:cNvSpPr/>
                        <p:nvPr/>
                      </p:nvSpPr>
                      <p:spPr>
                        <a:xfrm>
                          <a:off x="8191439" y="4888775"/>
                          <a:ext cx="111187" cy="3857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319" h="3580" extrusionOk="0">
                              <a:moveTo>
                                <a:pt x="1528" y="0"/>
                              </a:moveTo>
                              <a:lnTo>
                                <a:pt x="8252" y="0"/>
                              </a:lnTo>
                              <a:lnTo>
                                <a:pt x="10319" y="3580"/>
                              </a:lnTo>
                              <a:lnTo>
                                <a:pt x="0" y="358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29" name="Google Shape;1429;p21"/>
                        <p:cNvSpPr/>
                        <p:nvPr/>
                      </p:nvSpPr>
                      <p:spPr>
                        <a:xfrm rot="-900406" flipH="1">
                          <a:off x="8776360" y="4742027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5"/>
                        </a:solidFill>
                        <a:ln>
                          <a:noFill/>
                        </a:ln>
                      </p:spPr>
                    </p:sp>
                    <p:sp>
                      <p:nvSpPr>
                        <p:cNvPr id="1430" name="Google Shape;1430;p21"/>
                        <p:cNvSpPr/>
                        <p:nvPr/>
                      </p:nvSpPr>
                      <p:spPr>
                        <a:xfrm rot="-5400000">
                          <a:off x="8340053" y="4033334"/>
                          <a:ext cx="108687" cy="451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87" h="4192" extrusionOk="0">
                              <a:moveTo>
                                <a:pt x="9402" y="4192"/>
                              </a:moveTo>
                              <a:lnTo>
                                <a:pt x="0" y="3668"/>
                              </a:lnTo>
                              <a:lnTo>
                                <a:pt x="611" y="612"/>
                              </a:lnTo>
                              <a:lnTo>
                                <a:pt x="10087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>
                          <a:noFill/>
                        </a:ln>
                      </p:spPr>
                    </p:sp>
                  </p:grpSp>
                  <p:sp>
                    <p:nvSpPr>
                      <p:cNvPr id="1431" name="Google Shape;1431;p21"/>
                      <p:cNvSpPr/>
                      <p:nvPr/>
                    </p:nvSpPr>
                    <p:spPr>
                      <a:xfrm rot="-4499594">
                        <a:off x="809600" y="1412590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</p:grpSp>
              </p:grpSp>
              <p:sp>
                <p:nvSpPr>
                  <p:cNvPr id="1432" name="Google Shape;1432;p21"/>
                  <p:cNvSpPr/>
                  <p:nvPr/>
                </p:nvSpPr>
                <p:spPr>
                  <a:xfrm>
                    <a:off x="8336925" y="585338"/>
                    <a:ext cx="193500" cy="183900"/>
                  </a:xfrm>
                  <a:prstGeom prst="star5">
                    <a:avLst>
                      <a:gd name="adj" fmla="val 19098"/>
                      <a:gd name="hf" fmla="val 105146"/>
                      <a:gd name="vf" fmla="val 110557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433" name="Google Shape;1433;p21"/>
                <p:cNvSpPr/>
                <p:nvPr/>
              </p:nvSpPr>
              <p:spPr>
                <a:xfrm rot="-2700000">
                  <a:off x="942165" y="378496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1434" name="Google Shape;1434;p21"/>
                <p:cNvSpPr/>
                <p:nvPr/>
              </p:nvSpPr>
              <p:spPr>
                <a:xfrm rot="6300406">
                  <a:off x="1273495" y="397705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435" name="Google Shape;1435;p21"/>
                <p:cNvSpPr/>
                <p:nvPr/>
              </p:nvSpPr>
              <p:spPr>
                <a:xfrm rot="6300406">
                  <a:off x="7762037" y="1984134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1436" name="Google Shape;1436;p21"/>
                <p:cNvSpPr/>
                <p:nvPr/>
              </p:nvSpPr>
              <p:spPr>
                <a:xfrm rot="-2700000">
                  <a:off x="7675090" y="92311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1437" name="Google Shape;1437;p21"/>
                <p:cNvSpPr/>
                <p:nvPr/>
              </p:nvSpPr>
              <p:spPr>
                <a:xfrm rot="6300406">
                  <a:off x="7996995" y="2671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438" name="Google Shape;1438;p21"/>
                <p:cNvSpPr/>
                <p:nvPr/>
              </p:nvSpPr>
              <p:spPr>
                <a:xfrm rot="-4499594">
                  <a:off x="1727987" y="301212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</p:sp>
            <p:sp>
              <p:nvSpPr>
                <p:cNvPr id="1439" name="Google Shape;1439;p21"/>
                <p:cNvSpPr/>
                <p:nvPr/>
              </p:nvSpPr>
              <p:spPr>
                <a:xfrm rot="-4499594">
                  <a:off x="1427837" y="19870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440" name="Google Shape;1440;p21"/>
                <p:cNvSpPr/>
                <p:nvPr/>
              </p:nvSpPr>
              <p:spPr>
                <a:xfrm rot="8100000">
                  <a:off x="7220340" y="3381310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</p:grpSp>
          <p:sp>
            <p:nvSpPr>
              <p:cNvPr id="1441" name="Google Shape;1441;p21"/>
              <p:cNvSpPr/>
              <p:nvPr/>
            </p:nvSpPr>
            <p:spPr>
              <a:xfrm flipH="1">
                <a:off x="8673364" y="322013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42" name="Google Shape;1442;p21"/>
            <p:cNvSpPr/>
            <p:nvPr/>
          </p:nvSpPr>
          <p:spPr>
            <a:xfrm flipH="1">
              <a:off x="7837439" y="24798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43" name="Google Shape;1443;p21"/>
          <p:cNvSpPr/>
          <p:nvPr/>
        </p:nvSpPr>
        <p:spPr>
          <a:xfrm>
            <a:off x="960000" y="717833"/>
            <a:ext cx="10272000" cy="54332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4" name="Google Shape;1444;p21"/>
          <p:cNvSpPr txBox="1">
            <a:spLocks noGrp="1"/>
          </p:cNvSpPr>
          <p:nvPr>
            <p:ph type="subTitle" idx="1"/>
          </p:nvPr>
        </p:nvSpPr>
        <p:spPr>
          <a:xfrm>
            <a:off x="3385667" y="2436833"/>
            <a:ext cx="5420800" cy="1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445" name="Google Shape;1445;p21"/>
          <p:cNvSpPr txBox="1">
            <a:spLocks noGrp="1"/>
          </p:cNvSpPr>
          <p:nvPr>
            <p:ph type="title"/>
          </p:nvPr>
        </p:nvSpPr>
        <p:spPr>
          <a:xfrm>
            <a:off x="2768667" y="720000"/>
            <a:ext cx="66548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630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2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8" name="Google Shape;1448;p22"/>
          <p:cNvSpPr txBox="1">
            <a:spLocks noGrp="1"/>
          </p:cNvSpPr>
          <p:nvPr>
            <p:ph type="title"/>
          </p:nvPr>
        </p:nvSpPr>
        <p:spPr>
          <a:xfrm>
            <a:off x="1235333" y="2501649"/>
            <a:ext cx="46740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449" name="Google Shape;1449;p22"/>
          <p:cNvSpPr txBox="1">
            <a:spLocks noGrp="1"/>
          </p:cNvSpPr>
          <p:nvPr>
            <p:ph type="subTitle" idx="1"/>
          </p:nvPr>
        </p:nvSpPr>
        <p:spPr>
          <a:xfrm>
            <a:off x="1235333" y="3122731"/>
            <a:ext cx="4674000" cy="11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67732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450" name="Google Shape;1450;p22"/>
          <p:cNvSpPr txBox="1">
            <a:spLocks noGrp="1"/>
          </p:cNvSpPr>
          <p:nvPr>
            <p:ph type="subTitle" idx="2"/>
          </p:nvPr>
        </p:nvSpPr>
        <p:spPr>
          <a:xfrm>
            <a:off x="1235333" y="1651933"/>
            <a:ext cx="4674000" cy="7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1451" name="Google Shape;1451;p22"/>
          <p:cNvGrpSpPr/>
          <p:nvPr/>
        </p:nvGrpSpPr>
        <p:grpSpPr>
          <a:xfrm rot="10800000"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1452" name="Google Shape;1452;p22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53" name="Google Shape;1453;p22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54" name="Google Shape;1454;p22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55" name="Google Shape;1455;p22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56" name="Google Shape;1456;p22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57" name="Google Shape;1457;p22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58" name="Google Shape;1458;p22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22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60" name="Google Shape;1460;p22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61" name="Google Shape;1461;p22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62" name="Google Shape;1462;p22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63" name="Google Shape;1463;p22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64" name="Google Shape;1464;p22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22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66" name="Google Shape;1466;p22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67" name="Google Shape;1467;p22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68" name="Google Shape;1468;p22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69" name="Google Shape;1469;p22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70" name="Google Shape;1470;p22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71" name="Google Shape;1471;p22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72" name="Google Shape;1472;p22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473" name="Google Shape;1473;p22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74" name="Google Shape;1474;p22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475" name="Google Shape;1475;p22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76" name="Google Shape;1476;p22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77" name="Google Shape;1477;p22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78" name="Google Shape;1478;p22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79" name="Google Shape;1479;p22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480" name="Google Shape;1480;p22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81" name="Google Shape;1481;p22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82" name="Google Shape;1482;p22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83" name="Google Shape;1483;p22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484" name="Google Shape;1484;p22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85" name="Google Shape;1485;p22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86" name="Google Shape;1486;p22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87" name="Google Shape;1487;p22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88" name="Google Shape;1488;p22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89" name="Google Shape;1489;p22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490" name="Google Shape;1490;p22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91" name="Google Shape;1491;p22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92" name="Google Shape;1492;p22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93" name="Google Shape;1493;p22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94" name="Google Shape;1494;p22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95" name="Google Shape;1495;p22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96" name="Google Shape;1496;p22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497" name="Google Shape;1497;p22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98" name="Google Shape;1498;p22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499" name="Google Shape;1499;p22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00" name="Google Shape;1500;p22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01" name="Google Shape;1501;p22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02" name="Google Shape;1502;p22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03" name="Google Shape;1503;p22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04" name="Google Shape;1504;p22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505" name="Google Shape;1505;p22"/>
          <p:cNvSpPr txBox="1">
            <a:spLocks noGrp="1"/>
          </p:cNvSpPr>
          <p:nvPr>
            <p:ph type="title" idx="3"/>
          </p:nvPr>
        </p:nvSpPr>
        <p:spPr>
          <a:xfrm>
            <a:off x="1235333" y="4313492"/>
            <a:ext cx="46740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506" name="Google Shape;1506;p22"/>
          <p:cNvSpPr txBox="1">
            <a:spLocks noGrp="1"/>
          </p:cNvSpPr>
          <p:nvPr>
            <p:ph type="subTitle" idx="4"/>
          </p:nvPr>
        </p:nvSpPr>
        <p:spPr>
          <a:xfrm>
            <a:off x="1235333" y="4934600"/>
            <a:ext cx="4674000" cy="10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507" name="Google Shape;1507;p22"/>
          <p:cNvSpPr txBox="1">
            <a:spLocks noGrp="1"/>
          </p:cNvSpPr>
          <p:nvPr>
            <p:ph type="title" idx="5"/>
          </p:nvPr>
        </p:nvSpPr>
        <p:spPr>
          <a:xfrm>
            <a:off x="6011967" y="2501633"/>
            <a:ext cx="52200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508" name="Google Shape;1508;p22"/>
          <p:cNvSpPr txBox="1">
            <a:spLocks noGrp="1"/>
          </p:cNvSpPr>
          <p:nvPr>
            <p:ph type="subTitle" idx="6"/>
          </p:nvPr>
        </p:nvSpPr>
        <p:spPr>
          <a:xfrm>
            <a:off x="6011967" y="3122800"/>
            <a:ext cx="5220000" cy="28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67732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509" name="Google Shape;1509;p22"/>
          <p:cNvSpPr txBox="1">
            <a:spLocks noGrp="1"/>
          </p:cNvSpPr>
          <p:nvPr>
            <p:ph type="title" idx="7"/>
          </p:nvPr>
        </p:nvSpPr>
        <p:spPr>
          <a:xfrm>
            <a:off x="3539433" y="720000"/>
            <a:ext cx="51132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4311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23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2" name="Google Shape;1512;p23"/>
          <p:cNvSpPr txBox="1">
            <a:spLocks noGrp="1"/>
          </p:cNvSpPr>
          <p:nvPr>
            <p:ph type="title"/>
          </p:nvPr>
        </p:nvSpPr>
        <p:spPr>
          <a:xfrm>
            <a:off x="1235333" y="2501649"/>
            <a:ext cx="46740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513" name="Google Shape;1513;p23"/>
          <p:cNvSpPr txBox="1">
            <a:spLocks noGrp="1"/>
          </p:cNvSpPr>
          <p:nvPr>
            <p:ph type="subTitle" idx="1"/>
          </p:nvPr>
        </p:nvSpPr>
        <p:spPr>
          <a:xfrm>
            <a:off x="1235333" y="3122731"/>
            <a:ext cx="4674000" cy="11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67732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514" name="Google Shape;1514;p23"/>
          <p:cNvSpPr txBox="1">
            <a:spLocks noGrp="1"/>
          </p:cNvSpPr>
          <p:nvPr>
            <p:ph type="subTitle" idx="2"/>
          </p:nvPr>
        </p:nvSpPr>
        <p:spPr>
          <a:xfrm>
            <a:off x="1235333" y="1651933"/>
            <a:ext cx="5571600" cy="7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1515" name="Google Shape;1515;p23"/>
          <p:cNvGrpSpPr/>
          <p:nvPr/>
        </p:nvGrpSpPr>
        <p:grpSpPr>
          <a:xfrm flipH="1"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1516" name="Google Shape;1516;p23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17" name="Google Shape;1517;p23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18" name="Google Shape;1518;p23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19" name="Google Shape;1519;p23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20" name="Google Shape;1520;p23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21" name="Google Shape;1521;p23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22" name="Google Shape;1522;p23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23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24" name="Google Shape;1524;p23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25" name="Google Shape;1525;p23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26" name="Google Shape;1526;p23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27" name="Google Shape;1527;p23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28" name="Google Shape;1528;p23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23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30" name="Google Shape;1530;p23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31" name="Google Shape;1531;p23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32" name="Google Shape;1532;p23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33" name="Google Shape;1533;p23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34" name="Google Shape;1534;p23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35" name="Google Shape;1535;p23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36" name="Google Shape;1536;p23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37" name="Google Shape;1537;p23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38" name="Google Shape;1538;p23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39" name="Google Shape;1539;p23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40" name="Google Shape;1540;p23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41" name="Google Shape;1541;p23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42" name="Google Shape;1542;p23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43" name="Google Shape;1543;p23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44" name="Google Shape;1544;p23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45" name="Google Shape;1545;p23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46" name="Google Shape;1546;p23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47" name="Google Shape;1547;p23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48" name="Google Shape;1548;p23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49" name="Google Shape;1549;p23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50" name="Google Shape;1550;p23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51" name="Google Shape;1551;p23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52" name="Google Shape;1552;p23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53" name="Google Shape;1553;p23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54" name="Google Shape;1554;p23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55" name="Google Shape;1555;p23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56" name="Google Shape;1556;p23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57" name="Google Shape;1557;p23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58" name="Google Shape;1558;p23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59" name="Google Shape;1559;p23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60" name="Google Shape;1560;p23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61" name="Google Shape;1561;p23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62" name="Google Shape;1562;p23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63" name="Google Shape;1563;p23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64" name="Google Shape;1564;p23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65" name="Google Shape;1565;p23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66" name="Google Shape;1566;p23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67" name="Google Shape;1567;p23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68" name="Google Shape;1568;p23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569" name="Google Shape;1569;p23"/>
          <p:cNvSpPr txBox="1">
            <a:spLocks noGrp="1"/>
          </p:cNvSpPr>
          <p:nvPr>
            <p:ph type="title" idx="3"/>
          </p:nvPr>
        </p:nvSpPr>
        <p:spPr>
          <a:xfrm>
            <a:off x="6011967" y="2501633"/>
            <a:ext cx="5220000" cy="6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570" name="Google Shape;1570;p23"/>
          <p:cNvSpPr txBox="1">
            <a:spLocks noGrp="1"/>
          </p:cNvSpPr>
          <p:nvPr>
            <p:ph type="subTitle" idx="4"/>
          </p:nvPr>
        </p:nvSpPr>
        <p:spPr>
          <a:xfrm>
            <a:off x="6011967" y="3122800"/>
            <a:ext cx="5220000" cy="31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67732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571" name="Google Shape;1571;p23"/>
          <p:cNvSpPr txBox="1">
            <a:spLocks noGrp="1"/>
          </p:cNvSpPr>
          <p:nvPr>
            <p:ph type="title" idx="5"/>
          </p:nvPr>
        </p:nvSpPr>
        <p:spPr>
          <a:xfrm>
            <a:off x="3539433" y="720000"/>
            <a:ext cx="51132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5600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3" name="Google Shape;1573;p24"/>
          <p:cNvGrpSpPr/>
          <p:nvPr/>
        </p:nvGrpSpPr>
        <p:grpSpPr>
          <a:xfrm>
            <a:off x="163077" y="91390"/>
            <a:ext cx="11878731" cy="6721505"/>
            <a:chOff x="122308" y="68542"/>
            <a:chExt cx="8909048" cy="5041129"/>
          </a:xfrm>
        </p:grpSpPr>
        <p:sp>
          <p:nvSpPr>
            <p:cNvPr id="1574" name="Google Shape;1574;p24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5" name="Google Shape;1575;p24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76" name="Google Shape;1576;p24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77" name="Google Shape;1577;p24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78" name="Google Shape;1578;p24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79" name="Google Shape;1579;p24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80" name="Google Shape;1580;p24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81" name="Google Shape;1581;p24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82" name="Google Shape;1582;p24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83" name="Google Shape;1583;p24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84" name="Google Shape;1584;p24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85" name="Google Shape;1585;p24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4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87" name="Google Shape;1587;p24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88" name="Google Shape;1588;p24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89" name="Google Shape;1589;p24"/>
            <p:cNvSpPr/>
            <p:nvPr/>
          </p:nvSpPr>
          <p:spPr>
            <a:xfrm rot="-5400000">
              <a:off x="1007215" y="1504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590" name="Google Shape;1590;p24"/>
            <p:cNvSpPr/>
            <p:nvPr/>
          </p:nvSpPr>
          <p:spPr>
            <a:xfrm rot="2700000">
              <a:off x="1582641" y="17037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91" name="Google Shape;1591;p24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92" name="Google Shape;1592;p24"/>
            <p:cNvSpPr/>
            <p:nvPr/>
          </p:nvSpPr>
          <p:spPr>
            <a:xfrm rot="8999773">
              <a:off x="447859" y="17799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93" name="Google Shape;1593;p24"/>
            <p:cNvSpPr/>
            <p:nvPr/>
          </p:nvSpPr>
          <p:spPr>
            <a:xfrm rot="6300406">
              <a:off x="237570" y="1266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94" name="Google Shape;1594;p24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95" name="Google Shape;1595;p24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596" name="Google Shape;1596;p24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97" name="Google Shape;1597;p24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98" name="Google Shape;1598;p24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99" name="Google Shape;1599;p24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00" name="Google Shape;1600;p24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01" name="Google Shape;1601;p24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02" name="Google Shape;1602;p24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603" name="Google Shape;1603;p24"/>
            <p:cNvSpPr/>
            <p:nvPr/>
          </p:nvSpPr>
          <p:spPr>
            <a:xfrm rot="2700000">
              <a:off x="133366" y="2256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04" name="Google Shape;1604;p24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05" name="Google Shape;1605;p24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06" name="Google Shape;1606;p24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07" name="Google Shape;1607;p24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08" name="Google Shape;1608;p24"/>
            <p:cNvSpPr/>
            <p:nvPr/>
          </p:nvSpPr>
          <p:spPr>
            <a:xfrm rot="8100000" flipH="1">
              <a:off x="88264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09" name="Google Shape;1609;p24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610" name="Google Shape;1610;p24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11" name="Google Shape;1611;p24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12" name="Google Shape;1612;p24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613" name="Google Shape;1613;p24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614" name="Google Shape;1614;p24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615" name="Google Shape;1615;p24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16" name="Google Shape;1616;p24"/>
            <p:cNvSpPr/>
            <p:nvPr/>
          </p:nvSpPr>
          <p:spPr>
            <a:xfrm>
              <a:off x="51713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17" name="Google Shape;1617;p24"/>
            <p:cNvSpPr/>
            <p:nvPr/>
          </p:nvSpPr>
          <p:spPr>
            <a:xfrm rot="8999773">
              <a:off x="5950897" y="48162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18" name="Google Shape;1618;p24"/>
            <p:cNvSpPr/>
            <p:nvPr/>
          </p:nvSpPr>
          <p:spPr>
            <a:xfrm>
              <a:off x="67011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19" name="Google Shape;1619;p24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620" name="Google Shape;1620;p24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21" name="Google Shape;1621;p24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22" name="Google Shape;1622;p24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23" name="Google Shape;1623;p24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624" name="Google Shape;1624;p24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25" name="Google Shape;1625;p24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626" name="Google Shape;1626;p24"/>
          <p:cNvSpPr/>
          <p:nvPr/>
        </p:nvSpPr>
        <p:spPr>
          <a:xfrm>
            <a:off x="951733" y="720000"/>
            <a:ext cx="10272000" cy="891200"/>
          </a:xfrm>
          <a:prstGeom prst="roundRect">
            <a:avLst>
              <a:gd name="adj" fmla="val 2759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7" name="Google Shape;1627;p24"/>
          <p:cNvSpPr txBox="1">
            <a:spLocks noGrp="1"/>
          </p:cNvSpPr>
          <p:nvPr>
            <p:ph type="title"/>
          </p:nvPr>
        </p:nvSpPr>
        <p:spPr>
          <a:xfrm>
            <a:off x="3539433" y="720000"/>
            <a:ext cx="51132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13751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9" name="Google Shape;1629;p25"/>
          <p:cNvGrpSpPr/>
          <p:nvPr/>
        </p:nvGrpSpPr>
        <p:grpSpPr>
          <a:xfrm flipH="1">
            <a:off x="163078" y="192990"/>
            <a:ext cx="11860749" cy="6610900"/>
            <a:chOff x="135794" y="68542"/>
            <a:chExt cx="8895562" cy="4958175"/>
          </a:xfrm>
        </p:grpSpPr>
        <p:grpSp>
          <p:nvGrpSpPr>
            <p:cNvPr id="1630" name="Google Shape;1630;p25"/>
            <p:cNvGrpSpPr/>
            <p:nvPr/>
          </p:nvGrpSpPr>
          <p:grpSpPr>
            <a:xfrm>
              <a:off x="135794" y="68542"/>
              <a:ext cx="8895562" cy="4958175"/>
              <a:chOff x="135794" y="68542"/>
              <a:chExt cx="8895562" cy="4958175"/>
            </a:xfrm>
          </p:grpSpPr>
          <p:sp>
            <p:nvSpPr>
              <p:cNvPr id="1631" name="Google Shape;1631;p25"/>
              <p:cNvSpPr/>
              <p:nvPr/>
            </p:nvSpPr>
            <p:spPr>
              <a:xfrm rot="5400000">
                <a:off x="7101033" y="887359"/>
                <a:ext cx="108687" cy="45169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4192" extrusionOk="0">
                    <a:moveTo>
                      <a:pt x="9402" y="4192"/>
                    </a:moveTo>
                    <a:lnTo>
                      <a:pt x="0" y="3668"/>
                    </a:lnTo>
                    <a:lnTo>
                      <a:pt x="611" y="612"/>
                    </a:lnTo>
                    <a:lnTo>
                      <a:pt x="10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1632" name="Google Shape;1632;p25"/>
              <p:cNvGrpSpPr/>
              <p:nvPr/>
            </p:nvGrpSpPr>
            <p:grpSpPr>
              <a:xfrm>
                <a:off x="135794" y="68542"/>
                <a:ext cx="8895562" cy="4958175"/>
                <a:chOff x="135794" y="68542"/>
                <a:chExt cx="8895562" cy="4958175"/>
              </a:xfrm>
            </p:grpSpPr>
            <p:grpSp>
              <p:nvGrpSpPr>
                <p:cNvPr id="1633" name="Google Shape;1633;p25"/>
                <p:cNvGrpSpPr/>
                <p:nvPr/>
              </p:nvGrpSpPr>
              <p:grpSpPr>
                <a:xfrm>
                  <a:off x="135794" y="68542"/>
                  <a:ext cx="8895562" cy="4958175"/>
                  <a:chOff x="135794" y="68542"/>
                  <a:chExt cx="8895562" cy="4958175"/>
                </a:xfrm>
              </p:grpSpPr>
              <p:sp>
                <p:nvSpPr>
                  <p:cNvPr id="1634" name="Google Shape;1634;p25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35" name="Google Shape;1635;p25"/>
                  <p:cNvSpPr/>
                  <p:nvPr/>
                </p:nvSpPr>
                <p:spPr>
                  <a:xfrm rot="6300406">
                    <a:off x="356312" y="1220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36" name="Google Shape;1636;p25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37" name="Google Shape;1637;p25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38" name="Google Shape;1638;p25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39" name="Google Shape;1639;p25"/>
                  <p:cNvSpPr/>
                  <p:nvPr/>
                </p:nvSpPr>
                <p:spPr>
                  <a:xfrm rot="5400000" flipH="1">
                    <a:off x="470935" y="5785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40" name="Google Shape;1640;p25"/>
                  <p:cNvSpPr/>
                  <p:nvPr/>
                </p:nvSpPr>
                <p:spPr>
                  <a:xfrm rot="-900406" flipH="1">
                    <a:off x="4621410" y="5574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641" name="Google Shape;1641;p25"/>
                  <p:cNvSpPr/>
                  <p:nvPr/>
                </p:nvSpPr>
                <p:spPr>
                  <a:xfrm rot="8100000" flipH="1">
                    <a:off x="3899594" y="7694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42" name="Google Shape;1642;p25"/>
                  <p:cNvSpPr/>
                  <p:nvPr/>
                </p:nvSpPr>
                <p:spPr>
                  <a:xfrm rot="-5400000">
                    <a:off x="3039403" y="3713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43" name="Google Shape;1643;p25"/>
                  <p:cNvSpPr/>
                  <p:nvPr/>
                </p:nvSpPr>
                <p:spPr>
                  <a:xfrm>
                    <a:off x="1878594" y="1419994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44" name="Google Shape;1644;p25"/>
                  <p:cNvSpPr/>
                  <p:nvPr/>
                </p:nvSpPr>
                <p:spPr>
                  <a:xfrm rot="6300406">
                    <a:off x="23011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645" name="Google Shape;1645;p25"/>
                  <p:cNvSpPr/>
                  <p:nvPr/>
                </p:nvSpPr>
                <p:spPr>
                  <a:xfrm rot="-5400000">
                    <a:off x="1540615" y="8944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46" name="Google Shape;1646;p25"/>
                  <p:cNvSpPr/>
                  <p:nvPr/>
                </p:nvSpPr>
                <p:spPr>
                  <a:xfrm rot="2700000">
                    <a:off x="1049241" y="13227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647" name="Google Shape;1647;p25"/>
                  <p:cNvSpPr/>
                  <p:nvPr/>
                </p:nvSpPr>
                <p:spPr>
                  <a:xfrm rot="-5400000">
                    <a:off x="1720029" y="48066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48" name="Google Shape;1648;p25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49" name="Google Shape;1649;p25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650" name="Google Shape;1650;p25"/>
                  <p:cNvSpPr/>
                  <p:nvPr/>
                </p:nvSpPr>
                <p:spPr>
                  <a:xfrm rot="8100000" flipH="1">
                    <a:off x="75786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51" name="Google Shape;1651;p25"/>
                  <p:cNvSpPr/>
                  <p:nvPr/>
                </p:nvSpPr>
                <p:spPr>
                  <a:xfrm rot="8100000" flipH="1">
                    <a:off x="8836969" y="2203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52" name="Google Shape;1652;p25"/>
                  <p:cNvSpPr/>
                  <p:nvPr/>
                </p:nvSpPr>
                <p:spPr>
                  <a:xfrm>
                    <a:off x="8707514" y="8961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53" name="Google Shape;1653;p25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654" name="Google Shape;1654;p25"/>
                  <p:cNvSpPr/>
                  <p:nvPr/>
                </p:nvSpPr>
                <p:spPr>
                  <a:xfrm rot="8999773">
                    <a:off x="200884" y="37084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55" name="Google Shape;1655;p25"/>
                  <p:cNvSpPr/>
                  <p:nvPr/>
                </p:nvSpPr>
                <p:spPr>
                  <a:xfrm rot="2700000">
                    <a:off x="2087466" y="44972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656" name="Google Shape;1656;p25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57" name="Google Shape;1657;p25"/>
                  <p:cNvSpPr/>
                  <p:nvPr/>
                </p:nvSpPr>
                <p:spPr>
                  <a:xfrm rot="6300406">
                    <a:off x="359695" y="33070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658" name="Google Shape;1658;p25"/>
                  <p:cNvSpPr/>
                  <p:nvPr/>
                </p:nvSpPr>
                <p:spPr>
                  <a:xfrm rot="-2700000">
                    <a:off x="1041415" y="38810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59" name="Google Shape;1659;p25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60" name="Google Shape;1660;p25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61" name="Google Shape;1661;p25"/>
                  <p:cNvSpPr/>
                  <p:nvPr/>
                </p:nvSpPr>
                <p:spPr>
                  <a:xfrm rot="8100000" flipH="1">
                    <a:off x="8750269" y="40132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62" name="Google Shape;1662;p25"/>
                  <p:cNvSpPr/>
                  <p:nvPr/>
                </p:nvSpPr>
                <p:spPr>
                  <a:xfrm rot="2700000">
                    <a:off x="8598114" y="20295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63" name="Google Shape;1663;p25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664" name="Google Shape;1664;p25"/>
                  <p:cNvSpPr/>
                  <p:nvPr/>
                </p:nvSpPr>
                <p:spPr>
                  <a:xfrm>
                    <a:off x="3005139" y="48546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65" name="Google Shape;1665;p25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66" name="Google Shape;1666;p25"/>
                  <p:cNvSpPr/>
                  <p:nvPr/>
                </p:nvSpPr>
                <p:spPr>
                  <a:xfrm rot="5400000" flipH="1">
                    <a:off x="951610" y="48436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67" name="Google Shape;1667;p25"/>
                  <p:cNvSpPr/>
                  <p:nvPr/>
                </p:nvSpPr>
                <p:spPr>
                  <a:xfrm rot="-900406" flipH="1">
                    <a:off x="7769085" y="43654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668" name="Google Shape;1668;p25"/>
                  <p:cNvSpPr/>
                  <p:nvPr/>
                </p:nvSpPr>
                <p:spPr>
                  <a:xfrm rot="8100000" flipH="1">
                    <a:off x="3618269" y="4729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69" name="Google Shape;1669;p25"/>
                  <p:cNvSpPr/>
                  <p:nvPr/>
                </p:nvSpPr>
                <p:spPr>
                  <a:xfrm>
                    <a:off x="6923964" y="49305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70" name="Google Shape;1670;p25"/>
                  <p:cNvSpPr/>
                  <p:nvPr/>
                </p:nvSpPr>
                <p:spPr>
                  <a:xfrm rot="8999773">
                    <a:off x="6027097" y="40542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671" name="Google Shape;1671;p25"/>
                  <p:cNvSpPr/>
                  <p:nvPr/>
                </p:nvSpPr>
                <p:spPr>
                  <a:xfrm>
                    <a:off x="60153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72" name="Google Shape;1672;p25"/>
                  <p:cNvSpPr/>
                  <p:nvPr/>
                </p:nvSpPr>
                <p:spPr>
                  <a:xfrm rot="2700000">
                    <a:off x="6706364" y="44944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673" name="Google Shape;1673;p25"/>
                  <p:cNvSpPr/>
                  <p:nvPr/>
                </p:nvSpPr>
                <p:spPr>
                  <a:xfrm rot="8999773">
                    <a:off x="4313272" y="43692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674" name="Google Shape;1674;p25"/>
                  <p:cNvSpPr/>
                  <p:nvPr/>
                </p:nvSpPr>
                <p:spPr>
                  <a:xfrm>
                    <a:off x="81914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75" name="Google Shape;1675;p25"/>
                  <p:cNvSpPr/>
                  <p:nvPr/>
                </p:nvSpPr>
                <p:spPr>
                  <a:xfrm rot="8100000" flipH="1">
                    <a:off x="5259694" y="45105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76" name="Google Shape;1676;p25"/>
                  <p:cNvSpPr/>
                  <p:nvPr/>
                </p:nvSpPr>
                <p:spPr>
                  <a:xfrm rot="-900406" flipH="1">
                    <a:off x="8776360" y="47420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677" name="Google Shape;1677;p25"/>
                  <p:cNvSpPr/>
                  <p:nvPr/>
                </p:nvSpPr>
                <p:spPr>
                  <a:xfrm rot="-5400000">
                    <a:off x="8568653" y="32713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  <p:grpSp>
              <p:nvGrpSpPr>
                <p:cNvPr id="1678" name="Google Shape;1678;p25"/>
                <p:cNvGrpSpPr/>
                <p:nvPr/>
              </p:nvGrpSpPr>
              <p:grpSpPr>
                <a:xfrm rot="10800000">
                  <a:off x="657960" y="911298"/>
                  <a:ext cx="2985068" cy="3751848"/>
                  <a:chOff x="-2212647" y="1473292"/>
                  <a:chExt cx="2985068" cy="3751848"/>
                </a:xfrm>
              </p:grpSpPr>
              <p:sp>
                <p:nvSpPr>
                  <p:cNvPr id="1679" name="Google Shape;1679;p25"/>
                  <p:cNvSpPr/>
                  <p:nvPr/>
                </p:nvSpPr>
                <p:spPr>
                  <a:xfrm rot="8999773">
                    <a:off x="658084" y="14986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680" name="Google Shape;1680;p25"/>
                  <p:cNvSpPr/>
                  <p:nvPr/>
                </p:nvSpPr>
                <p:spPr>
                  <a:xfrm rot="2700000">
                    <a:off x="-1238234" y="51518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81" name="Google Shape;1681;p25"/>
                  <p:cNvSpPr/>
                  <p:nvPr/>
                </p:nvSpPr>
                <p:spPr>
                  <a:xfrm rot="6300406">
                    <a:off x="-2231105" y="49072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1682" name="Google Shape;1682;p25"/>
            <p:cNvSpPr/>
            <p:nvPr/>
          </p:nvSpPr>
          <p:spPr>
            <a:xfrm rot="6300406">
              <a:off x="1578295" y="38246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83" name="Google Shape;1683;p25"/>
            <p:cNvSpPr/>
            <p:nvPr/>
          </p:nvSpPr>
          <p:spPr>
            <a:xfrm rot="-2700000">
              <a:off x="7827490" y="9993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84" name="Google Shape;1684;p25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685" name="Google Shape;1685;p25"/>
            <p:cNvSpPr/>
            <p:nvPr/>
          </p:nvSpPr>
          <p:spPr>
            <a:xfrm rot="8100000">
              <a:off x="2648340" y="37623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86" name="Google Shape;1686;p25"/>
            <p:cNvSpPr/>
            <p:nvPr/>
          </p:nvSpPr>
          <p:spPr>
            <a:xfrm rot="-4499594">
              <a:off x="3417737" y="4160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687" name="Google Shape;1687;p25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8" name="Google Shape;1688;p25"/>
          <p:cNvSpPr txBox="1">
            <a:spLocks noGrp="1"/>
          </p:cNvSpPr>
          <p:nvPr>
            <p:ph type="title"/>
          </p:nvPr>
        </p:nvSpPr>
        <p:spPr>
          <a:xfrm>
            <a:off x="2719067" y="720000"/>
            <a:ext cx="6754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395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26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91" name="Google Shape;1691;p26"/>
          <p:cNvGrpSpPr/>
          <p:nvPr/>
        </p:nvGrpSpPr>
        <p:grpSpPr>
          <a:xfrm rot="10800000" flipH="1">
            <a:off x="181059" y="91390"/>
            <a:ext cx="11936796" cy="6721505"/>
            <a:chOff x="135794" y="68542"/>
            <a:chExt cx="8952597" cy="5041129"/>
          </a:xfrm>
        </p:grpSpPr>
        <p:sp>
          <p:nvSpPr>
            <p:cNvPr id="1692" name="Google Shape;1692;p26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93" name="Google Shape;1693;p26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694" name="Google Shape;1694;p26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95" name="Google Shape;1695;p26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96" name="Google Shape;1696;p26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697" name="Google Shape;1697;p26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98" name="Google Shape;1698;p26"/>
            <p:cNvSpPr/>
            <p:nvPr/>
          </p:nvSpPr>
          <p:spPr>
            <a:xfrm>
              <a:off x="7924089" y="2072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99" name="Google Shape;1699;p26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00" name="Google Shape;1700;p26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01" name="Google Shape;1701;p26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02" name="Google Shape;1702;p26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03" name="Google Shape;1703;p26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6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05" name="Google Shape;1705;p26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06" name="Google Shape;1706;p26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07" name="Google Shape;1707;p26"/>
            <p:cNvSpPr/>
            <p:nvPr/>
          </p:nvSpPr>
          <p:spPr>
            <a:xfrm rot="-5400000">
              <a:off x="245215" y="15802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08" name="Google Shape;1708;p26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09" name="Google Shape;1709;p26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10" name="Google Shape;1710;p26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11" name="Google Shape;1711;p26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12" name="Google Shape;1712;p26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13" name="Google Shape;1713;p26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14" name="Google Shape;1714;p26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15" name="Google Shape;1715;p26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16" name="Google Shape;1716;p26"/>
            <p:cNvSpPr/>
            <p:nvPr/>
          </p:nvSpPr>
          <p:spPr>
            <a:xfrm rot="-10594826" flipH="1">
              <a:off x="8826068" y="368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17" name="Google Shape;1717;p26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18" name="Google Shape;1718;p26"/>
            <p:cNvSpPr/>
            <p:nvPr/>
          </p:nvSpPr>
          <p:spPr>
            <a:xfrm>
              <a:off x="8824189" y="14454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19" name="Google Shape;1719;p26"/>
            <p:cNvSpPr/>
            <p:nvPr/>
          </p:nvSpPr>
          <p:spPr>
            <a:xfrm rot="8999773">
              <a:off x="4294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20" name="Google Shape;1720;p26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21" name="Google Shape;1721;p26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22" name="Google Shape;1722;p26"/>
            <p:cNvSpPr/>
            <p:nvPr/>
          </p:nvSpPr>
          <p:spPr>
            <a:xfrm rot="6300406">
              <a:off x="588295" y="47548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23" name="Google Shape;1723;p26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24" name="Google Shape;1724;p26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25" name="Google Shape;1725;p26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26" name="Google Shape;1726;p26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27" name="Google Shape;1727;p26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28" name="Google Shape;1728;p26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29" name="Google Shape;1729;p26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30" name="Google Shape;1730;p26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31" name="Google Shape;1731;p26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32" name="Google Shape;1732;p26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33" name="Google Shape;1733;p26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34" name="Google Shape;1734;p26"/>
            <p:cNvSpPr/>
            <p:nvPr/>
          </p:nvSpPr>
          <p:spPr>
            <a:xfrm>
              <a:off x="6314364" y="48543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35" name="Google Shape;1735;p26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36" name="Google Shape;1736;p26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37" name="Google Shape;1737;p26"/>
            <p:cNvSpPr/>
            <p:nvPr/>
          </p:nvSpPr>
          <p:spPr>
            <a:xfrm rot="2700000">
              <a:off x="7087364" y="48754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38" name="Google Shape;1738;p26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39" name="Google Shape;1739;p26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40" name="Google Shape;1740;p26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41" name="Google Shape;1741;p26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42" name="Google Shape;1742;p26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743" name="Google Shape;1743;p26"/>
          <p:cNvSpPr txBox="1">
            <a:spLocks noGrp="1"/>
          </p:cNvSpPr>
          <p:nvPr>
            <p:ph type="title"/>
          </p:nvPr>
        </p:nvSpPr>
        <p:spPr>
          <a:xfrm>
            <a:off x="2719067" y="720000"/>
            <a:ext cx="6754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48889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5" name="Google Shape;1745;p27"/>
          <p:cNvGrpSpPr/>
          <p:nvPr/>
        </p:nvGrpSpPr>
        <p:grpSpPr>
          <a:xfrm rot="10800000">
            <a:off x="181059" y="91390"/>
            <a:ext cx="11936796" cy="6721505"/>
            <a:chOff x="135794" y="68542"/>
            <a:chExt cx="8952597" cy="5041129"/>
          </a:xfrm>
        </p:grpSpPr>
        <p:sp>
          <p:nvSpPr>
            <p:cNvPr id="1746" name="Google Shape;1746;p27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47" name="Google Shape;1747;p27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48" name="Google Shape;1748;p27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49" name="Google Shape;1749;p27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50" name="Google Shape;1750;p27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51" name="Google Shape;1751;p27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52" name="Google Shape;1752;p27"/>
            <p:cNvSpPr/>
            <p:nvPr/>
          </p:nvSpPr>
          <p:spPr>
            <a:xfrm>
              <a:off x="7924089" y="2072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53" name="Google Shape;1753;p27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54" name="Google Shape;1754;p27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55" name="Google Shape;1755;p27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56" name="Google Shape;1756;p27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57" name="Google Shape;1757;p27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27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59" name="Google Shape;1759;p27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60" name="Google Shape;1760;p27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61" name="Google Shape;1761;p27"/>
            <p:cNvSpPr/>
            <p:nvPr/>
          </p:nvSpPr>
          <p:spPr>
            <a:xfrm rot="-5400000">
              <a:off x="245215" y="15802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62" name="Google Shape;1762;p27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63" name="Google Shape;1763;p27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64" name="Google Shape;1764;p27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65" name="Google Shape;1765;p27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66" name="Google Shape;1766;p27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67" name="Google Shape;1767;p27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68" name="Google Shape;1768;p27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69" name="Google Shape;1769;p27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70" name="Google Shape;1770;p27"/>
            <p:cNvSpPr/>
            <p:nvPr/>
          </p:nvSpPr>
          <p:spPr>
            <a:xfrm rot="-10594826" flipH="1">
              <a:off x="8826068" y="368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71" name="Google Shape;1771;p27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72" name="Google Shape;1772;p27"/>
            <p:cNvSpPr/>
            <p:nvPr/>
          </p:nvSpPr>
          <p:spPr>
            <a:xfrm>
              <a:off x="8824189" y="14454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73" name="Google Shape;1773;p27"/>
            <p:cNvSpPr/>
            <p:nvPr/>
          </p:nvSpPr>
          <p:spPr>
            <a:xfrm rot="8999773">
              <a:off x="4294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74" name="Google Shape;1774;p27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75" name="Google Shape;1775;p27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76" name="Google Shape;1776;p27"/>
            <p:cNvSpPr/>
            <p:nvPr/>
          </p:nvSpPr>
          <p:spPr>
            <a:xfrm rot="6300406">
              <a:off x="588295" y="47548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77" name="Google Shape;1777;p27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78" name="Google Shape;1778;p27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79" name="Google Shape;1779;p27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80" name="Google Shape;1780;p27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81" name="Google Shape;1781;p27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82" name="Google Shape;1782;p27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83" name="Google Shape;1783;p27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84" name="Google Shape;1784;p27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85" name="Google Shape;1785;p27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86" name="Google Shape;1786;p27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787" name="Google Shape;1787;p27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88" name="Google Shape;1788;p27"/>
            <p:cNvSpPr/>
            <p:nvPr/>
          </p:nvSpPr>
          <p:spPr>
            <a:xfrm>
              <a:off x="6314364" y="48543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89" name="Google Shape;1789;p27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90" name="Google Shape;1790;p27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91" name="Google Shape;1791;p27"/>
            <p:cNvSpPr/>
            <p:nvPr/>
          </p:nvSpPr>
          <p:spPr>
            <a:xfrm rot="2700000">
              <a:off x="7087364" y="48754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92" name="Google Shape;1792;p27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793" name="Google Shape;1793;p27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794" name="Google Shape;1794;p27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795" name="Google Shape;1795;p27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796" name="Google Shape;1796;p27"/>
          <p:cNvSpPr/>
          <p:nvPr/>
        </p:nvSpPr>
        <p:spPr>
          <a:xfrm>
            <a:off x="937000" y="720000"/>
            <a:ext cx="103180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7" name="Google Shape;1797;p27"/>
          <p:cNvSpPr txBox="1">
            <a:spLocks noGrp="1"/>
          </p:cNvSpPr>
          <p:nvPr>
            <p:ph type="title"/>
          </p:nvPr>
        </p:nvSpPr>
        <p:spPr>
          <a:xfrm>
            <a:off x="2719067" y="720000"/>
            <a:ext cx="6754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51329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28"/>
          <p:cNvSpPr/>
          <p:nvPr/>
        </p:nvSpPr>
        <p:spPr>
          <a:xfrm>
            <a:off x="1720033" y="1655800"/>
            <a:ext cx="4154000" cy="35464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0" name="Google Shape;1800;p28"/>
          <p:cNvSpPr txBox="1">
            <a:spLocks noGrp="1"/>
          </p:cNvSpPr>
          <p:nvPr>
            <p:ph type="title"/>
          </p:nvPr>
        </p:nvSpPr>
        <p:spPr>
          <a:xfrm>
            <a:off x="1912600" y="1995600"/>
            <a:ext cx="3768800" cy="28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33032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" name="Google Shape;1802;p29"/>
          <p:cNvGrpSpPr/>
          <p:nvPr/>
        </p:nvGrpSpPr>
        <p:grpSpPr>
          <a:xfrm rot="10800000">
            <a:off x="181059" y="91390"/>
            <a:ext cx="11936796" cy="6721505"/>
            <a:chOff x="135794" y="68542"/>
            <a:chExt cx="8952597" cy="5041129"/>
          </a:xfrm>
        </p:grpSpPr>
        <p:sp>
          <p:nvSpPr>
            <p:cNvPr id="1803" name="Google Shape;1803;p29"/>
            <p:cNvSpPr/>
            <p:nvPr/>
          </p:nvSpPr>
          <p:spPr>
            <a:xfrm rot="2700000">
              <a:off x="4721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04" name="Google Shape;1804;p29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05" name="Google Shape;1805;p29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06" name="Google Shape;1806;p29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07" name="Google Shape;1807;p29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08" name="Google Shape;1808;p29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09" name="Google Shape;1809;p29"/>
            <p:cNvSpPr/>
            <p:nvPr/>
          </p:nvSpPr>
          <p:spPr>
            <a:xfrm>
              <a:off x="8000289" y="3596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10" name="Google Shape;1810;p29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11" name="Google Shape;1811;p29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12" name="Google Shape;1812;p29"/>
            <p:cNvSpPr/>
            <p:nvPr/>
          </p:nvSpPr>
          <p:spPr>
            <a:xfrm rot="8100000" flipH="1">
              <a:off x="42805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13" name="Google Shape;1813;p29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29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15" name="Google Shape;1815;p29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16" name="Google Shape;1816;p29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17" name="Google Shape;1817;p29"/>
            <p:cNvSpPr/>
            <p:nvPr/>
          </p:nvSpPr>
          <p:spPr>
            <a:xfrm rot="-5400000">
              <a:off x="245215" y="15802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18" name="Google Shape;1818;p29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19" name="Google Shape;1819;p29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20" name="Google Shape;1820;p29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21" name="Google Shape;1821;p29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22" name="Google Shape;1822;p29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23" name="Google Shape;1823;p29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24" name="Google Shape;1824;p29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25" name="Google Shape;1825;p29"/>
            <p:cNvSpPr/>
            <p:nvPr/>
          </p:nvSpPr>
          <p:spPr>
            <a:xfrm rot="8100000" flipH="1">
              <a:off x="8684569" y="2203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26" name="Google Shape;1826;p29"/>
            <p:cNvSpPr/>
            <p:nvPr/>
          </p:nvSpPr>
          <p:spPr>
            <a:xfrm rot="-10594826" flipH="1">
              <a:off x="8826068" y="749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27" name="Google Shape;1827;p29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28" name="Google Shape;1828;p29"/>
            <p:cNvSpPr/>
            <p:nvPr/>
          </p:nvSpPr>
          <p:spPr>
            <a:xfrm>
              <a:off x="8824189" y="14454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29" name="Google Shape;1829;p29"/>
            <p:cNvSpPr/>
            <p:nvPr/>
          </p:nvSpPr>
          <p:spPr>
            <a:xfrm rot="8999773">
              <a:off x="4294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30" name="Google Shape;1830;p29"/>
            <p:cNvSpPr/>
            <p:nvPr/>
          </p:nvSpPr>
          <p:spPr>
            <a:xfrm rot="2700000">
              <a:off x="563466" y="38114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31" name="Google Shape;1831;p29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32" name="Google Shape;1832;p29"/>
            <p:cNvSpPr/>
            <p:nvPr/>
          </p:nvSpPr>
          <p:spPr>
            <a:xfrm rot="6300406">
              <a:off x="588295" y="47548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33" name="Google Shape;1833;p29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34" name="Google Shape;1834;p29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35" name="Google Shape;1835;p29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36" name="Google Shape;1836;p29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37" name="Google Shape;1837;p29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38" name="Google Shape;1838;p29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39" name="Google Shape;1839;p29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40" name="Google Shape;1840;p29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41" name="Google Shape;1841;p29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42" name="Google Shape;1842;p29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43" name="Google Shape;1843;p29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44" name="Google Shape;1844;p29"/>
            <p:cNvSpPr/>
            <p:nvPr/>
          </p:nvSpPr>
          <p:spPr>
            <a:xfrm>
              <a:off x="6314364" y="48543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45" name="Google Shape;1845;p29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46" name="Google Shape;1846;p29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47" name="Google Shape;1847;p29"/>
            <p:cNvSpPr/>
            <p:nvPr/>
          </p:nvSpPr>
          <p:spPr>
            <a:xfrm rot="2700000">
              <a:off x="7087364" y="48754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48" name="Google Shape;1848;p29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49" name="Google Shape;1849;p29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50" name="Google Shape;1850;p29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51" name="Google Shape;1851;p29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852" name="Google Shape;1852;p29"/>
          <p:cNvSpPr/>
          <p:nvPr/>
        </p:nvSpPr>
        <p:spPr>
          <a:xfrm>
            <a:off x="951733" y="720000"/>
            <a:ext cx="10272000" cy="891200"/>
          </a:xfrm>
          <a:prstGeom prst="roundRect">
            <a:avLst>
              <a:gd name="adj" fmla="val 2759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3" name="Google Shape;1853;p29"/>
          <p:cNvSpPr txBox="1">
            <a:spLocks noGrp="1"/>
          </p:cNvSpPr>
          <p:nvPr>
            <p:ph type="title"/>
          </p:nvPr>
        </p:nvSpPr>
        <p:spPr>
          <a:xfrm>
            <a:off x="2693400" y="720000"/>
            <a:ext cx="68052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12108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p30"/>
          <p:cNvSpPr/>
          <p:nvPr/>
        </p:nvSpPr>
        <p:spPr>
          <a:xfrm>
            <a:off x="937000" y="720000"/>
            <a:ext cx="103180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56" name="Google Shape;1856;p30"/>
          <p:cNvGrpSpPr/>
          <p:nvPr/>
        </p:nvGrpSpPr>
        <p:grpSpPr>
          <a:xfrm rot="10800000">
            <a:off x="181059" y="91390"/>
            <a:ext cx="11936796" cy="6721505"/>
            <a:chOff x="135794" y="68542"/>
            <a:chExt cx="8952597" cy="5041129"/>
          </a:xfrm>
        </p:grpSpPr>
        <p:sp>
          <p:nvSpPr>
            <p:cNvPr id="1857" name="Google Shape;1857;p30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58" name="Google Shape;1858;p30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59" name="Google Shape;1859;p30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60" name="Google Shape;1860;p30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61" name="Google Shape;1861;p30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62" name="Google Shape;1862;p30"/>
            <p:cNvSpPr/>
            <p:nvPr/>
          </p:nvSpPr>
          <p:spPr>
            <a:xfrm>
              <a:off x="8000289" y="3596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63" name="Google Shape;1863;p30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64" name="Google Shape;1864;p30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65" name="Google Shape;1865;p30"/>
            <p:cNvSpPr/>
            <p:nvPr/>
          </p:nvSpPr>
          <p:spPr>
            <a:xfrm rot="8100000" flipH="1">
              <a:off x="42805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66" name="Google Shape;1866;p30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67" name="Google Shape;1867;p30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68" name="Google Shape;1868;p30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69" name="Google Shape;1869;p30"/>
            <p:cNvSpPr/>
            <p:nvPr/>
          </p:nvSpPr>
          <p:spPr>
            <a:xfrm rot="-5400000">
              <a:off x="245215" y="15802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70" name="Google Shape;1870;p30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71" name="Google Shape;1871;p30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72" name="Google Shape;1872;p30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73" name="Google Shape;1873;p30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74" name="Google Shape;1874;p30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75" name="Google Shape;1875;p30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76" name="Google Shape;1876;p30"/>
            <p:cNvSpPr/>
            <p:nvPr/>
          </p:nvSpPr>
          <p:spPr>
            <a:xfrm rot="8100000" flipH="1">
              <a:off x="8684569" y="2203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77" name="Google Shape;1877;p30"/>
            <p:cNvSpPr/>
            <p:nvPr/>
          </p:nvSpPr>
          <p:spPr>
            <a:xfrm rot="-10594826" flipH="1">
              <a:off x="8826068" y="749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78" name="Google Shape;1878;p30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79" name="Google Shape;1879;p30"/>
            <p:cNvSpPr/>
            <p:nvPr/>
          </p:nvSpPr>
          <p:spPr>
            <a:xfrm>
              <a:off x="8824189" y="14454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80" name="Google Shape;1880;p30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81" name="Google Shape;1881;p30"/>
            <p:cNvSpPr/>
            <p:nvPr/>
          </p:nvSpPr>
          <p:spPr>
            <a:xfrm rot="6300406">
              <a:off x="588295" y="47548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82" name="Google Shape;1882;p30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83" name="Google Shape;1883;p30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84" name="Google Shape;1884;p30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85" name="Google Shape;1885;p30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86" name="Google Shape;1886;p30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87" name="Google Shape;1887;p30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88" name="Google Shape;1888;p30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89" name="Google Shape;1889;p30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890" name="Google Shape;1890;p30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91" name="Google Shape;1891;p30"/>
            <p:cNvSpPr/>
            <p:nvPr/>
          </p:nvSpPr>
          <p:spPr>
            <a:xfrm>
              <a:off x="6314364" y="48543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92" name="Google Shape;1892;p30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93" name="Google Shape;1893;p30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94" name="Google Shape;1894;p30"/>
            <p:cNvSpPr/>
            <p:nvPr/>
          </p:nvSpPr>
          <p:spPr>
            <a:xfrm rot="2700000">
              <a:off x="7087364" y="48754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95" name="Google Shape;1895;p30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896" name="Google Shape;1896;p30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97" name="Google Shape;1897;p30"/>
            <p:cNvSpPr/>
            <p:nvPr/>
          </p:nvSpPr>
          <p:spPr>
            <a:xfrm rot="-5400000">
              <a:off x="8873453" y="42619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898" name="Google Shape;1898;p30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899" name="Google Shape;1899;p30"/>
          <p:cNvSpPr txBox="1">
            <a:spLocks noGrp="1"/>
          </p:cNvSpPr>
          <p:nvPr>
            <p:ph type="title"/>
          </p:nvPr>
        </p:nvSpPr>
        <p:spPr>
          <a:xfrm>
            <a:off x="1244833" y="720000"/>
            <a:ext cx="97024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745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"/>
          <p:cNvSpPr/>
          <p:nvPr/>
        </p:nvSpPr>
        <p:spPr>
          <a:xfrm rot="-1800227">
            <a:off x="9627373" y="6591707"/>
            <a:ext cx="149281" cy="52676"/>
          </a:xfrm>
          <a:custGeom>
            <a:avLst/>
            <a:gdLst/>
            <a:ahLst/>
            <a:cxnLst/>
            <a:rect l="l" t="t" r="r" b="b"/>
            <a:pathLst>
              <a:path w="10392" h="3667" extrusionOk="0">
                <a:moveTo>
                  <a:pt x="10392" y="3667"/>
                </a:moveTo>
                <a:lnTo>
                  <a:pt x="2067" y="3580"/>
                </a:lnTo>
                <a:lnTo>
                  <a:pt x="0" y="0"/>
                </a:lnTo>
                <a:lnTo>
                  <a:pt x="1031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33" name="Google Shape;233;p4"/>
          <p:cNvSpPr/>
          <p:nvPr/>
        </p:nvSpPr>
        <p:spPr>
          <a:xfrm rot="-5400000" flipH="1">
            <a:off x="7215203" y="6587926"/>
            <a:ext cx="144916" cy="60225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34" name="Google Shape;234;p4"/>
          <p:cNvSpPr/>
          <p:nvPr/>
        </p:nvSpPr>
        <p:spPr>
          <a:xfrm rot="5400000">
            <a:off x="8083479" y="6552182"/>
            <a:ext cx="144916" cy="60225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35" name="Google Shape;235;p4"/>
          <p:cNvSpPr/>
          <p:nvPr/>
        </p:nvSpPr>
        <p:spPr>
          <a:xfrm rot="10800000">
            <a:off x="9627892" y="6381928"/>
            <a:ext cx="148249" cy="51433"/>
          </a:xfrm>
          <a:custGeom>
            <a:avLst/>
            <a:gdLst/>
            <a:ahLst/>
            <a:cxnLst/>
            <a:rect l="l" t="t" r="r" b="b"/>
            <a:pathLst>
              <a:path w="10319" h="3580" extrusionOk="0">
                <a:moveTo>
                  <a:pt x="1528" y="0"/>
                </a:moveTo>
                <a:lnTo>
                  <a:pt x="8252" y="0"/>
                </a:lnTo>
                <a:lnTo>
                  <a:pt x="10319" y="3580"/>
                </a:lnTo>
                <a:lnTo>
                  <a:pt x="0" y="35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236" name="Google Shape;236;p4"/>
          <p:cNvSpPr/>
          <p:nvPr/>
        </p:nvSpPr>
        <p:spPr>
          <a:xfrm rot="-4499594">
            <a:off x="9071201" y="6587929"/>
            <a:ext cx="144916" cy="60225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grpSp>
        <p:nvGrpSpPr>
          <p:cNvPr id="237" name="Google Shape;237;p4"/>
          <p:cNvGrpSpPr/>
          <p:nvPr/>
        </p:nvGrpSpPr>
        <p:grpSpPr>
          <a:xfrm>
            <a:off x="81426" y="91390"/>
            <a:ext cx="12036429" cy="6721505"/>
            <a:chOff x="61069" y="68542"/>
            <a:chExt cx="9027322" cy="5041129"/>
          </a:xfrm>
        </p:grpSpPr>
        <p:sp>
          <p:nvSpPr>
            <p:cNvPr id="238" name="Google Shape;238;p4"/>
            <p:cNvSpPr/>
            <p:nvPr/>
          </p:nvSpPr>
          <p:spPr>
            <a:xfrm rot="2700000">
              <a:off x="3197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39" name="Google Shape;239;p4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0" name="Google Shape;240;p4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1" name="Google Shape;241;p4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2" name="Google Shape;242;p4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3" name="Google Shape;243;p4"/>
            <p:cNvSpPr/>
            <p:nvPr/>
          </p:nvSpPr>
          <p:spPr>
            <a:xfrm rot="-2700000">
              <a:off x="515840" y="3884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4" name="Google Shape;244;p4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5" name="Google Shape;245;p4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6" name="Google Shape;246;p4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7" name="Google Shape;247;p4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8" name="Google Shape;248;p4"/>
            <p:cNvSpPr/>
            <p:nvPr/>
          </p:nvSpPr>
          <p:spPr>
            <a:xfrm rot="8100000" flipH="1">
              <a:off x="4509194" y="15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9" name="Google Shape;249;p4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4"/>
            <p:cNvSpPr/>
            <p:nvPr/>
          </p:nvSpPr>
          <p:spPr>
            <a:xfrm rot="-5400000">
              <a:off x="3039403" y="1427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" name="Google Shape;251;p4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2" name="Google Shape;252;p4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3" name="Google Shape;253;p4"/>
            <p:cNvSpPr/>
            <p:nvPr/>
          </p:nvSpPr>
          <p:spPr>
            <a:xfrm rot="-5400000">
              <a:off x="1690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4" name="Google Shape;254;p4"/>
            <p:cNvSpPr/>
            <p:nvPr/>
          </p:nvSpPr>
          <p:spPr>
            <a:xfrm rot="2700000">
              <a:off x="58641" y="25419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5" name="Google Shape;255;p4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" name="Google Shape;256;p4"/>
            <p:cNvSpPr/>
            <p:nvPr/>
          </p:nvSpPr>
          <p:spPr>
            <a:xfrm rot="8999773">
              <a:off x="3716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" name="Google Shape;257;p4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8" name="Google Shape;258;p4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9" name="Google Shape;259;p4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60" name="Google Shape;260;p4"/>
            <p:cNvSpPr/>
            <p:nvPr/>
          </p:nvSpPr>
          <p:spPr>
            <a:xfrm rot="8100000" flipH="1">
              <a:off x="7273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1" name="Google Shape;261;p4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2" name="Google Shape;262;p4"/>
            <p:cNvSpPr/>
            <p:nvPr/>
          </p:nvSpPr>
          <p:spPr>
            <a:xfrm rot="-10594826" flipH="1">
              <a:off x="8902268" y="749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63" name="Google Shape;263;p4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4" name="Google Shape;264;p4"/>
            <p:cNvSpPr/>
            <p:nvPr/>
          </p:nvSpPr>
          <p:spPr>
            <a:xfrm>
              <a:off x="8976589" y="13692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65" name="Google Shape;265;p4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6" name="Google Shape;266;p4"/>
            <p:cNvSpPr/>
            <p:nvPr/>
          </p:nvSpPr>
          <p:spPr>
            <a:xfrm rot="2700000">
              <a:off x="3348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67" name="Google Shape;267;p4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8" name="Google Shape;268;p4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69" name="Google Shape;269;p4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70" name="Google Shape;270;p4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71" name="Google Shape;271;p4"/>
            <p:cNvSpPr/>
            <p:nvPr/>
          </p:nvSpPr>
          <p:spPr>
            <a:xfrm>
              <a:off x="8946314" y="21592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72" name="Google Shape;272;p4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73" name="Google Shape;273;p4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74" name="Google Shape;274;p4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75" name="Google Shape;275;p4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76" name="Google Shape;276;p4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77" name="Google Shape;277;p4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78" name="Google Shape;278;p4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79" name="Google Shape;279;p4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0" name="Google Shape;280;p4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81" name="Google Shape;281;p4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82" name="Google Shape;282;p4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83" name="Google Shape;283;p4"/>
            <p:cNvSpPr/>
            <p:nvPr/>
          </p:nvSpPr>
          <p:spPr>
            <a:xfrm rot="8999773">
              <a:off x="78184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84" name="Google Shape;284;p4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5" name="Google Shape;285;p4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86" name="Google Shape;286;p4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87" name="Google Shape;287;p4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8" name="Google Shape;288;p4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289" name="Google Shape;289;p4"/>
          <p:cNvSpPr/>
          <p:nvPr/>
        </p:nvSpPr>
        <p:spPr>
          <a:xfrm>
            <a:off x="415200" y="413467"/>
            <a:ext cx="11361600" cy="60312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51132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380606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1" name="Google Shape;1901;p31"/>
          <p:cNvGrpSpPr/>
          <p:nvPr/>
        </p:nvGrpSpPr>
        <p:grpSpPr>
          <a:xfrm flipH="1">
            <a:off x="239124" y="91390"/>
            <a:ext cx="11878731" cy="6721505"/>
            <a:chOff x="122308" y="68542"/>
            <a:chExt cx="8909048" cy="5041129"/>
          </a:xfrm>
        </p:grpSpPr>
        <p:sp>
          <p:nvSpPr>
            <p:cNvPr id="1902" name="Google Shape;1902;p31"/>
            <p:cNvSpPr/>
            <p:nvPr/>
          </p:nvSpPr>
          <p:spPr>
            <a:xfrm rot="2700000">
              <a:off x="395991" y="27182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03" name="Google Shape;1903;p31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04" name="Google Shape;1904;p31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05" name="Google Shape;1905;p31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06" name="Google Shape;1906;p31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07" name="Google Shape;1907;p31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08" name="Google Shape;1908;p31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31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10" name="Google Shape;1910;p31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11" name="Google Shape;1911;p31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12" name="Google Shape;1912;p31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13" name="Google Shape;1913;p31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14" name="Google Shape;1914;p31"/>
            <p:cNvSpPr/>
            <p:nvPr/>
          </p:nvSpPr>
          <p:spPr>
            <a:xfrm>
              <a:off x="362900" y="31819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31"/>
            <p:cNvSpPr/>
            <p:nvPr/>
          </p:nvSpPr>
          <p:spPr>
            <a:xfrm rot="8100000" flipH="1">
              <a:off x="7666007" y="3724200"/>
              <a:ext cx="215157" cy="75922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16" name="Google Shape;1916;p31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17" name="Google Shape;1917;p31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18" name="Google Shape;1918;p31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19" name="Google Shape;1919;p31"/>
            <p:cNvSpPr/>
            <p:nvPr/>
          </p:nvSpPr>
          <p:spPr>
            <a:xfrm rot="-5400000">
              <a:off x="321415" y="1504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20" name="Google Shape;1920;p31"/>
            <p:cNvSpPr/>
            <p:nvPr/>
          </p:nvSpPr>
          <p:spPr>
            <a:xfrm rot="2700000">
              <a:off x="820641" y="20085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21" name="Google Shape;1921;p31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22" name="Google Shape;1922;p31"/>
            <p:cNvSpPr/>
            <p:nvPr/>
          </p:nvSpPr>
          <p:spPr>
            <a:xfrm rot="8999773">
              <a:off x="371659" y="22371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23" name="Google Shape;1923;p31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24" name="Google Shape;1924;p31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25" name="Google Shape;1925;p31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26" name="Google Shape;1926;p31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27" name="Google Shape;1927;p31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28" name="Google Shape;1928;p31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29" name="Google Shape;1929;p31"/>
            <p:cNvSpPr/>
            <p:nvPr/>
          </p:nvSpPr>
          <p:spPr>
            <a:xfrm>
              <a:off x="8707514" y="10485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30" name="Google Shape;1930;p31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31" name="Google Shape;1931;p31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32" name="Google Shape;1932;p31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33" name="Google Shape;1933;p31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34" name="Google Shape;1934;p31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35" name="Google Shape;1935;p31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36" name="Google Shape;1936;p31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37" name="Google Shape;1937;p31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38" name="Google Shape;1938;p31"/>
            <p:cNvSpPr/>
            <p:nvPr/>
          </p:nvSpPr>
          <p:spPr>
            <a:xfrm rot="8100000" flipH="1">
              <a:off x="8445469" y="24892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39" name="Google Shape;1939;p31"/>
            <p:cNvSpPr/>
            <p:nvPr/>
          </p:nvSpPr>
          <p:spPr>
            <a:xfrm rot="2700000">
              <a:off x="8445714" y="20295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40" name="Google Shape;1940;p31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41" name="Google Shape;1941;p31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42" name="Google Shape;1942;p31"/>
            <p:cNvSpPr/>
            <p:nvPr/>
          </p:nvSpPr>
          <p:spPr>
            <a:xfrm rot="2700000">
              <a:off x="4554064" y="46886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43" name="Google Shape;1943;p31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44" name="Google Shape;1944;p31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45" name="Google Shape;1945;p31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46" name="Google Shape;1946;p31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47" name="Google Shape;1947;p31"/>
            <p:cNvSpPr/>
            <p:nvPr/>
          </p:nvSpPr>
          <p:spPr>
            <a:xfrm rot="8999773">
              <a:off x="6712897" y="48162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48" name="Google Shape;1948;p31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49" name="Google Shape;1949;p31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50" name="Google Shape;1950;p31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51" name="Google Shape;1951;p31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52" name="Google Shape;1952;p31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53" name="Google Shape;1953;p31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54" name="Google Shape;1954;p31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55" name="Google Shape;1955;p31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956" name="Google Shape;1956;p31"/>
          <p:cNvSpPr/>
          <p:nvPr/>
        </p:nvSpPr>
        <p:spPr>
          <a:xfrm>
            <a:off x="951733" y="720000"/>
            <a:ext cx="10272000" cy="891200"/>
          </a:xfrm>
          <a:prstGeom prst="roundRect">
            <a:avLst>
              <a:gd name="adj" fmla="val 2759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7" name="Google Shape;1957;p31"/>
          <p:cNvSpPr txBox="1">
            <a:spLocks noGrp="1"/>
          </p:cNvSpPr>
          <p:nvPr>
            <p:ph type="subTitle" idx="1"/>
          </p:nvPr>
        </p:nvSpPr>
        <p:spPr>
          <a:xfrm>
            <a:off x="1680167" y="4507700"/>
            <a:ext cx="3354000" cy="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958" name="Google Shape;1958;p31"/>
          <p:cNvSpPr txBox="1">
            <a:spLocks noGrp="1"/>
          </p:cNvSpPr>
          <p:nvPr>
            <p:ph type="subTitle" idx="2"/>
          </p:nvPr>
        </p:nvSpPr>
        <p:spPr>
          <a:xfrm>
            <a:off x="7166195" y="4507700"/>
            <a:ext cx="3354000" cy="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959" name="Google Shape;1959;p31"/>
          <p:cNvSpPr txBox="1">
            <a:spLocks noGrp="1"/>
          </p:cNvSpPr>
          <p:nvPr>
            <p:ph type="subTitle" idx="3"/>
          </p:nvPr>
        </p:nvSpPr>
        <p:spPr>
          <a:xfrm>
            <a:off x="1680167" y="5116567"/>
            <a:ext cx="33540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960" name="Google Shape;1960;p31"/>
          <p:cNvSpPr txBox="1">
            <a:spLocks noGrp="1"/>
          </p:cNvSpPr>
          <p:nvPr>
            <p:ph type="subTitle" idx="4"/>
          </p:nvPr>
        </p:nvSpPr>
        <p:spPr>
          <a:xfrm>
            <a:off x="7166195" y="5116567"/>
            <a:ext cx="33540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1961" name="Google Shape;1961;p31"/>
          <p:cNvGrpSpPr/>
          <p:nvPr/>
        </p:nvGrpSpPr>
        <p:grpSpPr>
          <a:xfrm rot="-8999956" flipH="1">
            <a:off x="5702967" y="2360722"/>
            <a:ext cx="747824" cy="436319"/>
            <a:chOff x="369283" y="1974771"/>
            <a:chExt cx="560880" cy="327246"/>
          </a:xfrm>
        </p:grpSpPr>
        <p:sp>
          <p:nvSpPr>
            <p:cNvPr id="1962" name="Google Shape;1962;p31"/>
            <p:cNvSpPr/>
            <p:nvPr/>
          </p:nvSpPr>
          <p:spPr>
            <a:xfrm rot="2700000">
              <a:off x="820641" y="20085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63" name="Google Shape;1963;p31"/>
            <p:cNvSpPr/>
            <p:nvPr/>
          </p:nvSpPr>
          <p:spPr>
            <a:xfrm rot="8999773">
              <a:off x="371659" y="22371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1964" name="Google Shape;1964;p31"/>
          <p:cNvSpPr txBox="1">
            <a:spLocks noGrp="1"/>
          </p:cNvSpPr>
          <p:nvPr>
            <p:ph type="title"/>
          </p:nvPr>
        </p:nvSpPr>
        <p:spPr>
          <a:xfrm>
            <a:off x="2719067" y="720000"/>
            <a:ext cx="67540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146548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6" name="Google Shape;1966;p32"/>
          <p:cNvGrpSpPr/>
          <p:nvPr/>
        </p:nvGrpSpPr>
        <p:grpSpPr>
          <a:xfrm flipH="1"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1967" name="Google Shape;1967;p32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68" name="Google Shape;1968;p32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69" name="Google Shape;1969;p32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70" name="Google Shape;1970;p32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71" name="Google Shape;1971;p32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72" name="Google Shape;1972;p32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73" name="Google Shape;1973;p32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32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75" name="Google Shape;1975;p32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76" name="Google Shape;1976;p32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77" name="Google Shape;1977;p32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78" name="Google Shape;1978;p32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79" name="Google Shape;1979;p32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32"/>
            <p:cNvSpPr/>
            <p:nvPr/>
          </p:nvSpPr>
          <p:spPr>
            <a:xfrm rot="8100000" flipH="1">
              <a:off x="7666007" y="3724200"/>
              <a:ext cx="215157" cy="75922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81" name="Google Shape;1981;p32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82" name="Google Shape;1982;p32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83" name="Google Shape;1983;p32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84" name="Google Shape;1984;p32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85" name="Google Shape;1985;p32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86" name="Google Shape;1986;p32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87" name="Google Shape;1987;p32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88" name="Google Shape;1988;p32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89" name="Google Shape;1989;p32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90" name="Google Shape;1990;p32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91" name="Google Shape;1991;p32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92" name="Google Shape;1992;p32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93" name="Google Shape;1993;p32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94" name="Google Shape;1994;p32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95" name="Google Shape;1995;p32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996" name="Google Shape;1996;p32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97" name="Google Shape;1997;p32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998" name="Google Shape;1998;p32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999" name="Google Shape;1999;p32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00" name="Google Shape;2000;p32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01" name="Google Shape;2001;p32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02" name="Google Shape;2002;p32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03" name="Google Shape;2003;p32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04" name="Google Shape;2004;p32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05" name="Google Shape;2005;p32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06" name="Google Shape;2006;p32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07" name="Google Shape;2007;p32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08" name="Google Shape;2008;p32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09" name="Google Shape;2009;p32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10" name="Google Shape;2010;p32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11" name="Google Shape;2011;p32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12" name="Google Shape;2012;p32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13" name="Google Shape;2013;p32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14" name="Google Shape;2014;p32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15" name="Google Shape;2015;p32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16" name="Google Shape;2016;p32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17" name="Google Shape;2017;p32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18" name="Google Shape;2018;p32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19" name="Google Shape;2019;p32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20" name="Google Shape;2020;p32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2021" name="Google Shape;2021;p32"/>
          <p:cNvSpPr/>
          <p:nvPr/>
        </p:nvSpPr>
        <p:spPr>
          <a:xfrm>
            <a:off x="1351630" y="1211367"/>
            <a:ext cx="278468" cy="115727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2022" name="Google Shape;2022;p32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3" name="Google Shape;2023;p32"/>
          <p:cNvSpPr txBox="1">
            <a:spLocks noGrp="1"/>
          </p:cNvSpPr>
          <p:nvPr>
            <p:ph type="title"/>
          </p:nvPr>
        </p:nvSpPr>
        <p:spPr>
          <a:xfrm>
            <a:off x="1511200" y="3345833"/>
            <a:ext cx="287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24" name="Google Shape;2024;p32"/>
          <p:cNvSpPr txBox="1">
            <a:spLocks noGrp="1"/>
          </p:cNvSpPr>
          <p:nvPr>
            <p:ph type="subTitle" idx="1"/>
          </p:nvPr>
        </p:nvSpPr>
        <p:spPr>
          <a:xfrm>
            <a:off x="1511200" y="4127867"/>
            <a:ext cx="2870800" cy="9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25" name="Google Shape;2025;p32"/>
          <p:cNvSpPr txBox="1">
            <a:spLocks noGrp="1"/>
          </p:cNvSpPr>
          <p:nvPr>
            <p:ph type="title" idx="2"/>
          </p:nvPr>
        </p:nvSpPr>
        <p:spPr>
          <a:xfrm>
            <a:off x="4622417" y="3345833"/>
            <a:ext cx="287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26" name="Google Shape;2026;p32"/>
          <p:cNvSpPr txBox="1">
            <a:spLocks noGrp="1"/>
          </p:cNvSpPr>
          <p:nvPr>
            <p:ph type="subTitle" idx="3"/>
          </p:nvPr>
        </p:nvSpPr>
        <p:spPr>
          <a:xfrm>
            <a:off x="4622417" y="4127867"/>
            <a:ext cx="2870800" cy="9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27" name="Google Shape;2027;p32"/>
          <p:cNvSpPr txBox="1">
            <a:spLocks noGrp="1"/>
          </p:cNvSpPr>
          <p:nvPr>
            <p:ph type="title" idx="4"/>
          </p:nvPr>
        </p:nvSpPr>
        <p:spPr>
          <a:xfrm>
            <a:off x="7810067" y="3345833"/>
            <a:ext cx="2870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28" name="Google Shape;2028;p32"/>
          <p:cNvSpPr txBox="1">
            <a:spLocks noGrp="1"/>
          </p:cNvSpPr>
          <p:nvPr>
            <p:ph type="subTitle" idx="5"/>
          </p:nvPr>
        </p:nvSpPr>
        <p:spPr>
          <a:xfrm>
            <a:off x="7810067" y="4127867"/>
            <a:ext cx="2870800" cy="9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29" name="Google Shape;2029;p32"/>
          <p:cNvSpPr txBox="1">
            <a:spLocks noGrp="1"/>
          </p:cNvSpPr>
          <p:nvPr>
            <p:ph type="title" idx="6"/>
          </p:nvPr>
        </p:nvSpPr>
        <p:spPr>
          <a:xfrm>
            <a:off x="1244833" y="720000"/>
            <a:ext cx="9702400" cy="8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10176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1" name="Google Shape;2031;p33"/>
          <p:cNvGrpSpPr/>
          <p:nvPr/>
        </p:nvGrpSpPr>
        <p:grpSpPr>
          <a:xfrm>
            <a:off x="81426" y="91390"/>
            <a:ext cx="12036429" cy="6721505"/>
            <a:chOff x="61069" y="68542"/>
            <a:chExt cx="9027322" cy="5041129"/>
          </a:xfrm>
        </p:grpSpPr>
        <p:sp>
          <p:nvSpPr>
            <p:cNvPr id="2032" name="Google Shape;2032;p33"/>
            <p:cNvSpPr/>
            <p:nvPr/>
          </p:nvSpPr>
          <p:spPr>
            <a:xfrm rot="2700000">
              <a:off x="3197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33" name="Google Shape;2033;p33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34" name="Google Shape;2034;p33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35" name="Google Shape;2035;p33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36" name="Google Shape;2036;p33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37" name="Google Shape;2037;p33"/>
            <p:cNvSpPr/>
            <p:nvPr/>
          </p:nvSpPr>
          <p:spPr>
            <a:xfrm rot="-2700000">
              <a:off x="515840" y="3884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38" name="Google Shape;2038;p33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39" name="Google Shape;2039;p33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40" name="Google Shape;2040;p33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41" name="Google Shape;2041;p33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42" name="Google Shape;2042;p33"/>
            <p:cNvSpPr/>
            <p:nvPr/>
          </p:nvSpPr>
          <p:spPr>
            <a:xfrm rot="8100000" flipH="1">
              <a:off x="4509194" y="15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43" name="Google Shape;2043;p33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33"/>
            <p:cNvSpPr/>
            <p:nvPr/>
          </p:nvSpPr>
          <p:spPr>
            <a:xfrm rot="-5400000">
              <a:off x="3039403" y="1427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45" name="Google Shape;2045;p33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46" name="Google Shape;2046;p33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47" name="Google Shape;2047;p33"/>
            <p:cNvSpPr/>
            <p:nvPr/>
          </p:nvSpPr>
          <p:spPr>
            <a:xfrm rot="-5400000">
              <a:off x="1690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48" name="Google Shape;2048;p33"/>
            <p:cNvSpPr/>
            <p:nvPr/>
          </p:nvSpPr>
          <p:spPr>
            <a:xfrm rot="2700000">
              <a:off x="58641" y="25419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49" name="Google Shape;2049;p33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50" name="Google Shape;2050;p33"/>
            <p:cNvSpPr/>
            <p:nvPr/>
          </p:nvSpPr>
          <p:spPr>
            <a:xfrm rot="8999773">
              <a:off x="3716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51" name="Google Shape;2051;p33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52" name="Google Shape;2052;p33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53" name="Google Shape;2053;p33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54" name="Google Shape;2054;p33"/>
            <p:cNvSpPr/>
            <p:nvPr/>
          </p:nvSpPr>
          <p:spPr>
            <a:xfrm rot="8100000" flipH="1">
              <a:off x="7273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55" name="Google Shape;2055;p33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56" name="Google Shape;2056;p33"/>
            <p:cNvSpPr/>
            <p:nvPr/>
          </p:nvSpPr>
          <p:spPr>
            <a:xfrm rot="-10594826" flipH="1">
              <a:off x="8902268" y="749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57" name="Google Shape;2057;p33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58" name="Google Shape;2058;p33"/>
            <p:cNvSpPr/>
            <p:nvPr/>
          </p:nvSpPr>
          <p:spPr>
            <a:xfrm>
              <a:off x="8976589" y="13692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59" name="Google Shape;2059;p33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60" name="Google Shape;2060;p33"/>
            <p:cNvSpPr/>
            <p:nvPr/>
          </p:nvSpPr>
          <p:spPr>
            <a:xfrm rot="2700000">
              <a:off x="3348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61" name="Google Shape;2061;p33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62" name="Google Shape;2062;p33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63" name="Google Shape;2063;p33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64" name="Google Shape;2064;p33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65" name="Google Shape;2065;p33"/>
            <p:cNvSpPr/>
            <p:nvPr/>
          </p:nvSpPr>
          <p:spPr>
            <a:xfrm>
              <a:off x="8946314" y="21592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66" name="Google Shape;2066;p33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67" name="Google Shape;2067;p33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68" name="Google Shape;2068;p33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69" name="Google Shape;2069;p33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70" name="Google Shape;2070;p33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71" name="Google Shape;2071;p33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72" name="Google Shape;2072;p33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73" name="Google Shape;2073;p33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74" name="Google Shape;2074;p33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75" name="Google Shape;2075;p33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76" name="Google Shape;2076;p33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77" name="Google Shape;2077;p33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78" name="Google Shape;2078;p33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079" name="Google Shape;2079;p33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80" name="Google Shape;2080;p33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81" name="Google Shape;2081;p33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082" name="Google Shape;2082;p33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83" name="Google Shape;2083;p33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2084" name="Google Shape;2084;p33"/>
          <p:cNvSpPr/>
          <p:nvPr/>
        </p:nvSpPr>
        <p:spPr>
          <a:xfrm>
            <a:off x="415200" y="413467"/>
            <a:ext cx="11361600" cy="60312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5" name="Google Shape;2085;p33"/>
          <p:cNvSpPr txBox="1">
            <a:spLocks noGrp="1"/>
          </p:cNvSpPr>
          <p:nvPr>
            <p:ph type="title"/>
          </p:nvPr>
        </p:nvSpPr>
        <p:spPr>
          <a:xfrm>
            <a:off x="961183" y="2376084"/>
            <a:ext cx="340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86" name="Google Shape;2086;p33"/>
          <p:cNvSpPr txBox="1">
            <a:spLocks noGrp="1"/>
          </p:cNvSpPr>
          <p:nvPr>
            <p:ph type="subTitle" idx="1"/>
          </p:nvPr>
        </p:nvSpPr>
        <p:spPr>
          <a:xfrm>
            <a:off x="961183" y="3056517"/>
            <a:ext cx="3403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87" name="Google Shape;2087;p33"/>
          <p:cNvSpPr txBox="1">
            <a:spLocks noGrp="1"/>
          </p:cNvSpPr>
          <p:nvPr>
            <p:ph type="title" idx="2"/>
          </p:nvPr>
        </p:nvSpPr>
        <p:spPr>
          <a:xfrm>
            <a:off x="7829981" y="2376084"/>
            <a:ext cx="340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88" name="Google Shape;2088;p33"/>
          <p:cNvSpPr txBox="1">
            <a:spLocks noGrp="1"/>
          </p:cNvSpPr>
          <p:nvPr>
            <p:ph type="subTitle" idx="3"/>
          </p:nvPr>
        </p:nvSpPr>
        <p:spPr>
          <a:xfrm>
            <a:off x="7829981" y="3056517"/>
            <a:ext cx="3403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89" name="Google Shape;2089;p33"/>
          <p:cNvSpPr txBox="1">
            <a:spLocks noGrp="1"/>
          </p:cNvSpPr>
          <p:nvPr>
            <p:ph type="title" idx="4"/>
          </p:nvPr>
        </p:nvSpPr>
        <p:spPr>
          <a:xfrm>
            <a:off x="961183" y="4200317"/>
            <a:ext cx="340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90" name="Google Shape;2090;p33"/>
          <p:cNvSpPr txBox="1">
            <a:spLocks noGrp="1"/>
          </p:cNvSpPr>
          <p:nvPr>
            <p:ph type="subTitle" idx="5"/>
          </p:nvPr>
        </p:nvSpPr>
        <p:spPr>
          <a:xfrm>
            <a:off x="961183" y="4880751"/>
            <a:ext cx="3403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91" name="Google Shape;2091;p33"/>
          <p:cNvSpPr txBox="1">
            <a:spLocks noGrp="1"/>
          </p:cNvSpPr>
          <p:nvPr>
            <p:ph type="title" idx="6"/>
          </p:nvPr>
        </p:nvSpPr>
        <p:spPr>
          <a:xfrm>
            <a:off x="7829981" y="4200317"/>
            <a:ext cx="340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92" name="Google Shape;2092;p33"/>
          <p:cNvSpPr txBox="1">
            <a:spLocks noGrp="1"/>
          </p:cNvSpPr>
          <p:nvPr>
            <p:ph type="subTitle" idx="7"/>
          </p:nvPr>
        </p:nvSpPr>
        <p:spPr>
          <a:xfrm>
            <a:off x="7829981" y="4880751"/>
            <a:ext cx="3403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093" name="Google Shape;2093;p33"/>
          <p:cNvSpPr txBox="1">
            <a:spLocks noGrp="1"/>
          </p:cNvSpPr>
          <p:nvPr>
            <p:ph type="title" idx="8"/>
          </p:nvPr>
        </p:nvSpPr>
        <p:spPr>
          <a:xfrm>
            <a:off x="3352167" y="720000"/>
            <a:ext cx="5487600" cy="8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24092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5" name="Google Shape;2095;p34"/>
          <p:cNvGrpSpPr/>
          <p:nvPr/>
        </p:nvGrpSpPr>
        <p:grpSpPr>
          <a:xfrm rot="10800000" flipH="1">
            <a:off x="163078" y="140347"/>
            <a:ext cx="11954777" cy="6616741"/>
            <a:chOff x="122308" y="110399"/>
            <a:chExt cx="8966083" cy="4962556"/>
          </a:xfrm>
        </p:grpSpPr>
        <p:sp>
          <p:nvSpPr>
            <p:cNvPr id="2096" name="Google Shape;2096;p34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097" name="Google Shape;2097;p34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98" name="Google Shape;2098;p34"/>
            <p:cNvSpPr/>
            <p:nvPr/>
          </p:nvSpPr>
          <p:spPr>
            <a:xfrm rot="6300406">
              <a:off x="203912" y="13732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099" name="Google Shape;2099;p34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00" name="Google Shape;2100;p34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01" name="Google Shape;2101;p34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02" name="Google Shape;2102;p34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03" name="Google Shape;2103;p34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04" name="Google Shape;2104;p34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05" name="Google Shape;2105;p34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06" name="Google Shape;2106;p34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07" name="Google Shape;2107;p34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08" name="Google Shape;2108;p34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09" name="Google Shape;2109;p34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10" name="Google Shape;2110;p34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11" name="Google Shape;2111;p34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12" name="Google Shape;2112;p34"/>
            <p:cNvSpPr/>
            <p:nvPr/>
          </p:nvSpPr>
          <p:spPr>
            <a:xfrm rot="-5400000">
              <a:off x="12628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13" name="Google Shape;2113;p34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14" name="Google Shape;2114;p34"/>
            <p:cNvSpPr/>
            <p:nvPr/>
          </p:nvSpPr>
          <p:spPr>
            <a:xfrm rot="6300406">
              <a:off x="3137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15" name="Google Shape;2115;p34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16" name="Google Shape;2116;p34"/>
            <p:cNvSpPr/>
            <p:nvPr/>
          </p:nvSpPr>
          <p:spPr>
            <a:xfrm rot="8999773">
              <a:off x="66132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17" name="Google Shape;2117;p34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18" name="Google Shape;2118;p34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19" name="Google Shape;2119;p34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20" name="Google Shape;2120;p34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21" name="Google Shape;2121;p34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22" name="Google Shape;2122;p34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23" name="Google Shape;2123;p34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24" name="Google Shape;2124;p34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25" name="Google Shape;2125;p34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26" name="Google Shape;2126;p34"/>
            <p:cNvSpPr/>
            <p:nvPr/>
          </p:nvSpPr>
          <p:spPr>
            <a:xfrm rot="-2700000">
              <a:off x="1879615" y="48716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27" name="Google Shape;2127;p34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28" name="Google Shape;2128;p34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29" name="Google Shape;2129;p34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30" name="Google Shape;2130;p34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31" name="Google Shape;2131;p34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32" name="Google Shape;2132;p34"/>
            <p:cNvSpPr/>
            <p:nvPr/>
          </p:nvSpPr>
          <p:spPr>
            <a:xfrm>
              <a:off x="23955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33" name="Google Shape;2133;p34"/>
            <p:cNvSpPr/>
            <p:nvPr/>
          </p:nvSpPr>
          <p:spPr>
            <a:xfrm rot="2700000">
              <a:off x="64590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34" name="Google Shape;2134;p34"/>
            <p:cNvSpPr/>
            <p:nvPr/>
          </p:nvSpPr>
          <p:spPr>
            <a:xfrm rot="5400000" flipH="1">
              <a:off x="3009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35" name="Google Shape;2135;p34"/>
            <p:cNvSpPr/>
            <p:nvPr/>
          </p:nvSpPr>
          <p:spPr>
            <a:xfrm rot="-900406" flipH="1">
              <a:off x="6854685" y="49750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36" name="Google Shape;2136;p34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37" name="Google Shape;2137;p34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38" name="Google Shape;2138;p34"/>
            <p:cNvSpPr/>
            <p:nvPr/>
          </p:nvSpPr>
          <p:spPr>
            <a:xfrm rot="8999773">
              <a:off x="4274497" y="48162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39" name="Google Shape;2139;p34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40" name="Google Shape;2140;p34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41" name="Google Shape;2141;p34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42" name="Google Shape;2142;p34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43" name="Google Shape;2143;p34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44" name="Google Shape;2144;p34"/>
            <p:cNvSpPr/>
            <p:nvPr/>
          </p:nvSpPr>
          <p:spPr>
            <a:xfrm rot="-900406" flipH="1">
              <a:off x="8623960" y="35228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45" name="Google Shape;2145;p34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46" name="Google Shape;2146;p34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2147" name="Google Shape;2147;p34"/>
          <p:cNvSpPr/>
          <p:nvPr/>
        </p:nvSpPr>
        <p:spPr>
          <a:xfrm>
            <a:off x="415200" y="413467"/>
            <a:ext cx="11361600" cy="60312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8" name="Google Shape;2148;p34"/>
          <p:cNvSpPr txBox="1">
            <a:spLocks noGrp="1"/>
          </p:cNvSpPr>
          <p:nvPr>
            <p:ph type="title"/>
          </p:nvPr>
        </p:nvSpPr>
        <p:spPr>
          <a:xfrm>
            <a:off x="2142400" y="2323900"/>
            <a:ext cx="20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149" name="Google Shape;2149;p34"/>
          <p:cNvSpPr txBox="1">
            <a:spLocks noGrp="1"/>
          </p:cNvSpPr>
          <p:nvPr>
            <p:ph type="subTitle" idx="1"/>
          </p:nvPr>
        </p:nvSpPr>
        <p:spPr>
          <a:xfrm>
            <a:off x="2142400" y="2903115"/>
            <a:ext cx="2072800" cy="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150" name="Google Shape;2150;p34"/>
          <p:cNvSpPr txBox="1">
            <a:spLocks noGrp="1"/>
          </p:cNvSpPr>
          <p:nvPr>
            <p:ph type="title" idx="2"/>
          </p:nvPr>
        </p:nvSpPr>
        <p:spPr>
          <a:xfrm>
            <a:off x="5655149" y="2323900"/>
            <a:ext cx="20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151" name="Google Shape;2151;p34"/>
          <p:cNvSpPr txBox="1">
            <a:spLocks noGrp="1"/>
          </p:cNvSpPr>
          <p:nvPr>
            <p:ph type="subTitle" idx="3"/>
          </p:nvPr>
        </p:nvSpPr>
        <p:spPr>
          <a:xfrm>
            <a:off x="5655149" y="2903115"/>
            <a:ext cx="2072800" cy="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152" name="Google Shape;2152;p34"/>
          <p:cNvSpPr txBox="1">
            <a:spLocks noGrp="1"/>
          </p:cNvSpPr>
          <p:nvPr>
            <p:ph type="title" idx="4"/>
          </p:nvPr>
        </p:nvSpPr>
        <p:spPr>
          <a:xfrm>
            <a:off x="2142400" y="4140160"/>
            <a:ext cx="20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153" name="Google Shape;2153;p34"/>
          <p:cNvSpPr txBox="1">
            <a:spLocks noGrp="1"/>
          </p:cNvSpPr>
          <p:nvPr>
            <p:ph type="subTitle" idx="5"/>
          </p:nvPr>
        </p:nvSpPr>
        <p:spPr>
          <a:xfrm>
            <a:off x="2142400" y="4719375"/>
            <a:ext cx="2072800" cy="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154" name="Google Shape;2154;p34"/>
          <p:cNvSpPr txBox="1">
            <a:spLocks noGrp="1"/>
          </p:cNvSpPr>
          <p:nvPr>
            <p:ph type="title" idx="6"/>
          </p:nvPr>
        </p:nvSpPr>
        <p:spPr>
          <a:xfrm>
            <a:off x="5655149" y="4140160"/>
            <a:ext cx="20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155" name="Google Shape;2155;p34"/>
          <p:cNvSpPr txBox="1">
            <a:spLocks noGrp="1"/>
          </p:cNvSpPr>
          <p:nvPr>
            <p:ph type="subTitle" idx="7"/>
          </p:nvPr>
        </p:nvSpPr>
        <p:spPr>
          <a:xfrm>
            <a:off x="5655149" y="4719375"/>
            <a:ext cx="2072800" cy="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156" name="Google Shape;2156;p34"/>
          <p:cNvSpPr txBox="1">
            <a:spLocks noGrp="1"/>
          </p:cNvSpPr>
          <p:nvPr>
            <p:ph type="title" idx="8"/>
          </p:nvPr>
        </p:nvSpPr>
        <p:spPr>
          <a:xfrm>
            <a:off x="9159200" y="2323900"/>
            <a:ext cx="20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157" name="Google Shape;2157;p34"/>
          <p:cNvSpPr txBox="1">
            <a:spLocks noGrp="1"/>
          </p:cNvSpPr>
          <p:nvPr>
            <p:ph type="subTitle" idx="9"/>
          </p:nvPr>
        </p:nvSpPr>
        <p:spPr>
          <a:xfrm>
            <a:off x="9159200" y="2903115"/>
            <a:ext cx="2072800" cy="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158" name="Google Shape;2158;p34"/>
          <p:cNvSpPr txBox="1">
            <a:spLocks noGrp="1"/>
          </p:cNvSpPr>
          <p:nvPr>
            <p:ph type="title" idx="13"/>
          </p:nvPr>
        </p:nvSpPr>
        <p:spPr>
          <a:xfrm>
            <a:off x="9159200" y="4140160"/>
            <a:ext cx="20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159" name="Google Shape;2159;p34"/>
          <p:cNvSpPr txBox="1">
            <a:spLocks noGrp="1"/>
          </p:cNvSpPr>
          <p:nvPr>
            <p:ph type="subTitle" idx="14"/>
          </p:nvPr>
        </p:nvSpPr>
        <p:spPr>
          <a:xfrm>
            <a:off x="9159200" y="4719375"/>
            <a:ext cx="2072800" cy="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160" name="Google Shape;2160;p34"/>
          <p:cNvSpPr txBox="1">
            <a:spLocks noGrp="1"/>
          </p:cNvSpPr>
          <p:nvPr>
            <p:ph type="title" idx="15"/>
          </p:nvPr>
        </p:nvSpPr>
        <p:spPr>
          <a:xfrm>
            <a:off x="2910167" y="720000"/>
            <a:ext cx="6371600" cy="8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03240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" name="Google Shape;2162;p35"/>
          <p:cNvSpPr/>
          <p:nvPr/>
        </p:nvSpPr>
        <p:spPr>
          <a:xfrm>
            <a:off x="2321533" y="603617"/>
            <a:ext cx="7548800" cy="1548800"/>
          </a:xfrm>
          <a:prstGeom prst="roundRect">
            <a:avLst>
              <a:gd name="adj" fmla="val 2578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3" name="Google Shape;2163;p35"/>
          <p:cNvSpPr/>
          <p:nvPr/>
        </p:nvSpPr>
        <p:spPr>
          <a:xfrm>
            <a:off x="2321533" y="4705584"/>
            <a:ext cx="7548800" cy="1548800"/>
          </a:xfrm>
          <a:prstGeom prst="roundRect">
            <a:avLst>
              <a:gd name="adj" fmla="val 2578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4" name="Google Shape;2164;p35"/>
          <p:cNvSpPr/>
          <p:nvPr/>
        </p:nvSpPr>
        <p:spPr>
          <a:xfrm>
            <a:off x="2321533" y="2654600"/>
            <a:ext cx="7548800" cy="1548800"/>
          </a:xfrm>
          <a:prstGeom prst="roundRect">
            <a:avLst>
              <a:gd name="adj" fmla="val 25783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65" name="Google Shape;2165;p35"/>
          <p:cNvGrpSpPr/>
          <p:nvPr/>
        </p:nvGrpSpPr>
        <p:grpSpPr>
          <a:xfrm>
            <a:off x="187578" y="147199"/>
            <a:ext cx="11854231" cy="6577724"/>
            <a:chOff x="140683" y="110399"/>
            <a:chExt cx="8890673" cy="4933293"/>
          </a:xfrm>
        </p:grpSpPr>
        <p:sp>
          <p:nvSpPr>
            <p:cNvPr id="2166" name="Google Shape;2166;p35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67" name="Google Shape;2167;p35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68" name="Google Shape;2168;p35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69" name="Google Shape;2169;p35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70" name="Google Shape;2170;p35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71" name="Google Shape;2171;p35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72" name="Google Shape;2172;p35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35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74" name="Google Shape;2174;p35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75" name="Google Shape;2175;p35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76" name="Google Shape;2176;p35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35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78" name="Google Shape;2178;p35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79" name="Google Shape;2179;p35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80" name="Google Shape;2180;p35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81" name="Google Shape;2181;p35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82" name="Google Shape;2182;p35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83" name="Google Shape;2183;p35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84" name="Google Shape;2184;p35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85" name="Google Shape;2185;p35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86" name="Google Shape;2186;p35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87" name="Google Shape;2187;p35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88" name="Google Shape;2188;p35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89" name="Google Shape;2189;p35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90" name="Google Shape;2190;p35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91" name="Google Shape;2191;p35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92" name="Google Shape;2192;p35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193" name="Google Shape;2193;p35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94" name="Google Shape;2194;p35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95" name="Google Shape;2195;p35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196" name="Google Shape;2196;p35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197" name="Google Shape;2197;p35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198" name="Google Shape;2198;p35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99" name="Google Shape;2199;p35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00" name="Google Shape;2200;p35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01" name="Google Shape;2201;p35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02" name="Google Shape;2202;p35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03" name="Google Shape;2203;p35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04" name="Google Shape;2204;p35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05" name="Google Shape;2205;p35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6" name="Google Shape;2206;p35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07" name="Google Shape;2207;p35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08" name="Google Shape;2208;p35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09" name="Google Shape;2209;p35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10" name="Google Shape;2210;p35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11" name="Google Shape;2211;p35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12" name="Google Shape;2212;p35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13" name="Google Shape;2213;p35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14" name="Google Shape;2214;p35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2215" name="Google Shape;2215;p35"/>
          <p:cNvGrpSpPr/>
          <p:nvPr/>
        </p:nvGrpSpPr>
        <p:grpSpPr>
          <a:xfrm>
            <a:off x="1143026" y="2584041"/>
            <a:ext cx="1206911" cy="2943767"/>
            <a:chOff x="323849" y="1835718"/>
            <a:chExt cx="1365902" cy="3332063"/>
          </a:xfrm>
        </p:grpSpPr>
        <p:sp>
          <p:nvSpPr>
            <p:cNvPr id="2216" name="Google Shape;2216;p35"/>
            <p:cNvSpPr/>
            <p:nvPr/>
          </p:nvSpPr>
          <p:spPr>
            <a:xfrm flipH="1">
              <a:off x="837882" y="1835718"/>
              <a:ext cx="627666" cy="523854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35"/>
            <p:cNvSpPr/>
            <p:nvPr/>
          </p:nvSpPr>
          <p:spPr>
            <a:xfrm flipH="1">
              <a:off x="994830" y="1839096"/>
              <a:ext cx="467033" cy="264691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35"/>
            <p:cNvSpPr/>
            <p:nvPr/>
          </p:nvSpPr>
          <p:spPr>
            <a:xfrm flipH="1">
              <a:off x="996194" y="2155320"/>
              <a:ext cx="92571" cy="173963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35"/>
            <p:cNvSpPr/>
            <p:nvPr/>
          </p:nvSpPr>
          <p:spPr>
            <a:xfrm flipH="1">
              <a:off x="1073948" y="1839158"/>
              <a:ext cx="387915" cy="329251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35"/>
            <p:cNvSpPr/>
            <p:nvPr/>
          </p:nvSpPr>
          <p:spPr>
            <a:xfrm flipH="1">
              <a:off x="1073961" y="2155258"/>
              <a:ext cx="38761" cy="89930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35"/>
            <p:cNvSpPr/>
            <p:nvPr/>
          </p:nvSpPr>
          <p:spPr>
            <a:xfrm flipH="1">
              <a:off x="323849" y="2413126"/>
              <a:ext cx="1365902" cy="2754655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22" name="Google Shape;2222;p35"/>
          <p:cNvSpPr txBox="1">
            <a:spLocks noGrp="1"/>
          </p:cNvSpPr>
          <p:nvPr>
            <p:ph type="title" hasCustomPrompt="1"/>
          </p:nvPr>
        </p:nvSpPr>
        <p:spPr>
          <a:xfrm>
            <a:off x="3081267" y="720000"/>
            <a:ext cx="6029600" cy="8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23" name="Google Shape;2223;p35"/>
          <p:cNvSpPr txBox="1">
            <a:spLocks noGrp="1"/>
          </p:cNvSpPr>
          <p:nvPr>
            <p:ph type="subTitle" idx="1"/>
          </p:nvPr>
        </p:nvSpPr>
        <p:spPr>
          <a:xfrm>
            <a:off x="3081267" y="1563520"/>
            <a:ext cx="6029600" cy="4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224" name="Google Shape;2224;p35"/>
          <p:cNvSpPr txBox="1">
            <a:spLocks noGrp="1"/>
          </p:cNvSpPr>
          <p:nvPr>
            <p:ph type="title" idx="2" hasCustomPrompt="1"/>
          </p:nvPr>
        </p:nvSpPr>
        <p:spPr>
          <a:xfrm>
            <a:off x="3081267" y="2782640"/>
            <a:ext cx="6029600" cy="8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25" name="Google Shape;2225;p35"/>
          <p:cNvSpPr txBox="1">
            <a:spLocks noGrp="1"/>
          </p:cNvSpPr>
          <p:nvPr>
            <p:ph type="subTitle" idx="3"/>
          </p:nvPr>
        </p:nvSpPr>
        <p:spPr>
          <a:xfrm>
            <a:off x="3081267" y="3626159"/>
            <a:ext cx="6029600" cy="4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226" name="Google Shape;2226;p35"/>
          <p:cNvSpPr txBox="1">
            <a:spLocks noGrp="1"/>
          </p:cNvSpPr>
          <p:nvPr>
            <p:ph type="title" idx="4" hasCustomPrompt="1"/>
          </p:nvPr>
        </p:nvSpPr>
        <p:spPr>
          <a:xfrm>
            <a:off x="3081267" y="4845279"/>
            <a:ext cx="6029600" cy="8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27" name="Google Shape;2227;p35"/>
          <p:cNvSpPr txBox="1">
            <a:spLocks noGrp="1"/>
          </p:cNvSpPr>
          <p:nvPr>
            <p:ph type="subTitle" idx="5"/>
          </p:nvPr>
        </p:nvSpPr>
        <p:spPr>
          <a:xfrm>
            <a:off x="3081267" y="5688799"/>
            <a:ext cx="6029600" cy="4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17974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9" name="Google Shape;2229;p36"/>
          <p:cNvGrpSpPr/>
          <p:nvPr/>
        </p:nvGrpSpPr>
        <p:grpSpPr>
          <a:xfrm>
            <a:off x="187578" y="147199"/>
            <a:ext cx="11854231" cy="6577724"/>
            <a:chOff x="140683" y="110399"/>
            <a:chExt cx="8890673" cy="4933293"/>
          </a:xfrm>
        </p:grpSpPr>
        <p:sp>
          <p:nvSpPr>
            <p:cNvPr id="2230" name="Google Shape;2230;p36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31" name="Google Shape;2231;p36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32" name="Google Shape;2232;p36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33" name="Google Shape;2233;p36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34" name="Google Shape;2234;p36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35" name="Google Shape;2235;p36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36" name="Google Shape;2236;p36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36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38" name="Google Shape;2238;p36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39" name="Google Shape;2239;p36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40" name="Google Shape;2240;p36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1" name="Google Shape;2241;p36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42" name="Google Shape;2242;p36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43" name="Google Shape;2243;p36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44" name="Google Shape;2244;p36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45" name="Google Shape;2245;p36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46" name="Google Shape;2246;p36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47" name="Google Shape;2247;p36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48" name="Google Shape;2248;p36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49" name="Google Shape;2249;p36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50" name="Google Shape;2250;p36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51" name="Google Shape;2251;p36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52" name="Google Shape;2252;p36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53" name="Google Shape;2253;p36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54" name="Google Shape;2254;p36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55" name="Google Shape;2255;p36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56" name="Google Shape;2256;p36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57" name="Google Shape;2257;p36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58" name="Google Shape;2258;p36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59" name="Google Shape;2259;p36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60" name="Google Shape;2260;p36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61" name="Google Shape;2261;p36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62" name="Google Shape;2262;p36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63" name="Google Shape;2263;p36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64" name="Google Shape;2264;p36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65" name="Google Shape;2265;p36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66" name="Google Shape;2266;p36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67" name="Google Shape;2267;p36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68" name="Google Shape;2268;p36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69" name="Google Shape;2269;p36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70" name="Google Shape;2270;p36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71" name="Google Shape;2271;p36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72" name="Google Shape;2272;p36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273" name="Google Shape;2273;p36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74" name="Google Shape;2274;p36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75" name="Google Shape;2275;p36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76" name="Google Shape;2276;p36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277" name="Google Shape;2277;p36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278" name="Google Shape;2278;p36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2279" name="Google Shape;2279;p36"/>
          <p:cNvSpPr/>
          <p:nvPr/>
        </p:nvSpPr>
        <p:spPr>
          <a:xfrm>
            <a:off x="960000" y="717833"/>
            <a:ext cx="10272000" cy="54332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0" name="Google Shape;2280;p36"/>
          <p:cNvSpPr txBox="1">
            <a:spLocks noGrp="1"/>
          </p:cNvSpPr>
          <p:nvPr>
            <p:ph type="title" hasCustomPrompt="1"/>
          </p:nvPr>
        </p:nvSpPr>
        <p:spPr>
          <a:xfrm>
            <a:off x="2629033" y="2160584"/>
            <a:ext cx="2604400" cy="15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2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81" name="Google Shape;2281;p36"/>
          <p:cNvSpPr txBox="1">
            <a:spLocks noGrp="1"/>
          </p:cNvSpPr>
          <p:nvPr>
            <p:ph type="subTitle" idx="1"/>
          </p:nvPr>
        </p:nvSpPr>
        <p:spPr>
          <a:xfrm>
            <a:off x="2629033" y="3733545"/>
            <a:ext cx="2604400" cy="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282" name="Google Shape;2282;p36"/>
          <p:cNvSpPr txBox="1">
            <a:spLocks noGrp="1"/>
          </p:cNvSpPr>
          <p:nvPr>
            <p:ph type="title" idx="2" hasCustomPrompt="1"/>
          </p:nvPr>
        </p:nvSpPr>
        <p:spPr>
          <a:xfrm>
            <a:off x="6958567" y="2160584"/>
            <a:ext cx="2604400" cy="15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2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83" name="Google Shape;2283;p36"/>
          <p:cNvSpPr txBox="1">
            <a:spLocks noGrp="1"/>
          </p:cNvSpPr>
          <p:nvPr>
            <p:ph type="subTitle" idx="3"/>
          </p:nvPr>
        </p:nvSpPr>
        <p:spPr>
          <a:xfrm>
            <a:off x="6958567" y="3733545"/>
            <a:ext cx="2604400" cy="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744333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5" name="Google Shape;2285;p37"/>
          <p:cNvGrpSpPr/>
          <p:nvPr/>
        </p:nvGrpSpPr>
        <p:grpSpPr>
          <a:xfrm flipH="1">
            <a:off x="163078" y="91389"/>
            <a:ext cx="11860749" cy="6664315"/>
            <a:chOff x="135794" y="68542"/>
            <a:chExt cx="8895562" cy="4998236"/>
          </a:xfrm>
        </p:grpSpPr>
        <p:grpSp>
          <p:nvGrpSpPr>
            <p:cNvPr id="2286" name="Google Shape;2286;p37"/>
            <p:cNvGrpSpPr/>
            <p:nvPr/>
          </p:nvGrpSpPr>
          <p:grpSpPr>
            <a:xfrm>
              <a:off x="135794" y="68542"/>
              <a:ext cx="8895562" cy="4998236"/>
              <a:chOff x="135794" y="68542"/>
              <a:chExt cx="8895562" cy="4998236"/>
            </a:xfrm>
          </p:grpSpPr>
          <p:grpSp>
            <p:nvGrpSpPr>
              <p:cNvPr id="2287" name="Google Shape;2287;p37"/>
              <p:cNvGrpSpPr/>
              <p:nvPr/>
            </p:nvGrpSpPr>
            <p:grpSpPr>
              <a:xfrm>
                <a:off x="135794" y="68542"/>
                <a:ext cx="8895562" cy="4998236"/>
                <a:chOff x="135794" y="68542"/>
                <a:chExt cx="8895562" cy="4998236"/>
              </a:xfrm>
            </p:grpSpPr>
            <p:grpSp>
              <p:nvGrpSpPr>
                <p:cNvPr id="2288" name="Google Shape;2288;p37"/>
                <p:cNvGrpSpPr/>
                <p:nvPr/>
              </p:nvGrpSpPr>
              <p:grpSpPr>
                <a:xfrm rot="10800000">
                  <a:off x="7868647" y="1236600"/>
                  <a:ext cx="456959" cy="2111662"/>
                  <a:chOff x="8524342" y="1674075"/>
                  <a:chExt cx="456959" cy="2111662"/>
                </a:xfrm>
              </p:grpSpPr>
              <p:sp>
                <p:nvSpPr>
                  <p:cNvPr id="2289" name="Google Shape;2289;p37"/>
                  <p:cNvSpPr/>
                  <p:nvPr/>
                </p:nvSpPr>
                <p:spPr>
                  <a:xfrm>
                    <a:off x="85955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290" name="Google Shape;2290;p37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291" name="Google Shape;2291;p37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292" name="Google Shape;2292;p37"/>
                  <p:cNvSpPr/>
                  <p:nvPr/>
                </p:nvSpPr>
                <p:spPr>
                  <a:xfrm rot="-5400000">
                    <a:off x="8649628" y="3708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2293" name="Google Shape;2293;p37"/>
                <p:cNvGrpSpPr/>
                <p:nvPr/>
              </p:nvGrpSpPr>
              <p:grpSpPr>
                <a:xfrm>
                  <a:off x="135794" y="68542"/>
                  <a:ext cx="8895562" cy="4998236"/>
                  <a:chOff x="135794" y="68542"/>
                  <a:chExt cx="8895562" cy="4998236"/>
                </a:xfrm>
              </p:grpSpPr>
              <p:grpSp>
                <p:nvGrpSpPr>
                  <p:cNvPr id="2294" name="Google Shape;2294;p37"/>
                  <p:cNvGrpSpPr/>
                  <p:nvPr/>
                </p:nvGrpSpPr>
                <p:grpSpPr>
                  <a:xfrm>
                    <a:off x="135794" y="68542"/>
                    <a:ext cx="8895562" cy="4998236"/>
                    <a:chOff x="135794" y="68542"/>
                    <a:chExt cx="8895562" cy="4998236"/>
                  </a:xfrm>
                </p:grpSpPr>
                <p:sp>
                  <p:nvSpPr>
                    <p:cNvPr id="2295" name="Google Shape;2295;p37"/>
                    <p:cNvSpPr/>
                    <p:nvPr/>
                  </p:nvSpPr>
                  <p:spPr>
                    <a:xfrm rot="2700000">
                      <a:off x="243591" y="287061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296" name="Google Shape;2296;p37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297" name="Google Shape;2297;p37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298" name="Google Shape;2298;p37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299" name="Google Shape;2299;p37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00" name="Google Shape;2300;p37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01" name="Google Shape;2301;p37"/>
                    <p:cNvSpPr/>
                    <p:nvPr/>
                  </p:nvSpPr>
                  <p:spPr>
                    <a:xfrm rot="5400000" flipH="1">
                      <a:off x="1080535" y="959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02" name="Google Shape;2302;p37"/>
                    <p:cNvSpPr/>
                    <p:nvPr/>
                  </p:nvSpPr>
                  <p:spPr>
                    <a:xfrm rot="-900406" flipH="1">
                      <a:off x="4850010" y="7098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2303" name="Google Shape;2303;p37"/>
                    <p:cNvSpPr/>
                    <p:nvPr/>
                  </p:nvSpPr>
                  <p:spPr>
                    <a:xfrm rot="8100000" flipH="1">
                      <a:off x="1537394" y="13790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04" name="Google Shape;2304;p37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05" name="Google Shape;2305;p37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2306" name="Google Shape;2306;p37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07" name="Google Shape;2307;p37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2308" name="Google Shape;2308;p37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09" name="Google Shape;2309;p37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10" name="Google Shape;2310;p37"/>
                    <p:cNvSpPr/>
                    <p:nvPr/>
                  </p:nvSpPr>
                  <p:spPr>
                    <a:xfrm rot="6300406">
                      <a:off x="389970" y="73292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11" name="Google Shape;2311;p37"/>
                    <p:cNvSpPr/>
                    <p:nvPr/>
                  </p:nvSpPr>
                  <p:spPr>
                    <a:xfrm>
                      <a:off x="5833689" y="5892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12" name="Google Shape;2312;p37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13" name="Google Shape;2313;p37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14" name="Google Shape;2314;p37"/>
                    <p:cNvSpPr/>
                    <p:nvPr/>
                  </p:nvSpPr>
                  <p:spPr>
                    <a:xfrm rot="8100000" flipH="1">
                      <a:off x="8532169" y="1441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15" name="Google Shape;2315;p37"/>
                    <p:cNvSpPr/>
                    <p:nvPr/>
                  </p:nvSpPr>
                  <p:spPr>
                    <a:xfrm>
                      <a:off x="8631314" y="8199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16" name="Google Shape;2316;p37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17" name="Google Shape;2317;p37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18" name="Google Shape;2318;p37"/>
                    <p:cNvSpPr/>
                    <p:nvPr/>
                  </p:nvSpPr>
                  <p:spPr>
                    <a:xfrm rot="2700000">
                      <a:off x="2087466" y="43448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2319" name="Google Shape;2319;p37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20" name="Google Shape;2320;p37"/>
                    <p:cNvSpPr/>
                    <p:nvPr/>
                  </p:nvSpPr>
                  <p:spPr>
                    <a:xfrm rot="6300406">
                      <a:off x="664495" y="33070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21" name="Google Shape;2321;p37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22" name="Google Shape;2322;p37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23" name="Google Shape;2323;p37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24" name="Google Shape;2324;p37"/>
                    <p:cNvSpPr/>
                    <p:nvPr/>
                  </p:nvSpPr>
                  <p:spPr>
                    <a:xfrm rot="8100000" flipH="1">
                      <a:off x="8826469" y="35560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25" name="Google Shape;2325;p37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26" name="Google Shape;2326;p37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27" name="Google Shape;2327;p37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28" name="Google Shape;2328;p37"/>
                    <p:cNvSpPr/>
                    <p:nvPr/>
                  </p:nvSpPr>
                  <p:spPr>
                    <a:xfrm rot="2700000">
                      <a:off x="3944464" y="49934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29" name="Google Shape;2329;p37"/>
                    <p:cNvSpPr/>
                    <p:nvPr/>
                  </p:nvSpPr>
                  <p:spPr>
                    <a:xfrm rot="5400000" flipH="1">
                      <a:off x="951610" y="48436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30" name="Google Shape;2330;p37"/>
                    <p:cNvSpPr/>
                    <p:nvPr/>
                  </p:nvSpPr>
                  <p:spPr>
                    <a:xfrm rot="-900406" flipH="1">
                      <a:off x="7311885" y="44416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2331" name="Google Shape;2331;p37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32" name="Google Shape;2332;p37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33" name="Google Shape;2333;p37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34" name="Google Shape;2334;p37"/>
                    <p:cNvSpPr/>
                    <p:nvPr/>
                  </p:nvSpPr>
                  <p:spPr>
                    <a:xfrm rot="8999773">
                      <a:off x="7589872" y="47502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35" name="Google Shape;2335;p37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2336" name="Google Shape;2336;p37"/>
                  <p:cNvGrpSpPr/>
                  <p:nvPr/>
                </p:nvGrpSpPr>
                <p:grpSpPr>
                  <a:xfrm rot="10800000">
                    <a:off x="828058" y="1376836"/>
                    <a:ext cx="480016" cy="1076509"/>
                    <a:chOff x="122308" y="3683092"/>
                    <a:chExt cx="480016" cy="1076509"/>
                  </a:xfrm>
                </p:grpSpPr>
                <p:sp>
                  <p:nvSpPr>
                    <p:cNvPr id="2337" name="Google Shape;2337;p37"/>
                    <p:cNvSpPr/>
                    <p:nvPr/>
                  </p:nvSpPr>
                  <p:spPr>
                    <a:xfrm rot="8999773">
                      <a:off x="1246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38" name="Google Shape;2338;p37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2339" name="Google Shape;2339;p37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2340" name="Google Shape;2340;p37"/>
              <p:cNvSpPr/>
              <p:nvPr/>
            </p:nvSpPr>
            <p:spPr>
              <a:xfrm>
                <a:off x="100425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1" name="Google Shape;2341;p37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342" name="Google Shape;2342;p37"/>
            <p:cNvSpPr/>
            <p:nvPr/>
          </p:nvSpPr>
          <p:spPr>
            <a:xfrm rot="-2700000">
              <a:off x="1246965" y="34801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343" name="Google Shape;2343;p37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344" name="Google Shape;2344;p37"/>
            <p:cNvSpPr/>
            <p:nvPr/>
          </p:nvSpPr>
          <p:spPr>
            <a:xfrm rot="-2700000">
              <a:off x="7522690" y="11517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345" name="Google Shape;2345;p37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346" name="Google Shape;2346;p37"/>
            <p:cNvSpPr/>
            <p:nvPr/>
          </p:nvSpPr>
          <p:spPr>
            <a:xfrm rot="-4499594">
              <a:off x="1423187" y="30121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347" name="Google Shape;2347;p37"/>
            <p:cNvSpPr/>
            <p:nvPr/>
          </p:nvSpPr>
          <p:spPr>
            <a:xfrm rot="-4499594">
              <a:off x="1427837" y="19870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348" name="Google Shape;2348;p37"/>
            <p:cNvSpPr/>
            <p:nvPr/>
          </p:nvSpPr>
          <p:spPr>
            <a:xfrm rot="8100000">
              <a:off x="7448940" y="26193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349" name="Google Shape;2349;p37"/>
            <p:cNvSpPr/>
            <p:nvPr/>
          </p:nvSpPr>
          <p:spPr>
            <a:xfrm rot="-4499594">
              <a:off x="6618137" y="731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2350" name="Google Shape;2350;p37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1" name="Google Shape;2351;p37"/>
          <p:cNvSpPr/>
          <p:nvPr/>
        </p:nvSpPr>
        <p:spPr>
          <a:xfrm>
            <a:off x="5967167" y="6360667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2" name="Google Shape;2352;p37"/>
          <p:cNvSpPr txBox="1">
            <a:spLocks noGrp="1"/>
          </p:cNvSpPr>
          <p:nvPr>
            <p:ph type="ctrTitle"/>
          </p:nvPr>
        </p:nvSpPr>
        <p:spPr>
          <a:xfrm>
            <a:off x="3967376" y="720000"/>
            <a:ext cx="4257200" cy="13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353" name="Google Shape;2353;p37"/>
          <p:cNvSpPr txBox="1">
            <a:spLocks noGrp="1"/>
          </p:cNvSpPr>
          <p:nvPr>
            <p:ph type="subTitle" idx="1"/>
          </p:nvPr>
        </p:nvSpPr>
        <p:spPr>
          <a:xfrm>
            <a:off x="3962533" y="2038000"/>
            <a:ext cx="42672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354" name="Google Shape;2354;p37"/>
          <p:cNvSpPr txBox="1">
            <a:spLocks noGrp="1"/>
          </p:cNvSpPr>
          <p:nvPr>
            <p:ph type="subTitle" idx="2"/>
          </p:nvPr>
        </p:nvSpPr>
        <p:spPr>
          <a:xfrm>
            <a:off x="3962500" y="2615200"/>
            <a:ext cx="4267200" cy="10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355" name="Google Shape;2355;p37"/>
          <p:cNvSpPr txBox="1"/>
          <p:nvPr/>
        </p:nvSpPr>
        <p:spPr>
          <a:xfrm>
            <a:off x="2757367" y="4822441"/>
            <a:ext cx="6677200" cy="789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CRÉDITOS: este modelo de apresentação foi criado pelo </a:t>
            </a:r>
            <a:r>
              <a:rPr lang="pt-PT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PT" sz="16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pt-PT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 inclui ícones da </a:t>
            </a:r>
            <a:r>
              <a:rPr lang="pt-PT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PT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 infográficos e imagens da </a:t>
            </a:r>
            <a:r>
              <a:rPr lang="pt-PT" sz="16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6709181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7" name="Google Shape;2357;p38"/>
          <p:cNvGrpSpPr/>
          <p:nvPr/>
        </p:nvGrpSpPr>
        <p:grpSpPr>
          <a:xfrm>
            <a:off x="163078" y="105368"/>
            <a:ext cx="11860749" cy="6609251"/>
            <a:chOff x="122308" y="79026"/>
            <a:chExt cx="8895562" cy="4956938"/>
          </a:xfrm>
        </p:grpSpPr>
        <p:grpSp>
          <p:nvGrpSpPr>
            <p:cNvPr id="2358" name="Google Shape;2358;p38"/>
            <p:cNvGrpSpPr/>
            <p:nvPr/>
          </p:nvGrpSpPr>
          <p:grpSpPr>
            <a:xfrm>
              <a:off x="122308" y="79026"/>
              <a:ext cx="8895562" cy="4956938"/>
              <a:chOff x="122308" y="79026"/>
              <a:chExt cx="8895562" cy="4956938"/>
            </a:xfrm>
          </p:grpSpPr>
          <p:grpSp>
            <p:nvGrpSpPr>
              <p:cNvPr id="2359" name="Google Shape;2359;p38"/>
              <p:cNvGrpSpPr/>
              <p:nvPr/>
            </p:nvGrpSpPr>
            <p:grpSpPr>
              <a:xfrm flipH="1">
                <a:off x="122308" y="79026"/>
                <a:ext cx="8895562" cy="4956938"/>
                <a:chOff x="135794" y="79026"/>
                <a:chExt cx="8895562" cy="4956938"/>
              </a:xfrm>
            </p:grpSpPr>
            <p:grpSp>
              <p:nvGrpSpPr>
                <p:cNvPr id="2360" name="Google Shape;2360;p38"/>
                <p:cNvGrpSpPr/>
                <p:nvPr/>
              </p:nvGrpSpPr>
              <p:grpSpPr>
                <a:xfrm>
                  <a:off x="135794" y="104949"/>
                  <a:ext cx="8895562" cy="4931014"/>
                  <a:chOff x="135794" y="104949"/>
                  <a:chExt cx="8895562" cy="4931014"/>
                </a:xfrm>
              </p:grpSpPr>
              <p:grpSp>
                <p:nvGrpSpPr>
                  <p:cNvPr id="2361" name="Google Shape;2361;p38"/>
                  <p:cNvGrpSpPr/>
                  <p:nvPr/>
                </p:nvGrpSpPr>
                <p:grpSpPr>
                  <a:xfrm rot="10800000">
                    <a:off x="7868647" y="1236600"/>
                    <a:ext cx="456959" cy="2111662"/>
                    <a:chOff x="8524342" y="1674075"/>
                    <a:chExt cx="456959" cy="2111662"/>
                  </a:xfrm>
                </p:grpSpPr>
                <p:sp>
                  <p:nvSpPr>
                    <p:cNvPr id="2362" name="Google Shape;2362;p38"/>
                    <p:cNvSpPr/>
                    <p:nvPr/>
                  </p:nvSpPr>
                  <p:spPr>
                    <a:xfrm>
                      <a:off x="85955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63" name="Google Shape;2363;p38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64" name="Google Shape;2364;p38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65" name="Google Shape;2365;p38"/>
                    <p:cNvSpPr/>
                    <p:nvPr/>
                  </p:nvSpPr>
                  <p:spPr>
                    <a:xfrm rot="-5400000">
                      <a:off x="8649628" y="3708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2366" name="Google Shape;2366;p38"/>
                  <p:cNvGrpSpPr/>
                  <p:nvPr/>
                </p:nvGrpSpPr>
                <p:grpSpPr>
                  <a:xfrm>
                    <a:off x="135794" y="104949"/>
                    <a:ext cx="8895562" cy="4931014"/>
                    <a:chOff x="135794" y="104949"/>
                    <a:chExt cx="8895562" cy="4931014"/>
                  </a:xfrm>
                </p:grpSpPr>
                <p:grpSp>
                  <p:nvGrpSpPr>
                    <p:cNvPr id="2367" name="Google Shape;2367;p38"/>
                    <p:cNvGrpSpPr/>
                    <p:nvPr/>
                  </p:nvGrpSpPr>
                  <p:grpSpPr>
                    <a:xfrm>
                      <a:off x="135794" y="104949"/>
                      <a:ext cx="8895562" cy="4931014"/>
                      <a:chOff x="135794" y="104949"/>
                      <a:chExt cx="8895562" cy="4931014"/>
                    </a:xfrm>
                  </p:grpSpPr>
                  <p:sp>
                    <p:nvSpPr>
                      <p:cNvPr id="2368" name="Google Shape;2368;p38"/>
                      <p:cNvSpPr/>
                      <p:nvPr/>
                    </p:nvSpPr>
                    <p:spPr>
                      <a:xfrm>
                        <a:off x="960208" y="347900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69" name="Google Shape;2369;p38"/>
                      <p:cNvSpPr/>
                      <p:nvPr/>
                    </p:nvSpPr>
                    <p:spPr>
                      <a:xfrm rot="6300406">
                        <a:off x="127712" y="1220859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0" name="Google Shape;2370;p38"/>
                      <p:cNvSpPr/>
                      <p:nvPr/>
                    </p:nvSpPr>
                    <p:spPr>
                      <a:xfrm rot="8999773">
                        <a:off x="1520397" y="1949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1" name="Google Shape;2371;p38"/>
                      <p:cNvSpPr/>
                      <p:nvPr/>
                    </p:nvSpPr>
                    <p:spPr>
                      <a:xfrm>
                        <a:off x="7085889" y="180742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2" name="Google Shape;2372;p38"/>
                      <p:cNvSpPr/>
                      <p:nvPr/>
                    </p:nvSpPr>
                    <p:spPr>
                      <a:xfrm rot="2700000">
                        <a:off x="7121389" y="248095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3" name="Google Shape;2373;p38"/>
                      <p:cNvSpPr/>
                      <p:nvPr/>
                    </p:nvSpPr>
                    <p:spPr>
                      <a:xfrm rot="5400000" flipH="1">
                        <a:off x="699535" y="959501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4" name="Google Shape;2374;p38"/>
                      <p:cNvSpPr/>
                      <p:nvPr/>
                    </p:nvSpPr>
                    <p:spPr>
                      <a:xfrm rot="8100000" flipH="1">
                        <a:off x="1232594" y="9218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5" name="Google Shape;2375;p38"/>
                      <p:cNvSpPr/>
                      <p:nvPr/>
                    </p:nvSpPr>
                    <p:spPr>
                      <a:xfrm>
                        <a:off x="1878594" y="657994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6" name="Google Shape;2376;p38"/>
                      <p:cNvSpPr/>
                      <p:nvPr/>
                    </p:nvSpPr>
                    <p:spPr>
                      <a:xfrm rot="-5400000">
                        <a:off x="245215" y="1885043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7" name="Google Shape;2377;p38"/>
                      <p:cNvSpPr/>
                      <p:nvPr/>
                    </p:nvSpPr>
                    <p:spPr>
                      <a:xfrm rot="2700000">
                        <a:off x="515841" y="2313366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8" name="Google Shape;2378;p38"/>
                      <p:cNvSpPr/>
                      <p:nvPr/>
                    </p:nvSpPr>
                    <p:spPr>
                      <a:xfrm rot="-5400000">
                        <a:off x="2177229" y="4959035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9" name="Google Shape;2379;p38"/>
                      <p:cNvSpPr/>
                      <p:nvPr/>
                    </p:nvSpPr>
                    <p:spPr>
                      <a:xfrm rot="8999773">
                        <a:off x="143059" y="26943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0" name="Google Shape;2380;p38"/>
                      <p:cNvSpPr/>
                      <p:nvPr/>
                    </p:nvSpPr>
                    <p:spPr>
                      <a:xfrm rot="8999773">
                        <a:off x="6994222" y="93208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1" name="Google Shape;2381;p38"/>
                      <p:cNvSpPr/>
                      <p:nvPr/>
                    </p:nvSpPr>
                    <p:spPr>
                      <a:xfrm rot="8100000" flipH="1">
                        <a:off x="7273844" y="1387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2" name="Google Shape;2382;p38"/>
                      <p:cNvSpPr/>
                      <p:nvPr/>
                    </p:nvSpPr>
                    <p:spPr>
                      <a:xfrm rot="8100000" flipH="1">
                        <a:off x="8836969" y="22039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3" name="Google Shape;2383;p38"/>
                      <p:cNvSpPr/>
                      <p:nvPr/>
                    </p:nvSpPr>
                    <p:spPr>
                      <a:xfrm rot="-10594826" flipH="1">
                        <a:off x="2044268" y="4025971"/>
                        <a:ext cx="111939" cy="395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4" name="Google Shape;2384;p38"/>
                      <p:cNvSpPr/>
                      <p:nvPr/>
                    </p:nvSpPr>
                    <p:spPr>
                      <a:xfrm>
                        <a:off x="8631314" y="1124700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5" name="Google Shape;2385;p38"/>
                      <p:cNvSpPr/>
                      <p:nvPr/>
                    </p:nvSpPr>
                    <p:spPr>
                      <a:xfrm>
                        <a:off x="8824189" y="167407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6" name="Google Shape;2386;p38"/>
                      <p:cNvSpPr/>
                      <p:nvPr/>
                    </p:nvSpPr>
                    <p:spPr>
                      <a:xfrm rot="8999773">
                        <a:off x="200884" y="37084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7" name="Google Shape;2387;p38"/>
                      <p:cNvSpPr/>
                      <p:nvPr/>
                    </p:nvSpPr>
                    <p:spPr>
                      <a:xfrm rot="2700000">
                        <a:off x="133366" y="4542241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8" name="Google Shape;2388;p38"/>
                      <p:cNvSpPr/>
                      <p:nvPr/>
                    </p:nvSpPr>
                    <p:spPr>
                      <a:xfrm rot="6300406">
                        <a:off x="359695" y="330707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9" name="Google Shape;2389;p38"/>
                      <p:cNvSpPr/>
                      <p:nvPr/>
                    </p:nvSpPr>
                    <p:spPr>
                      <a:xfrm rot="-2700000">
                        <a:off x="1498615" y="4947863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0" name="Google Shape;2390;p38"/>
                      <p:cNvSpPr/>
                      <p:nvPr/>
                    </p:nvSpPr>
                    <p:spPr>
                      <a:xfrm rot="8999773">
                        <a:off x="197772" y="49618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1" name="Google Shape;2391;p38"/>
                      <p:cNvSpPr/>
                      <p:nvPr/>
                    </p:nvSpPr>
                    <p:spPr>
                      <a:xfrm>
                        <a:off x="8870114" y="2464000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2" name="Google Shape;2392;p38"/>
                      <p:cNvSpPr/>
                      <p:nvPr/>
                    </p:nvSpPr>
                    <p:spPr>
                      <a:xfrm rot="8100000" flipH="1">
                        <a:off x="8674069" y="36322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3" name="Google Shape;2393;p38"/>
                      <p:cNvSpPr/>
                      <p:nvPr/>
                    </p:nvSpPr>
                    <p:spPr>
                      <a:xfrm rot="2700000">
                        <a:off x="7759914" y="370592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4" name="Google Shape;2394;p38"/>
                      <p:cNvSpPr/>
                      <p:nvPr/>
                    </p:nvSpPr>
                    <p:spPr>
                      <a:xfrm rot="-5400000">
                        <a:off x="8954428" y="294680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5" name="Google Shape;2395;p38"/>
                      <p:cNvSpPr/>
                      <p:nvPr/>
                    </p:nvSpPr>
                    <p:spPr>
                      <a:xfrm>
                        <a:off x="2166939" y="3330687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6" name="Google Shape;2396;p38"/>
                      <p:cNvSpPr/>
                      <p:nvPr/>
                    </p:nvSpPr>
                    <p:spPr>
                      <a:xfrm rot="5400000" flipH="1">
                        <a:off x="951610" y="4843626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7" name="Google Shape;2397;p38"/>
                      <p:cNvSpPr/>
                      <p:nvPr/>
                    </p:nvSpPr>
                    <p:spPr>
                      <a:xfrm rot="-900406" flipH="1">
                        <a:off x="7311885" y="4213002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8" name="Google Shape;2398;p38"/>
                      <p:cNvSpPr/>
                      <p:nvPr/>
                    </p:nvSpPr>
                    <p:spPr>
                      <a:xfrm rot="8100000" flipH="1">
                        <a:off x="1941869" y="145316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9" name="Google Shape;2399;p38"/>
                      <p:cNvSpPr/>
                      <p:nvPr/>
                    </p:nvSpPr>
                    <p:spPr>
                      <a:xfrm>
                        <a:off x="6923964" y="49305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0" name="Google Shape;2400;p38"/>
                      <p:cNvSpPr/>
                      <p:nvPr/>
                    </p:nvSpPr>
                    <p:spPr>
                      <a:xfrm rot="8999773">
                        <a:off x="7742272" y="46740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1" name="Google Shape;2401;p38"/>
                      <p:cNvSpPr/>
                      <p:nvPr/>
                    </p:nvSpPr>
                    <p:spPr>
                      <a:xfrm>
                        <a:off x="8191439" y="48887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2" name="Google Shape;2402;p38"/>
                      <p:cNvSpPr/>
                      <p:nvPr/>
                    </p:nvSpPr>
                    <p:spPr>
                      <a:xfrm rot="-900406" flipH="1">
                        <a:off x="8776360" y="4742027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3" name="Google Shape;2403;p38"/>
                      <p:cNvSpPr/>
                      <p:nvPr/>
                    </p:nvSpPr>
                    <p:spPr>
                      <a:xfrm rot="-5400000">
                        <a:off x="8340053" y="4033334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</p:grpSp>
                <p:sp>
                  <p:nvSpPr>
                    <p:cNvPr id="2404" name="Google Shape;2404;p38"/>
                    <p:cNvSpPr/>
                    <p:nvPr/>
                  </p:nvSpPr>
                  <p:spPr>
                    <a:xfrm rot="-4499594">
                      <a:off x="809600" y="141259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  <p:sp>
              <p:nvSpPr>
                <p:cNvPr id="2405" name="Google Shape;2405;p38"/>
                <p:cNvSpPr/>
                <p:nvPr/>
              </p:nvSpPr>
              <p:spPr>
                <a:xfrm rot="-2700000">
                  <a:off x="942165" y="378496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2406" name="Google Shape;2406;p38"/>
                <p:cNvSpPr/>
                <p:nvPr/>
              </p:nvSpPr>
              <p:spPr>
                <a:xfrm rot="6300406">
                  <a:off x="1273495" y="397705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2407" name="Google Shape;2407;p38"/>
                <p:cNvSpPr/>
                <p:nvPr/>
              </p:nvSpPr>
              <p:spPr>
                <a:xfrm rot="6300406">
                  <a:off x="7762037" y="1984134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2408" name="Google Shape;2408;p38"/>
                <p:cNvSpPr/>
                <p:nvPr/>
              </p:nvSpPr>
              <p:spPr>
                <a:xfrm rot="-2700000">
                  <a:off x="7675090" y="92311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2409" name="Google Shape;2409;p38"/>
                <p:cNvSpPr/>
                <p:nvPr/>
              </p:nvSpPr>
              <p:spPr>
                <a:xfrm rot="6300406">
                  <a:off x="7996995" y="1147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2410" name="Google Shape;2410;p38"/>
                <p:cNvSpPr/>
                <p:nvPr/>
              </p:nvSpPr>
              <p:spPr>
                <a:xfrm rot="-4499594">
                  <a:off x="1727987" y="301212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</p:sp>
            <p:sp>
              <p:nvSpPr>
                <p:cNvPr id="2411" name="Google Shape;2411;p38"/>
                <p:cNvSpPr/>
                <p:nvPr/>
              </p:nvSpPr>
              <p:spPr>
                <a:xfrm rot="-4499594">
                  <a:off x="1427837" y="19870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2412" name="Google Shape;2412;p38"/>
                <p:cNvSpPr/>
                <p:nvPr/>
              </p:nvSpPr>
              <p:spPr>
                <a:xfrm rot="8100000">
                  <a:off x="7220340" y="3381310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</p:grpSp>
          <p:sp>
            <p:nvSpPr>
              <p:cNvPr id="2413" name="Google Shape;2413;p38"/>
              <p:cNvSpPr/>
              <p:nvPr/>
            </p:nvSpPr>
            <p:spPr>
              <a:xfrm flipH="1">
                <a:off x="8673364" y="322013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414" name="Google Shape;2414;p38"/>
            <p:cNvSpPr/>
            <p:nvPr/>
          </p:nvSpPr>
          <p:spPr>
            <a:xfrm flipH="1">
              <a:off x="7837439" y="24798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5" name="Google Shape;2415;p38"/>
          <p:cNvSpPr/>
          <p:nvPr/>
        </p:nvSpPr>
        <p:spPr>
          <a:xfrm>
            <a:off x="960000" y="397367"/>
            <a:ext cx="10272000" cy="60636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16" name="Google Shape;2416;p38"/>
          <p:cNvGrpSpPr/>
          <p:nvPr/>
        </p:nvGrpSpPr>
        <p:grpSpPr>
          <a:xfrm rot="1799965" flipH="1">
            <a:off x="8981540" y="3592577"/>
            <a:ext cx="2390217" cy="2318351"/>
            <a:chOff x="6997200" y="3219600"/>
            <a:chExt cx="1426800" cy="1383900"/>
          </a:xfrm>
        </p:grpSpPr>
        <p:sp>
          <p:nvSpPr>
            <p:cNvPr id="2417" name="Google Shape;2417;p38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38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38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38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38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38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38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38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38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38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38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38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38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38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38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38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38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38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38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38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38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38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38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38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38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38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38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38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38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38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38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38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38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38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38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2" name="Google Shape;2452;p38"/>
          <p:cNvGrpSpPr/>
          <p:nvPr/>
        </p:nvGrpSpPr>
        <p:grpSpPr>
          <a:xfrm>
            <a:off x="9394201" y="380468"/>
            <a:ext cx="2105633" cy="3636633"/>
            <a:chOff x="7045650" y="285350"/>
            <a:chExt cx="1579225" cy="2727475"/>
          </a:xfrm>
        </p:grpSpPr>
        <p:grpSp>
          <p:nvGrpSpPr>
            <p:cNvPr id="2453" name="Google Shape;2453;p38"/>
            <p:cNvGrpSpPr/>
            <p:nvPr/>
          </p:nvGrpSpPr>
          <p:grpSpPr>
            <a:xfrm flipH="1">
              <a:off x="8185275" y="2099425"/>
              <a:ext cx="439600" cy="913400"/>
              <a:chOff x="7212850" y="2109375"/>
              <a:chExt cx="439600" cy="913400"/>
            </a:xfrm>
          </p:grpSpPr>
          <p:sp>
            <p:nvSpPr>
              <p:cNvPr id="2454" name="Google Shape;2454;p38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5" name="Google Shape;2455;p38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6" name="Google Shape;2456;p38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7" name="Google Shape;2457;p38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58" name="Google Shape;2458;p38"/>
            <p:cNvGrpSpPr/>
            <p:nvPr/>
          </p:nvGrpSpPr>
          <p:grpSpPr>
            <a:xfrm flipH="1">
              <a:off x="7045650" y="1449350"/>
              <a:ext cx="439600" cy="913400"/>
              <a:chOff x="7212850" y="2109375"/>
              <a:chExt cx="439600" cy="913400"/>
            </a:xfrm>
          </p:grpSpPr>
          <p:sp>
            <p:nvSpPr>
              <p:cNvPr id="2459" name="Google Shape;2459;p38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0" name="Google Shape;2460;p38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1" name="Google Shape;2461;p38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2" name="Google Shape;2462;p38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63" name="Google Shape;2463;p38"/>
            <p:cNvGrpSpPr/>
            <p:nvPr/>
          </p:nvGrpSpPr>
          <p:grpSpPr>
            <a:xfrm flipH="1">
              <a:off x="8157625" y="285350"/>
              <a:ext cx="439600" cy="913400"/>
              <a:chOff x="7212850" y="2109375"/>
              <a:chExt cx="439600" cy="913400"/>
            </a:xfrm>
          </p:grpSpPr>
          <p:sp>
            <p:nvSpPr>
              <p:cNvPr id="2464" name="Google Shape;2464;p38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5" name="Google Shape;2465;p38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6" name="Google Shape;2466;p38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7" name="Google Shape;2467;p38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468" name="Google Shape;2468;p38"/>
          <p:cNvGrpSpPr/>
          <p:nvPr/>
        </p:nvGrpSpPr>
        <p:grpSpPr>
          <a:xfrm>
            <a:off x="1274501" y="1024800"/>
            <a:ext cx="1019067" cy="1006067"/>
            <a:chOff x="955876" y="768600"/>
            <a:chExt cx="764300" cy="754550"/>
          </a:xfrm>
        </p:grpSpPr>
        <p:sp>
          <p:nvSpPr>
            <p:cNvPr id="2469" name="Google Shape;2469;p38"/>
            <p:cNvSpPr/>
            <p:nvPr/>
          </p:nvSpPr>
          <p:spPr>
            <a:xfrm flipH="1">
              <a:off x="1526676" y="7701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38"/>
            <p:cNvSpPr/>
            <p:nvPr/>
          </p:nvSpPr>
          <p:spPr>
            <a:xfrm flipH="1">
              <a:off x="955876" y="7686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38"/>
            <p:cNvSpPr/>
            <p:nvPr/>
          </p:nvSpPr>
          <p:spPr>
            <a:xfrm flipH="1">
              <a:off x="1333176" y="13392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72" name="Google Shape;2472;p38"/>
          <p:cNvSpPr/>
          <p:nvPr/>
        </p:nvSpPr>
        <p:spPr>
          <a:xfrm rot="8823568">
            <a:off x="2254886" y="5510810"/>
            <a:ext cx="2715127" cy="2473629"/>
          </a:xfrm>
          <a:custGeom>
            <a:avLst/>
            <a:gdLst/>
            <a:ahLst/>
            <a:cxnLst/>
            <a:rect l="l" t="t" r="r" b="b"/>
            <a:pathLst>
              <a:path w="40958" h="37315" extrusionOk="0">
                <a:moveTo>
                  <a:pt x="947" y="1"/>
                </a:moveTo>
                <a:cubicBezTo>
                  <a:pt x="421" y="1"/>
                  <a:pt x="115" y="39"/>
                  <a:pt x="104" y="39"/>
                </a:cubicBezTo>
                <a:cubicBezTo>
                  <a:pt x="43" y="44"/>
                  <a:pt x="0" y="99"/>
                  <a:pt x="11" y="154"/>
                </a:cubicBezTo>
                <a:cubicBezTo>
                  <a:pt x="16" y="208"/>
                  <a:pt x="59" y="248"/>
                  <a:pt x="115" y="248"/>
                </a:cubicBezTo>
                <a:lnTo>
                  <a:pt x="125" y="248"/>
                </a:lnTo>
                <a:cubicBezTo>
                  <a:pt x="125" y="248"/>
                  <a:pt x="438" y="215"/>
                  <a:pt x="959" y="215"/>
                </a:cubicBezTo>
                <a:cubicBezTo>
                  <a:pt x="1013" y="215"/>
                  <a:pt x="1058" y="165"/>
                  <a:pt x="1058" y="104"/>
                </a:cubicBezTo>
                <a:cubicBezTo>
                  <a:pt x="1058" y="51"/>
                  <a:pt x="1002" y="1"/>
                  <a:pt x="947" y="1"/>
                </a:cubicBezTo>
                <a:close/>
                <a:moveTo>
                  <a:pt x="1803" y="33"/>
                </a:moveTo>
                <a:cubicBezTo>
                  <a:pt x="1743" y="33"/>
                  <a:pt x="1703" y="75"/>
                  <a:pt x="1698" y="132"/>
                </a:cubicBezTo>
                <a:cubicBezTo>
                  <a:pt x="1693" y="187"/>
                  <a:pt x="1736" y="241"/>
                  <a:pt x="1797" y="241"/>
                </a:cubicBezTo>
                <a:cubicBezTo>
                  <a:pt x="2072" y="264"/>
                  <a:pt x="2356" y="291"/>
                  <a:pt x="2631" y="329"/>
                </a:cubicBezTo>
                <a:lnTo>
                  <a:pt x="2647" y="329"/>
                </a:lnTo>
                <a:cubicBezTo>
                  <a:pt x="2697" y="329"/>
                  <a:pt x="2745" y="291"/>
                  <a:pt x="2751" y="236"/>
                </a:cubicBezTo>
                <a:cubicBezTo>
                  <a:pt x="2756" y="182"/>
                  <a:pt x="2718" y="127"/>
                  <a:pt x="2657" y="122"/>
                </a:cubicBezTo>
                <a:cubicBezTo>
                  <a:pt x="2378" y="83"/>
                  <a:pt x="2093" y="51"/>
                  <a:pt x="1814" y="33"/>
                </a:cubicBezTo>
                <a:cubicBezTo>
                  <a:pt x="1810" y="33"/>
                  <a:pt x="1807" y="33"/>
                  <a:pt x="1803" y="33"/>
                </a:cubicBezTo>
                <a:close/>
                <a:moveTo>
                  <a:pt x="3481" y="262"/>
                </a:moveTo>
                <a:cubicBezTo>
                  <a:pt x="3432" y="262"/>
                  <a:pt x="3386" y="293"/>
                  <a:pt x="3375" y="346"/>
                </a:cubicBezTo>
                <a:cubicBezTo>
                  <a:pt x="3365" y="400"/>
                  <a:pt x="3403" y="456"/>
                  <a:pt x="3458" y="466"/>
                </a:cubicBezTo>
                <a:cubicBezTo>
                  <a:pt x="3732" y="527"/>
                  <a:pt x="4005" y="587"/>
                  <a:pt x="4275" y="664"/>
                </a:cubicBezTo>
                <a:cubicBezTo>
                  <a:pt x="4286" y="664"/>
                  <a:pt x="4291" y="669"/>
                  <a:pt x="4301" y="669"/>
                </a:cubicBezTo>
                <a:cubicBezTo>
                  <a:pt x="4351" y="669"/>
                  <a:pt x="4390" y="636"/>
                  <a:pt x="4407" y="587"/>
                </a:cubicBezTo>
                <a:cubicBezTo>
                  <a:pt x="4422" y="532"/>
                  <a:pt x="4384" y="471"/>
                  <a:pt x="4329" y="461"/>
                </a:cubicBezTo>
                <a:cubicBezTo>
                  <a:pt x="4061" y="385"/>
                  <a:pt x="3782" y="319"/>
                  <a:pt x="3502" y="264"/>
                </a:cubicBezTo>
                <a:cubicBezTo>
                  <a:pt x="3495" y="262"/>
                  <a:pt x="3488" y="262"/>
                  <a:pt x="3481" y="262"/>
                </a:cubicBezTo>
                <a:close/>
                <a:moveTo>
                  <a:pt x="5113" y="708"/>
                </a:moveTo>
                <a:cubicBezTo>
                  <a:pt x="5069" y="708"/>
                  <a:pt x="5027" y="735"/>
                  <a:pt x="5009" y="779"/>
                </a:cubicBezTo>
                <a:cubicBezTo>
                  <a:pt x="4992" y="833"/>
                  <a:pt x="5020" y="894"/>
                  <a:pt x="5075" y="916"/>
                </a:cubicBezTo>
                <a:cubicBezTo>
                  <a:pt x="5338" y="1009"/>
                  <a:pt x="5601" y="1113"/>
                  <a:pt x="5854" y="1223"/>
                </a:cubicBezTo>
                <a:cubicBezTo>
                  <a:pt x="5864" y="1228"/>
                  <a:pt x="5880" y="1234"/>
                  <a:pt x="5897" y="1234"/>
                </a:cubicBezTo>
                <a:cubicBezTo>
                  <a:pt x="5935" y="1234"/>
                  <a:pt x="5973" y="1207"/>
                  <a:pt x="5990" y="1169"/>
                </a:cubicBezTo>
                <a:cubicBezTo>
                  <a:pt x="6018" y="1113"/>
                  <a:pt x="5990" y="1053"/>
                  <a:pt x="5935" y="1031"/>
                </a:cubicBezTo>
                <a:cubicBezTo>
                  <a:pt x="5677" y="916"/>
                  <a:pt x="5414" y="812"/>
                  <a:pt x="5146" y="713"/>
                </a:cubicBezTo>
                <a:cubicBezTo>
                  <a:pt x="5135" y="710"/>
                  <a:pt x="5124" y="708"/>
                  <a:pt x="5113" y="708"/>
                </a:cubicBezTo>
                <a:close/>
                <a:moveTo>
                  <a:pt x="6656" y="1392"/>
                </a:moveTo>
                <a:cubicBezTo>
                  <a:pt x="6618" y="1392"/>
                  <a:pt x="6579" y="1413"/>
                  <a:pt x="6560" y="1447"/>
                </a:cubicBezTo>
                <a:cubicBezTo>
                  <a:pt x="6532" y="1497"/>
                  <a:pt x="6555" y="1563"/>
                  <a:pt x="6603" y="1590"/>
                </a:cubicBezTo>
                <a:cubicBezTo>
                  <a:pt x="6851" y="1721"/>
                  <a:pt x="7091" y="1870"/>
                  <a:pt x="7322" y="2017"/>
                </a:cubicBezTo>
                <a:cubicBezTo>
                  <a:pt x="7339" y="2029"/>
                  <a:pt x="7360" y="2034"/>
                  <a:pt x="7382" y="2034"/>
                </a:cubicBezTo>
                <a:cubicBezTo>
                  <a:pt x="7415" y="2034"/>
                  <a:pt x="7448" y="2017"/>
                  <a:pt x="7470" y="1984"/>
                </a:cubicBezTo>
                <a:cubicBezTo>
                  <a:pt x="7503" y="1936"/>
                  <a:pt x="7486" y="1875"/>
                  <a:pt x="7437" y="1842"/>
                </a:cubicBezTo>
                <a:cubicBezTo>
                  <a:pt x="7202" y="1688"/>
                  <a:pt x="6955" y="1541"/>
                  <a:pt x="6702" y="1404"/>
                </a:cubicBezTo>
                <a:cubicBezTo>
                  <a:pt x="6688" y="1396"/>
                  <a:pt x="6672" y="1392"/>
                  <a:pt x="6656" y="1392"/>
                </a:cubicBezTo>
                <a:close/>
                <a:moveTo>
                  <a:pt x="8069" y="2314"/>
                </a:moveTo>
                <a:cubicBezTo>
                  <a:pt x="8038" y="2314"/>
                  <a:pt x="8007" y="2327"/>
                  <a:pt x="7985" y="2352"/>
                </a:cubicBezTo>
                <a:cubicBezTo>
                  <a:pt x="7946" y="2401"/>
                  <a:pt x="7958" y="2467"/>
                  <a:pt x="8002" y="2505"/>
                </a:cubicBezTo>
                <a:cubicBezTo>
                  <a:pt x="8221" y="2675"/>
                  <a:pt x="8434" y="2856"/>
                  <a:pt x="8642" y="3043"/>
                </a:cubicBezTo>
                <a:cubicBezTo>
                  <a:pt x="8659" y="3064"/>
                  <a:pt x="8687" y="3069"/>
                  <a:pt x="8715" y="3069"/>
                </a:cubicBezTo>
                <a:cubicBezTo>
                  <a:pt x="8741" y="3069"/>
                  <a:pt x="8769" y="3059"/>
                  <a:pt x="8791" y="3036"/>
                </a:cubicBezTo>
                <a:cubicBezTo>
                  <a:pt x="8829" y="2993"/>
                  <a:pt x="8829" y="2927"/>
                  <a:pt x="8786" y="2889"/>
                </a:cubicBezTo>
                <a:cubicBezTo>
                  <a:pt x="8577" y="2697"/>
                  <a:pt x="8358" y="2510"/>
                  <a:pt x="8133" y="2335"/>
                </a:cubicBezTo>
                <a:cubicBezTo>
                  <a:pt x="8115" y="2321"/>
                  <a:pt x="8092" y="2314"/>
                  <a:pt x="8069" y="2314"/>
                </a:cubicBezTo>
                <a:close/>
                <a:moveTo>
                  <a:pt x="9308" y="3458"/>
                </a:moveTo>
                <a:cubicBezTo>
                  <a:pt x="9282" y="3458"/>
                  <a:pt x="9256" y="3468"/>
                  <a:pt x="9234" y="3486"/>
                </a:cubicBezTo>
                <a:cubicBezTo>
                  <a:pt x="9191" y="3525"/>
                  <a:pt x="9191" y="3590"/>
                  <a:pt x="9229" y="3635"/>
                </a:cubicBezTo>
                <a:cubicBezTo>
                  <a:pt x="9416" y="3838"/>
                  <a:pt x="9596" y="4056"/>
                  <a:pt x="9767" y="4276"/>
                </a:cubicBezTo>
                <a:cubicBezTo>
                  <a:pt x="9788" y="4303"/>
                  <a:pt x="9816" y="4319"/>
                  <a:pt x="9849" y="4319"/>
                </a:cubicBezTo>
                <a:cubicBezTo>
                  <a:pt x="9871" y="4319"/>
                  <a:pt x="9892" y="4308"/>
                  <a:pt x="9914" y="4298"/>
                </a:cubicBezTo>
                <a:cubicBezTo>
                  <a:pt x="9958" y="4260"/>
                  <a:pt x="9970" y="4194"/>
                  <a:pt x="9931" y="4144"/>
                </a:cubicBezTo>
                <a:cubicBezTo>
                  <a:pt x="9760" y="3919"/>
                  <a:pt x="9575" y="3701"/>
                  <a:pt x="9383" y="3492"/>
                </a:cubicBezTo>
                <a:cubicBezTo>
                  <a:pt x="9363" y="3469"/>
                  <a:pt x="9336" y="3458"/>
                  <a:pt x="9308" y="3458"/>
                </a:cubicBezTo>
                <a:close/>
                <a:moveTo>
                  <a:pt x="10342" y="4794"/>
                </a:moveTo>
                <a:cubicBezTo>
                  <a:pt x="10322" y="4794"/>
                  <a:pt x="10300" y="4800"/>
                  <a:pt x="10281" y="4812"/>
                </a:cubicBezTo>
                <a:cubicBezTo>
                  <a:pt x="10233" y="4845"/>
                  <a:pt x="10216" y="4906"/>
                  <a:pt x="10248" y="4956"/>
                </a:cubicBezTo>
                <a:cubicBezTo>
                  <a:pt x="10402" y="5186"/>
                  <a:pt x="10544" y="5432"/>
                  <a:pt x="10676" y="5674"/>
                </a:cubicBezTo>
                <a:cubicBezTo>
                  <a:pt x="10698" y="5712"/>
                  <a:pt x="10736" y="5728"/>
                  <a:pt x="10769" y="5728"/>
                </a:cubicBezTo>
                <a:cubicBezTo>
                  <a:pt x="10792" y="5728"/>
                  <a:pt x="10807" y="5723"/>
                  <a:pt x="10825" y="5717"/>
                </a:cubicBezTo>
                <a:cubicBezTo>
                  <a:pt x="10873" y="5690"/>
                  <a:pt x="10890" y="5624"/>
                  <a:pt x="10863" y="5575"/>
                </a:cubicBezTo>
                <a:cubicBezTo>
                  <a:pt x="10726" y="5323"/>
                  <a:pt x="10577" y="5075"/>
                  <a:pt x="10425" y="4840"/>
                </a:cubicBezTo>
                <a:cubicBezTo>
                  <a:pt x="10408" y="4810"/>
                  <a:pt x="10376" y="4794"/>
                  <a:pt x="10342" y="4794"/>
                </a:cubicBezTo>
                <a:close/>
                <a:moveTo>
                  <a:pt x="11152" y="6271"/>
                </a:moveTo>
                <a:cubicBezTo>
                  <a:pt x="11137" y="6271"/>
                  <a:pt x="11122" y="6274"/>
                  <a:pt x="11109" y="6282"/>
                </a:cubicBezTo>
                <a:cubicBezTo>
                  <a:pt x="11055" y="6304"/>
                  <a:pt x="11032" y="6370"/>
                  <a:pt x="11055" y="6424"/>
                </a:cubicBezTo>
                <a:cubicBezTo>
                  <a:pt x="11169" y="6671"/>
                  <a:pt x="11280" y="6929"/>
                  <a:pt x="11378" y="7192"/>
                </a:cubicBezTo>
                <a:cubicBezTo>
                  <a:pt x="11394" y="7235"/>
                  <a:pt x="11438" y="7263"/>
                  <a:pt x="11477" y="7263"/>
                </a:cubicBezTo>
                <a:cubicBezTo>
                  <a:pt x="11493" y="7263"/>
                  <a:pt x="11503" y="7258"/>
                  <a:pt x="11515" y="7252"/>
                </a:cubicBezTo>
                <a:cubicBezTo>
                  <a:pt x="11569" y="7230"/>
                  <a:pt x="11597" y="7169"/>
                  <a:pt x="11576" y="7114"/>
                </a:cubicBezTo>
                <a:cubicBezTo>
                  <a:pt x="11477" y="6851"/>
                  <a:pt x="11361" y="6588"/>
                  <a:pt x="11247" y="6332"/>
                </a:cubicBezTo>
                <a:cubicBezTo>
                  <a:pt x="11231" y="6295"/>
                  <a:pt x="11191" y="6271"/>
                  <a:pt x="11152" y="6271"/>
                </a:cubicBezTo>
                <a:close/>
                <a:moveTo>
                  <a:pt x="11758" y="7845"/>
                </a:moveTo>
                <a:cubicBezTo>
                  <a:pt x="11748" y="7845"/>
                  <a:pt x="11738" y="7846"/>
                  <a:pt x="11728" y="7850"/>
                </a:cubicBezTo>
                <a:cubicBezTo>
                  <a:pt x="11668" y="7865"/>
                  <a:pt x="11641" y="7926"/>
                  <a:pt x="11657" y="7981"/>
                </a:cubicBezTo>
                <a:cubicBezTo>
                  <a:pt x="11740" y="8244"/>
                  <a:pt x="11816" y="8518"/>
                  <a:pt x="11887" y="8786"/>
                </a:cubicBezTo>
                <a:cubicBezTo>
                  <a:pt x="11898" y="8836"/>
                  <a:pt x="11943" y="8869"/>
                  <a:pt x="11991" y="8869"/>
                </a:cubicBezTo>
                <a:cubicBezTo>
                  <a:pt x="11997" y="8869"/>
                  <a:pt x="12008" y="8869"/>
                  <a:pt x="12019" y="8864"/>
                </a:cubicBezTo>
                <a:cubicBezTo>
                  <a:pt x="12074" y="8852"/>
                  <a:pt x="12107" y="8791"/>
                  <a:pt x="12090" y="8737"/>
                </a:cubicBezTo>
                <a:cubicBezTo>
                  <a:pt x="12019" y="8463"/>
                  <a:pt x="11943" y="8184"/>
                  <a:pt x="11860" y="7921"/>
                </a:cubicBezTo>
                <a:cubicBezTo>
                  <a:pt x="11847" y="7875"/>
                  <a:pt x="11804" y="7845"/>
                  <a:pt x="11758" y="7845"/>
                </a:cubicBezTo>
                <a:close/>
                <a:moveTo>
                  <a:pt x="12181" y="9480"/>
                </a:moveTo>
                <a:cubicBezTo>
                  <a:pt x="12175" y="9480"/>
                  <a:pt x="12168" y="9481"/>
                  <a:pt x="12161" y="9482"/>
                </a:cubicBezTo>
                <a:cubicBezTo>
                  <a:pt x="12102" y="9494"/>
                  <a:pt x="12062" y="9548"/>
                  <a:pt x="12079" y="9608"/>
                </a:cubicBezTo>
                <a:cubicBezTo>
                  <a:pt x="12112" y="9767"/>
                  <a:pt x="12140" y="9932"/>
                  <a:pt x="12173" y="10096"/>
                </a:cubicBezTo>
                <a:cubicBezTo>
                  <a:pt x="12189" y="10212"/>
                  <a:pt x="12211" y="10321"/>
                  <a:pt x="12227" y="10436"/>
                </a:cubicBezTo>
                <a:cubicBezTo>
                  <a:pt x="12239" y="10486"/>
                  <a:pt x="12282" y="10524"/>
                  <a:pt x="12332" y="10524"/>
                </a:cubicBezTo>
                <a:cubicBezTo>
                  <a:pt x="12337" y="10524"/>
                  <a:pt x="12343" y="10524"/>
                  <a:pt x="12348" y="10519"/>
                </a:cubicBezTo>
                <a:cubicBezTo>
                  <a:pt x="12408" y="10513"/>
                  <a:pt x="12446" y="10458"/>
                  <a:pt x="12436" y="10397"/>
                </a:cubicBezTo>
                <a:cubicBezTo>
                  <a:pt x="12419" y="10288"/>
                  <a:pt x="12398" y="10173"/>
                  <a:pt x="12381" y="10058"/>
                </a:cubicBezTo>
                <a:cubicBezTo>
                  <a:pt x="12348" y="9894"/>
                  <a:pt x="12315" y="9724"/>
                  <a:pt x="12282" y="9565"/>
                </a:cubicBezTo>
                <a:cubicBezTo>
                  <a:pt x="12273" y="9512"/>
                  <a:pt x="12229" y="9480"/>
                  <a:pt x="12181" y="9480"/>
                </a:cubicBezTo>
                <a:close/>
                <a:moveTo>
                  <a:pt x="12470" y="11147"/>
                </a:moveTo>
                <a:cubicBezTo>
                  <a:pt x="12464" y="11147"/>
                  <a:pt x="12458" y="11147"/>
                  <a:pt x="12452" y="11149"/>
                </a:cubicBezTo>
                <a:cubicBezTo>
                  <a:pt x="12391" y="11154"/>
                  <a:pt x="12353" y="11209"/>
                  <a:pt x="12365" y="11270"/>
                </a:cubicBezTo>
                <a:cubicBezTo>
                  <a:pt x="12403" y="11554"/>
                  <a:pt x="12441" y="11834"/>
                  <a:pt x="12474" y="12102"/>
                </a:cubicBezTo>
                <a:cubicBezTo>
                  <a:pt x="12485" y="12158"/>
                  <a:pt x="12529" y="12196"/>
                  <a:pt x="12583" y="12196"/>
                </a:cubicBezTo>
                <a:lnTo>
                  <a:pt x="12595" y="12196"/>
                </a:lnTo>
                <a:cubicBezTo>
                  <a:pt x="12654" y="12185"/>
                  <a:pt x="12694" y="12135"/>
                  <a:pt x="12687" y="12075"/>
                </a:cubicBezTo>
                <a:cubicBezTo>
                  <a:pt x="12654" y="11806"/>
                  <a:pt x="12616" y="11527"/>
                  <a:pt x="12573" y="11237"/>
                </a:cubicBezTo>
                <a:cubicBezTo>
                  <a:pt x="12563" y="11183"/>
                  <a:pt x="12519" y="11147"/>
                  <a:pt x="12470" y="11147"/>
                </a:cubicBezTo>
                <a:close/>
                <a:moveTo>
                  <a:pt x="12677" y="12825"/>
                </a:moveTo>
                <a:cubicBezTo>
                  <a:pt x="12674" y="12825"/>
                  <a:pt x="12670" y="12825"/>
                  <a:pt x="12666" y="12826"/>
                </a:cubicBezTo>
                <a:cubicBezTo>
                  <a:pt x="12606" y="12831"/>
                  <a:pt x="12567" y="12881"/>
                  <a:pt x="12573" y="12941"/>
                </a:cubicBezTo>
                <a:cubicBezTo>
                  <a:pt x="12600" y="13226"/>
                  <a:pt x="12621" y="13511"/>
                  <a:pt x="12639" y="13779"/>
                </a:cubicBezTo>
                <a:cubicBezTo>
                  <a:pt x="12644" y="13835"/>
                  <a:pt x="12687" y="13878"/>
                  <a:pt x="12742" y="13878"/>
                </a:cubicBezTo>
                <a:lnTo>
                  <a:pt x="12748" y="13878"/>
                </a:lnTo>
                <a:cubicBezTo>
                  <a:pt x="12808" y="13873"/>
                  <a:pt x="12852" y="13823"/>
                  <a:pt x="12852" y="13764"/>
                </a:cubicBezTo>
                <a:cubicBezTo>
                  <a:pt x="12831" y="13494"/>
                  <a:pt x="12808" y="13210"/>
                  <a:pt x="12781" y="12919"/>
                </a:cubicBezTo>
                <a:cubicBezTo>
                  <a:pt x="12776" y="12862"/>
                  <a:pt x="12732" y="12825"/>
                  <a:pt x="12677" y="12825"/>
                </a:cubicBezTo>
                <a:close/>
                <a:moveTo>
                  <a:pt x="12775" y="14508"/>
                </a:moveTo>
                <a:cubicBezTo>
                  <a:pt x="12720" y="14508"/>
                  <a:pt x="12671" y="14558"/>
                  <a:pt x="12677" y="14619"/>
                </a:cubicBezTo>
                <a:lnTo>
                  <a:pt x="12677" y="14930"/>
                </a:lnTo>
                <a:cubicBezTo>
                  <a:pt x="12677" y="15112"/>
                  <a:pt x="12677" y="15287"/>
                  <a:pt x="12666" y="15451"/>
                </a:cubicBezTo>
                <a:cubicBezTo>
                  <a:pt x="12523" y="15474"/>
                  <a:pt x="12381" y="15500"/>
                  <a:pt x="12239" y="15539"/>
                </a:cubicBezTo>
                <a:cubicBezTo>
                  <a:pt x="12178" y="15555"/>
                  <a:pt x="12145" y="15610"/>
                  <a:pt x="12161" y="15664"/>
                </a:cubicBezTo>
                <a:cubicBezTo>
                  <a:pt x="12173" y="15714"/>
                  <a:pt x="12216" y="15747"/>
                  <a:pt x="12266" y="15747"/>
                </a:cubicBezTo>
                <a:cubicBezTo>
                  <a:pt x="12272" y="15747"/>
                  <a:pt x="12282" y="15747"/>
                  <a:pt x="12293" y="15742"/>
                </a:cubicBezTo>
                <a:cubicBezTo>
                  <a:pt x="12556" y="15671"/>
                  <a:pt x="12831" y="15631"/>
                  <a:pt x="13099" y="15631"/>
                </a:cubicBezTo>
                <a:cubicBezTo>
                  <a:pt x="13159" y="15631"/>
                  <a:pt x="13208" y="15583"/>
                  <a:pt x="13203" y="15522"/>
                </a:cubicBezTo>
                <a:cubicBezTo>
                  <a:pt x="13203" y="15467"/>
                  <a:pt x="13159" y="15418"/>
                  <a:pt x="13099" y="15418"/>
                </a:cubicBezTo>
                <a:cubicBezTo>
                  <a:pt x="13028" y="15418"/>
                  <a:pt x="12950" y="15424"/>
                  <a:pt x="12879" y="15429"/>
                </a:cubicBezTo>
                <a:cubicBezTo>
                  <a:pt x="12884" y="15270"/>
                  <a:pt x="12891" y="15105"/>
                  <a:pt x="12891" y="14930"/>
                </a:cubicBezTo>
                <a:cubicBezTo>
                  <a:pt x="12891" y="14826"/>
                  <a:pt x="12884" y="14723"/>
                  <a:pt x="12884" y="14612"/>
                </a:cubicBezTo>
                <a:cubicBezTo>
                  <a:pt x="12884" y="14558"/>
                  <a:pt x="12836" y="14508"/>
                  <a:pt x="12781" y="14508"/>
                </a:cubicBezTo>
                <a:close/>
                <a:moveTo>
                  <a:pt x="13935" y="15518"/>
                </a:moveTo>
                <a:cubicBezTo>
                  <a:pt x="13887" y="15518"/>
                  <a:pt x="13847" y="15549"/>
                  <a:pt x="13833" y="15599"/>
                </a:cubicBezTo>
                <a:cubicBezTo>
                  <a:pt x="13817" y="15654"/>
                  <a:pt x="13855" y="15714"/>
                  <a:pt x="13911" y="15725"/>
                </a:cubicBezTo>
                <a:cubicBezTo>
                  <a:pt x="14179" y="15796"/>
                  <a:pt x="14430" y="15906"/>
                  <a:pt x="14655" y="16043"/>
                </a:cubicBezTo>
                <a:cubicBezTo>
                  <a:pt x="14672" y="16054"/>
                  <a:pt x="14688" y="16059"/>
                  <a:pt x="14710" y="16059"/>
                </a:cubicBezTo>
                <a:cubicBezTo>
                  <a:pt x="14743" y="16059"/>
                  <a:pt x="14781" y="16043"/>
                  <a:pt x="14798" y="16010"/>
                </a:cubicBezTo>
                <a:cubicBezTo>
                  <a:pt x="14831" y="15960"/>
                  <a:pt x="14814" y="15901"/>
                  <a:pt x="14766" y="15868"/>
                </a:cubicBezTo>
                <a:cubicBezTo>
                  <a:pt x="14523" y="15714"/>
                  <a:pt x="14250" y="15599"/>
                  <a:pt x="13964" y="15522"/>
                </a:cubicBezTo>
                <a:cubicBezTo>
                  <a:pt x="13954" y="15520"/>
                  <a:pt x="13944" y="15518"/>
                  <a:pt x="13935" y="15518"/>
                </a:cubicBezTo>
                <a:close/>
                <a:moveTo>
                  <a:pt x="11485" y="15855"/>
                </a:moveTo>
                <a:cubicBezTo>
                  <a:pt x="11467" y="15855"/>
                  <a:pt x="11449" y="15859"/>
                  <a:pt x="11432" y="15868"/>
                </a:cubicBezTo>
                <a:cubicBezTo>
                  <a:pt x="11159" y="16026"/>
                  <a:pt x="10934" y="16213"/>
                  <a:pt x="10754" y="16427"/>
                </a:cubicBezTo>
                <a:cubicBezTo>
                  <a:pt x="10714" y="16471"/>
                  <a:pt x="10721" y="16536"/>
                  <a:pt x="10769" y="16575"/>
                </a:cubicBezTo>
                <a:cubicBezTo>
                  <a:pt x="10786" y="16592"/>
                  <a:pt x="10813" y="16597"/>
                  <a:pt x="10835" y="16597"/>
                </a:cubicBezTo>
                <a:cubicBezTo>
                  <a:pt x="10863" y="16597"/>
                  <a:pt x="10896" y="16585"/>
                  <a:pt x="10918" y="16564"/>
                </a:cubicBezTo>
                <a:cubicBezTo>
                  <a:pt x="11076" y="16367"/>
                  <a:pt x="11290" y="16197"/>
                  <a:pt x="11536" y="16048"/>
                </a:cubicBezTo>
                <a:cubicBezTo>
                  <a:pt x="11586" y="16021"/>
                  <a:pt x="11602" y="15955"/>
                  <a:pt x="11576" y="15906"/>
                </a:cubicBezTo>
                <a:cubicBezTo>
                  <a:pt x="11557" y="15873"/>
                  <a:pt x="11521" y="15855"/>
                  <a:pt x="11485" y="15855"/>
                </a:cubicBezTo>
                <a:close/>
                <a:moveTo>
                  <a:pt x="12707" y="16196"/>
                </a:moveTo>
                <a:cubicBezTo>
                  <a:pt x="12653" y="16196"/>
                  <a:pt x="12605" y="16234"/>
                  <a:pt x="12600" y="16289"/>
                </a:cubicBezTo>
                <a:cubicBezTo>
                  <a:pt x="12562" y="16592"/>
                  <a:pt x="12507" y="16865"/>
                  <a:pt x="12441" y="17101"/>
                </a:cubicBezTo>
                <a:cubicBezTo>
                  <a:pt x="12424" y="17156"/>
                  <a:pt x="12457" y="17217"/>
                  <a:pt x="12512" y="17232"/>
                </a:cubicBezTo>
                <a:cubicBezTo>
                  <a:pt x="12523" y="17232"/>
                  <a:pt x="12535" y="17238"/>
                  <a:pt x="12545" y="17238"/>
                </a:cubicBezTo>
                <a:cubicBezTo>
                  <a:pt x="12589" y="17238"/>
                  <a:pt x="12633" y="17205"/>
                  <a:pt x="12644" y="17161"/>
                </a:cubicBezTo>
                <a:cubicBezTo>
                  <a:pt x="12715" y="16909"/>
                  <a:pt x="12770" y="16630"/>
                  <a:pt x="12808" y="16317"/>
                </a:cubicBezTo>
                <a:cubicBezTo>
                  <a:pt x="12819" y="16256"/>
                  <a:pt x="12775" y="16202"/>
                  <a:pt x="12720" y="16197"/>
                </a:cubicBezTo>
                <a:cubicBezTo>
                  <a:pt x="12716" y="16197"/>
                  <a:pt x="12711" y="16196"/>
                  <a:pt x="12707" y="16196"/>
                </a:cubicBezTo>
                <a:close/>
                <a:moveTo>
                  <a:pt x="15343" y="16407"/>
                </a:moveTo>
                <a:cubicBezTo>
                  <a:pt x="15318" y="16407"/>
                  <a:pt x="15294" y="16415"/>
                  <a:pt x="15275" y="16433"/>
                </a:cubicBezTo>
                <a:cubicBezTo>
                  <a:pt x="15231" y="16471"/>
                  <a:pt x="15219" y="16536"/>
                  <a:pt x="15259" y="16580"/>
                </a:cubicBezTo>
                <a:cubicBezTo>
                  <a:pt x="15406" y="16761"/>
                  <a:pt x="15532" y="16964"/>
                  <a:pt x="15636" y="17189"/>
                </a:cubicBezTo>
                <a:cubicBezTo>
                  <a:pt x="15653" y="17217"/>
                  <a:pt x="15664" y="17243"/>
                  <a:pt x="15674" y="17276"/>
                </a:cubicBezTo>
                <a:cubicBezTo>
                  <a:pt x="15692" y="17315"/>
                  <a:pt x="15730" y="17342"/>
                  <a:pt x="15773" y="17342"/>
                </a:cubicBezTo>
                <a:cubicBezTo>
                  <a:pt x="15785" y="17342"/>
                  <a:pt x="15801" y="17336"/>
                  <a:pt x="15811" y="17331"/>
                </a:cubicBezTo>
                <a:cubicBezTo>
                  <a:pt x="15867" y="17315"/>
                  <a:pt x="15894" y="17249"/>
                  <a:pt x="15872" y="17194"/>
                </a:cubicBezTo>
                <a:cubicBezTo>
                  <a:pt x="15856" y="17161"/>
                  <a:pt x="15844" y="17128"/>
                  <a:pt x="15828" y="17101"/>
                </a:cubicBezTo>
                <a:cubicBezTo>
                  <a:pt x="15719" y="16860"/>
                  <a:pt x="15581" y="16640"/>
                  <a:pt x="15423" y="16443"/>
                </a:cubicBezTo>
                <a:cubicBezTo>
                  <a:pt x="15402" y="16419"/>
                  <a:pt x="15372" y="16407"/>
                  <a:pt x="15343" y="16407"/>
                </a:cubicBezTo>
                <a:close/>
                <a:moveTo>
                  <a:pt x="10501" y="17249"/>
                </a:moveTo>
                <a:lnTo>
                  <a:pt x="10397" y="17265"/>
                </a:lnTo>
                <a:cubicBezTo>
                  <a:pt x="10397" y="17556"/>
                  <a:pt x="10511" y="17857"/>
                  <a:pt x="10714" y="18093"/>
                </a:cubicBezTo>
                <a:cubicBezTo>
                  <a:pt x="10736" y="18115"/>
                  <a:pt x="10769" y="18131"/>
                  <a:pt x="10797" y="18131"/>
                </a:cubicBezTo>
                <a:cubicBezTo>
                  <a:pt x="10819" y="18131"/>
                  <a:pt x="10846" y="18120"/>
                  <a:pt x="10868" y="18104"/>
                </a:cubicBezTo>
                <a:cubicBezTo>
                  <a:pt x="10911" y="18065"/>
                  <a:pt x="10911" y="17999"/>
                  <a:pt x="10873" y="17956"/>
                </a:cubicBezTo>
                <a:cubicBezTo>
                  <a:pt x="10704" y="17758"/>
                  <a:pt x="10605" y="17506"/>
                  <a:pt x="10605" y="17255"/>
                </a:cubicBezTo>
                <a:lnTo>
                  <a:pt x="10501" y="17249"/>
                </a:lnTo>
                <a:close/>
                <a:moveTo>
                  <a:pt x="12212" y="17796"/>
                </a:moveTo>
                <a:cubicBezTo>
                  <a:pt x="12178" y="17796"/>
                  <a:pt x="12144" y="17813"/>
                  <a:pt x="12123" y="17841"/>
                </a:cubicBezTo>
                <a:cubicBezTo>
                  <a:pt x="11953" y="18093"/>
                  <a:pt x="11745" y="18236"/>
                  <a:pt x="11526" y="18257"/>
                </a:cubicBezTo>
                <a:cubicBezTo>
                  <a:pt x="11470" y="18262"/>
                  <a:pt x="11427" y="18312"/>
                  <a:pt x="11432" y="18373"/>
                </a:cubicBezTo>
                <a:cubicBezTo>
                  <a:pt x="11438" y="18427"/>
                  <a:pt x="11482" y="18471"/>
                  <a:pt x="11536" y="18471"/>
                </a:cubicBezTo>
                <a:cubicBezTo>
                  <a:pt x="11543" y="18471"/>
                  <a:pt x="11543" y="18466"/>
                  <a:pt x="11548" y="18466"/>
                </a:cubicBezTo>
                <a:cubicBezTo>
                  <a:pt x="11745" y="18449"/>
                  <a:pt x="12036" y="18350"/>
                  <a:pt x="12299" y="17961"/>
                </a:cubicBezTo>
                <a:cubicBezTo>
                  <a:pt x="12332" y="17912"/>
                  <a:pt x="12315" y="17847"/>
                  <a:pt x="12266" y="17814"/>
                </a:cubicBezTo>
                <a:cubicBezTo>
                  <a:pt x="12250" y="17802"/>
                  <a:pt x="12231" y="17796"/>
                  <a:pt x="12212" y="17796"/>
                </a:cubicBezTo>
                <a:close/>
                <a:moveTo>
                  <a:pt x="16010" y="17943"/>
                </a:moveTo>
                <a:cubicBezTo>
                  <a:pt x="16002" y="17943"/>
                  <a:pt x="15995" y="17944"/>
                  <a:pt x="15988" y="17945"/>
                </a:cubicBezTo>
                <a:cubicBezTo>
                  <a:pt x="15932" y="17961"/>
                  <a:pt x="15894" y="18016"/>
                  <a:pt x="15910" y="18072"/>
                </a:cubicBezTo>
                <a:cubicBezTo>
                  <a:pt x="15965" y="18318"/>
                  <a:pt x="16026" y="18591"/>
                  <a:pt x="16091" y="18899"/>
                </a:cubicBezTo>
                <a:cubicBezTo>
                  <a:pt x="16102" y="18948"/>
                  <a:pt x="16147" y="18980"/>
                  <a:pt x="16195" y="18980"/>
                </a:cubicBezTo>
                <a:lnTo>
                  <a:pt x="16218" y="18980"/>
                </a:lnTo>
                <a:cubicBezTo>
                  <a:pt x="16272" y="18970"/>
                  <a:pt x="16311" y="18915"/>
                  <a:pt x="16299" y="18854"/>
                </a:cubicBezTo>
                <a:cubicBezTo>
                  <a:pt x="16234" y="18548"/>
                  <a:pt x="16173" y="18269"/>
                  <a:pt x="16114" y="18022"/>
                </a:cubicBezTo>
                <a:cubicBezTo>
                  <a:pt x="16104" y="17974"/>
                  <a:pt x="16057" y="17943"/>
                  <a:pt x="16010" y="17943"/>
                </a:cubicBezTo>
                <a:close/>
                <a:moveTo>
                  <a:pt x="16372" y="19608"/>
                </a:moveTo>
                <a:cubicBezTo>
                  <a:pt x="16364" y="19608"/>
                  <a:pt x="16357" y="19609"/>
                  <a:pt x="16349" y="19611"/>
                </a:cubicBezTo>
                <a:cubicBezTo>
                  <a:pt x="16289" y="19622"/>
                  <a:pt x="16256" y="19683"/>
                  <a:pt x="16266" y="19742"/>
                </a:cubicBezTo>
                <a:cubicBezTo>
                  <a:pt x="16316" y="20000"/>
                  <a:pt x="16377" y="20275"/>
                  <a:pt x="16436" y="20559"/>
                </a:cubicBezTo>
                <a:cubicBezTo>
                  <a:pt x="16443" y="20609"/>
                  <a:pt x="16486" y="20642"/>
                  <a:pt x="16535" y="20642"/>
                </a:cubicBezTo>
                <a:lnTo>
                  <a:pt x="16557" y="20642"/>
                </a:lnTo>
                <a:cubicBezTo>
                  <a:pt x="16618" y="20630"/>
                  <a:pt x="16651" y="20576"/>
                  <a:pt x="16640" y="20516"/>
                </a:cubicBezTo>
                <a:cubicBezTo>
                  <a:pt x="16579" y="20230"/>
                  <a:pt x="16524" y="19957"/>
                  <a:pt x="16469" y="19699"/>
                </a:cubicBezTo>
                <a:lnTo>
                  <a:pt x="16469" y="19688"/>
                </a:lnTo>
                <a:cubicBezTo>
                  <a:pt x="16460" y="19636"/>
                  <a:pt x="16418" y="19608"/>
                  <a:pt x="16372" y="19608"/>
                </a:cubicBezTo>
                <a:close/>
                <a:moveTo>
                  <a:pt x="16714" y="21259"/>
                </a:moveTo>
                <a:cubicBezTo>
                  <a:pt x="16708" y="21259"/>
                  <a:pt x="16701" y="21260"/>
                  <a:pt x="16694" y="21261"/>
                </a:cubicBezTo>
                <a:cubicBezTo>
                  <a:pt x="16633" y="21277"/>
                  <a:pt x="16601" y="21332"/>
                  <a:pt x="16612" y="21386"/>
                </a:cubicBezTo>
                <a:cubicBezTo>
                  <a:pt x="16673" y="21656"/>
                  <a:pt x="16732" y="21935"/>
                  <a:pt x="16798" y="22215"/>
                </a:cubicBezTo>
                <a:cubicBezTo>
                  <a:pt x="16810" y="22264"/>
                  <a:pt x="16853" y="22297"/>
                  <a:pt x="16903" y="22297"/>
                </a:cubicBezTo>
                <a:lnTo>
                  <a:pt x="16924" y="22297"/>
                </a:lnTo>
                <a:cubicBezTo>
                  <a:pt x="16985" y="22281"/>
                  <a:pt x="17018" y="22226"/>
                  <a:pt x="17007" y="22170"/>
                </a:cubicBezTo>
                <a:cubicBezTo>
                  <a:pt x="16941" y="21886"/>
                  <a:pt x="16875" y="21611"/>
                  <a:pt x="16820" y="21343"/>
                </a:cubicBezTo>
                <a:cubicBezTo>
                  <a:pt x="16806" y="21295"/>
                  <a:pt x="16762" y="21259"/>
                  <a:pt x="16714" y="21259"/>
                </a:cubicBezTo>
                <a:close/>
                <a:moveTo>
                  <a:pt x="17104" y="22912"/>
                </a:moveTo>
                <a:cubicBezTo>
                  <a:pt x="17094" y="22912"/>
                  <a:pt x="17084" y="22913"/>
                  <a:pt x="17073" y="22916"/>
                </a:cubicBezTo>
                <a:cubicBezTo>
                  <a:pt x="17018" y="22927"/>
                  <a:pt x="16985" y="22987"/>
                  <a:pt x="16995" y="23042"/>
                </a:cubicBezTo>
                <a:cubicBezTo>
                  <a:pt x="17061" y="23311"/>
                  <a:pt x="17133" y="23584"/>
                  <a:pt x="17210" y="23865"/>
                </a:cubicBezTo>
                <a:cubicBezTo>
                  <a:pt x="17220" y="23913"/>
                  <a:pt x="17265" y="23941"/>
                  <a:pt x="17308" y="23941"/>
                </a:cubicBezTo>
                <a:lnTo>
                  <a:pt x="17336" y="23941"/>
                </a:lnTo>
                <a:cubicBezTo>
                  <a:pt x="17396" y="23925"/>
                  <a:pt x="17429" y="23865"/>
                  <a:pt x="17412" y="23809"/>
                </a:cubicBezTo>
                <a:cubicBezTo>
                  <a:pt x="17336" y="23536"/>
                  <a:pt x="17270" y="23261"/>
                  <a:pt x="17204" y="22992"/>
                </a:cubicBezTo>
                <a:cubicBezTo>
                  <a:pt x="17190" y="22943"/>
                  <a:pt x="17151" y="22912"/>
                  <a:pt x="17104" y="22912"/>
                </a:cubicBezTo>
                <a:close/>
                <a:moveTo>
                  <a:pt x="17537" y="24545"/>
                </a:moveTo>
                <a:cubicBezTo>
                  <a:pt x="17527" y="24545"/>
                  <a:pt x="17516" y="24547"/>
                  <a:pt x="17506" y="24550"/>
                </a:cubicBezTo>
                <a:cubicBezTo>
                  <a:pt x="17450" y="24566"/>
                  <a:pt x="17417" y="24626"/>
                  <a:pt x="17434" y="24681"/>
                </a:cubicBezTo>
                <a:cubicBezTo>
                  <a:pt x="17511" y="24950"/>
                  <a:pt x="17594" y="25223"/>
                  <a:pt x="17675" y="25497"/>
                </a:cubicBezTo>
                <a:cubicBezTo>
                  <a:pt x="17692" y="25542"/>
                  <a:pt x="17736" y="25569"/>
                  <a:pt x="17779" y="25569"/>
                </a:cubicBezTo>
                <a:cubicBezTo>
                  <a:pt x="17791" y="25569"/>
                  <a:pt x="17801" y="25569"/>
                  <a:pt x="17812" y="25563"/>
                </a:cubicBezTo>
                <a:cubicBezTo>
                  <a:pt x="17867" y="25547"/>
                  <a:pt x="17895" y="25486"/>
                  <a:pt x="17878" y="25431"/>
                </a:cubicBezTo>
                <a:cubicBezTo>
                  <a:pt x="17796" y="25163"/>
                  <a:pt x="17713" y="24889"/>
                  <a:pt x="17637" y="24626"/>
                </a:cubicBezTo>
                <a:cubicBezTo>
                  <a:pt x="17623" y="24576"/>
                  <a:pt x="17584" y="24545"/>
                  <a:pt x="17537" y="24545"/>
                </a:cubicBezTo>
                <a:close/>
                <a:moveTo>
                  <a:pt x="18039" y="26162"/>
                </a:moveTo>
                <a:cubicBezTo>
                  <a:pt x="18028" y="26162"/>
                  <a:pt x="18016" y="26163"/>
                  <a:pt x="18004" y="26167"/>
                </a:cubicBezTo>
                <a:cubicBezTo>
                  <a:pt x="17949" y="26188"/>
                  <a:pt x="17923" y="26248"/>
                  <a:pt x="17938" y="26303"/>
                </a:cubicBezTo>
                <a:cubicBezTo>
                  <a:pt x="18032" y="26566"/>
                  <a:pt x="18125" y="26835"/>
                  <a:pt x="18224" y="27103"/>
                </a:cubicBezTo>
                <a:cubicBezTo>
                  <a:pt x="18240" y="27148"/>
                  <a:pt x="18278" y="27174"/>
                  <a:pt x="18322" y="27174"/>
                </a:cubicBezTo>
                <a:cubicBezTo>
                  <a:pt x="18333" y="27174"/>
                  <a:pt x="18350" y="27169"/>
                  <a:pt x="18361" y="27164"/>
                </a:cubicBezTo>
                <a:cubicBezTo>
                  <a:pt x="18416" y="27148"/>
                  <a:pt x="18442" y="27087"/>
                  <a:pt x="18421" y="27032"/>
                </a:cubicBezTo>
                <a:cubicBezTo>
                  <a:pt x="18322" y="26764"/>
                  <a:pt x="18229" y="26501"/>
                  <a:pt x="18141" y="26232"/>
                </a:cubicBezTo>
                <a:cubicBezTo>
                  <a:pt x="18124" y="26188"/>
                  <a:pt x="18085" y="26162"/>
                  <a:pt x="18039" y="26162"/>
                </a:cubicBezTo>
                <a:close/>
                <a:moveTo>
                  <a:pt x="18627" y="27753"/>
                </a:moveTo>
                <a:cubicBezTo>
                  <a:pt x="18614" y="27753"/>
                  <a:pt x="18599" y="27755"/>
                  <a:pt x="18585" y="27761"/>
                </a:cubicBezTo>
                <a:cubicBezTo>
                  <a:pt x="18530" y="27778"/>
                  <a:pt x="18508" y="27844"/>
                  <a:pt x="18530" y="27898"/>
                </a:cubicBezTo>
                <a:cubicBezTo>
                  <a:pt x="18634" y="28155"/>
                  <a:pt x="18745" y="28419"/>
                  <a:pt x="18854" y="28676"/>
                </a:cubicBezTo>
                <a:cubicBezTo>
                  <a:pt x="18876" y="28714"/>
                  <a:pt x="18914" y="28742"/>
                  <a:pt x="18952" y="28742"/>
                </a:cubicBezTo>
                <a:cubicBezTo>
                  <a:pt x="18968" y="28742"/>
                  <a:pt x="18980" y="28737"/>
                  <a:pt x="18996" y="28732"/>
                </a:cubicBezTo>
                <a:cubicBezTo>
                  <a:pt x="19051" y="28709"/>
                  <a:pt x="19073" y="28643"/>
                  <a:pt x="19051" y="28595"/>
                </a:cubicBezTo>
                <a:cubicBezTo>
                  <a:pt x="18935" y="28337"/>
                  <a:pt x="18826" y="28079"/>
                  <a:pt x="18722" y="27816"/>
                </a:cubicBezTo>
                <a:cubicBezTo>
                  <a:pt x="18706" y="27775"/>
                  <a:pt x="18668" y="27753"/>
                  <a:pt x="18627" y="27753"/>
                </a:cubicBezTo>
                <a:close/>
                <a:moveTo>
                  <a:pt x="19303" y="29298"/>
                </a:moveTo>
                <a:cubicBezTo>
                  <a:pt x="19288" y="29298"/>
                  <a:pt x="19273" y="29301"/>
                  <a:pt x="19259" y="29306"/>
                </a:cubicBezTo>
                <a:cubicBezTo>
                  <a:pt x="19210" y="29334"/>
                  <a:pt x="19188" y="29395"/>
                  <a:pt x="19210" y="29450"/>
                </a:cubicBezTo>
                <a:cubicBezTo>
                  <a:pt x="19337" y="29706"/>
                  <a:pt x="19468" y="29964"/>
                  <a:pt x="19593" y="30206"/>
                </a:cubicBezTo>
                <a:cubicBezTo>
                  <a:pt x="19615" y="30244"/>
                  <a:pt x="19648" y="30265"/>
                  <a:pt x="19686" y="30265"/>
                </a:cubicBezTo>
                <a:cubicBezTo>
                  <a:pt x="19704" y="30265"/>
                  <a:pt x="19719" y="30260"/>
                  <a:pt x="19736" y="30250"/>
                </a:cubicBezTo>
                <a:cubicBezTo>
                  <a:pt x="19790" y="30222"/>
                  <a:pt x="19807" y="30161"/>
                  <a:pt x="19780" y="30107"/>
                </a:cubicBezTo>
                <a:cubicBezTo>
                  <a:pt x="19654" y="29865"/>
                  <a:pt x="19527" y="29614"/>
                  <a:pt x="19402" y="29356"/>
                </a:cubicBezTo>
                <a:cubicBezTo>
                  <a:pt x="19382" y="29319"/>
                  <a:pt x="19344" y="29298"/>
                  <a:pt x="19303" y="29298"/>
                </a:cubicBezTo>
                <a:close/>
                <a:moveTo>
                  <a:pt x="40843" y="30196"/>
                </a:moveTo>
                <a:cubicBezTo>
                  <a:pt x="40794" y="30196"/>
                  <a:pt x="40753" y="30230"/>
                  <a:pt x="40738" y="30277"/>
                </a:cubicBezTo>
                <a:cubicBezTo>
                  <a:pt x="40722" y="30353"/>
                  <a:pt x="40646" y="30644"/>
                  <a:pt x="40475" y="31066"/>
                </a:cubicBezTo>
                <a:cubicBezTo>
                  <a:pt x="40454" y="31120"/>
                  <a:pt x="40482" y="31181"/>
                  <a:pt x="40536" y="31203"/>
                </a:cubicBezTo>
                <a:cubicBezTo>
                  <a:pt x="40548" y="31208"/>
                  <a:pt x="40563" y="31208"/>
                  <a:pt x="40574" y="31208"/>
                </a:cubicBezTo>
                <a:cubicBezTo>
                  <a:pt x="40619" y="31208"/>
                  <a:pt x="40657" y="31186"/>
                  <a:pt x="40672" y="31143"/>
                </a:cubicBezTo>
                <a:cubicBezTo>
                  <a:pt x="40849" y="30710"/>
                  <a:pt x="40925" y="30409"/>
                  <a:pt x="40947" y="30326"/>
                </a:cubicBezTo>
                <a:cubicBezTo>
                  <a:pt x="40958" y="30272"/>
                  <a:pt x="40925" y="30211"/>
                  <a:pt x="40870" y="30200"/>
                </a:cubicBezTo>
                <a:cubicBezTo>
                  <a:pt x="40861" y="30197"/>
                  <a:pt x="40852" y="30196"/>
                  <a:pt x="40843" y="30196"/>
                </a:cubicBezTo>
                <a:close/>
                <a:moveTo>
                  <a:pt x="20105" y="30791"/>
                </a:moveTo>
                <a:cubicBezTo>
                  <a:pt x="20086" y="30791"/>
                  <a:pt x="20066" y="30797"/>
                  <a:pt x="20048" y="30809"/>
                </a:cubicBezTo>
                <a:cubicBezTo>
                  <a:pt x="20000" y="30836"/>
                  <a:pt x="19982" y="30902"/>
                  <a:pt x="20010" y="30951"/>
                </a:cubicBezTo>
                <a:cubicBezTo>
                  <a:pt x="20152" y="31198"/>
                  <a:pt x="20306" y="31444"/>
                  <a:pt x="20460" y="31674"/>
                </a:cubicBezTo>
                <a:cubicBezTo>
                  <a:pt x="20476" y="31707"/>
                  <a:pt x="20514" y="31724"/>
                  <a:pt x="20547" y="31724"/>
                </a:cubicBezTo>
                <a:cubicBezTo>
                  <a:pt x="20564" y="31724"/>
                  <a:pt x="20586" y="31719"/>
                  <a:pt x="20602" y="31707"/>
                </a:cubicBezTo>
                <a:cubicBezTo>
                  <a:pt x="20652" y="31674"/>
                  <a:pt x="20668" y="31608"/>
                  <a:pt x="20635" y="31560"/>
                </a:cubicBezTo>
                <a:cubicBezTo>
                  <a:pt x="20488" y="31330"/>
                  <a:pt x="20334" y="31087"/>
                  <a:pt x="20192" y="30841"/>
                </a:cubicBezTo>
                <a:cubicBezTo>
                  <a:pt x="20174" y="30809"/>
                  <a:pt x="20140" y="30791"/>
                  <a:pt x="20105" y="30791"/>
                </a:cubicBezTo>
                <a:close/>
                <a:moveTo>
                  <a:pt x="40226" y="31769"/>
                </a:moveTo>
                <a:cubicBezTo>
                  <a:pt x="40187" y="31769"/>
                  <a:pt x="40150" y="31788"/>
                  <a:pt x="40131" y="31828"/>
                </a:cubicBezTo>
                <a:cubicBezTo>
                  <a:pt x="40004" y="32074"/>
                  <a:pt x="39862" y="32316"/>
                  <a:pt x="39714" y="32552"/>
                </a:cubicBezTo>
                <a:cubicBezTo>
                  <a:pt x="39681" y="32600"/>
                  <a:pt x="39693" y="32666"/>
                  <a:pt x="39741" y="32699"/>
                </a:cubicBezTo>
                <a:cubicBezTo>
                  <a:pt x="39764" y="32711"/>
                  <a:pt x="39779" y="32716"/>
                  <a:pt x="39802" y="32716"/>
                </a:cubicBezTo>
                <a:cubicBezTo>
                  <a:pt x="39835" y="32716"/>
                  <a:pt x="39867" y="32694"/>
                  <a:pt x="39890" y="32666"/>
                </a:cubicBezTo>
                <a:cubicBezTo>
                  <a:pt x="40042" y="32425"/>
                  <a:pt x="40186" y="32173"/>
                  <a:pt x="40317" y="31921"/>
                </a:cubicBezTo>
                <a:cubicBezTo>
                  <a:pt x="40344" y="31871"/>
                  <a:pt x="40323" y="31806"/>
                  <a:pt x="40273" y="31778"/>
                </a:cubicBezTo>
                <a:cubicBezTo>
                  <a:pt x="40257" y="31772"/>
                  <a:pt x="40242" y="31769"/>
                  <a:pt x="40226" y="31769"/>
                </a:cubicBezTo>
                <a:close/>
                <a:moveTo>
                  <a:pt x="21026" y="32209"/>
                </a:moveTo>
                <a:cubicBezTo>
                  <a:pt x="21005" y="32209"/>
                  <a:pt x="20983" y="32215"/>
                  <a:pt x="20964" y="32228"/>
                </a:cubicBezTo>
                <a:cubicBezTo>
                  <a:pt x="20915" y="32266"/>
                  <a:pt x="20908" y="32332"/>
                  <a:pt x="20941" y="32377"/>
                </a:cubicBezTo>
                <a:cubicBezTo>
                  <a:pt x="21112" y="32612"/>
                  <a:pt x="21287" y="32837"/>
                  <a:pt x="21462" y="33050"/>
                </a:cubicBezTo>
                <a:cubicBezTo>
                  <a:pt x="21485" y="33078"/>
                  <a:pt x="21512" y="33093"/>
                  <a:pt x="21545" y="33093"/>
                </a:cubicBezTo>
                <a:cubicBezTo>
                  <a:pt x="21566" y="33093"/>
                  <a:pt x="21589" y="33083"/>
                  <a:pt x="21611" y="33067"/>
                </a:cubicBezTo>
                <a:cubicBezTo>
                  <a:pt x="21654" y="33028"/>
                  <a:pt x="21660" y="32962"/>
                  <a:pt x="21627" y="32919"/>
                </a:cubicBezTo>
                <a:cubicBezTo>
                  <a:pt x="21452" y="32705"/>
                  <a:pt x="21277" y="32486"/>
                  <a:pt x="21112" y="32256"/>
                </a:cubicBezTo>
                <a:cubicBezTo>
                  <a:pt x="21092" y="32225"/>
                  <a:pt x="21060" y="32209"/>
                  <a:pt x="21026" y="32209"/>
                </a:cubicBezTo>
                <a:close/>
                <a:moveTo>
                  <a:pt x="39316" y="33194"/>
                </a:moveTo>
                <a:cubicBezTo>
                  <a:pt x="39284" y="33194"/>
                  <a:pt x="39251" y="33208"/>
                  <a:pt x="39232" y="33237"/>
                </a:cubicBezTo>
                <a:cubicBezTo>
                  <a:pt x="39061" y="33455"/>
                  <a:pt x="38881" y="33670"/>
                  <a:pt x="38689" y="33872"/>
                </a:cubicBezTo>
                <a:cubicBezTo>
                  <a:pt x="38651" y="33916"/>
                  <a:pt x="38651" y="33981"/>
                  <a:pt x="38694" y="34021"/>
                </a:cubicBezTo>
                <a:cubicBezTo>
                  <a:pt x="38716" y="34042"/>
                  <a:pt x="38744" y="34047"/>
                  <a:pt x="38765" y="34047"/>
                </a:cubicBezTo>
                <a:cubicBezTo>
                  <a:pt x="38793" y="34047"/>
                  <a:pt x="38826" y="34037"/>
                  <a:pt x="38843" y="34014"/>
                </a:cubicBezTo>
                <a:cubicBezTo>
                  <a:pt x="39040" y="33806"/>
                  <a:pt x="39226" y="33587"/>
                  <a:pt x="39397" y="33363"/>
                </a:cubicBezTo>
                <a:cubicBezTo>
                  <a:pt x="39435" y="33318"/>
                  <a:pt x="39423" y="33253"/>
                  <a:pt x="39379" y="33214"/>
                </a:cubicBezTo>
                <a:cubicBezTo>
                  <a:pt x="39361" y="33201"/>
                  <a:pt x="39339" y="33194"/>
                  <a:pt x="39316" y="33194"/>
                </a:cubicBezTo>
                <a:close/>
                <a:moveTo>
                  <a:pt x="22098" y="33519"/>
                </a:moveTo>
                <a:cubicBezTo>
                  <a:pt x="22073" y="33519"/>
                  <a:pt x="22048" y="33528"/>
                  <a:pt x="22027" y="33549"/>
                </a:cubicBezTo>
                <a:cubicBezTo>
                  <a:pt x="21983" y="33587"/>
                  <a:pt x="21983" y="33653"/>
                  <a:pt x="22021" y="33697"/>
                </a:cubicBezTo>
                <a:cubicBezTo>
                  <a:pt x="22213" y="33905"/>
                  <a:pt x="22416" y="34108"/>
                  <a:pt x="22619" y="34300"/>
                </a:cubicBezTo>
                <a:cubicBezTo>
                  <a:pt x="22641" y="34322"/>
                  <a:pt x="22663" y="34327"/>
                  <a:pt x="22691" y="34327"/>
                </a:cubicBezTo>
                <a:cubicBezTo>
                  <a:pt x="22717" y="34327"/>
                  <a:pt x="22745" y="34317"/>
                  <a:pt x="22767" y="34294"/>
                </a:cubicBezTo>
                <a:cubicBezTo>
                  <a:pt x="22811" y="34256"/>
                  <a:pt x="22805" y="34185"/>
                  <a:pt x="22762" y="34146"/>
                </a:cubicBezTo>
                <a:cubicBezTo>
                  <a:pt x="22565" y="33960"/>
                  <a:pt x="22367" y="33758"/>
                  <a:pt x="22175" y="33554"/>
                </a:cubicBezTo>
                <a:cubicBezTo>
                  <a:pt x="22155" y="33531"/>
                  <a:pt x="22127" y="33519"/>
                  <a:pt x="22098" y="33519"/>
                </a:cubicBezTo>
                <a:close/>
                <a:moveTo>
                  <a:pt x="38168" y="34431"/>
                </a:moveTo>
                <a:cubicBezTo>
                  <a:pt x="38142" y="34431"/>
                  <a:pt x="38115" y="34440"/>
                  <a:pt x="38097" y="34459"/>
                </a:cubicBezTo>
                <a:cubicBezTo>
                  <a:pt x="37889" y="34639"/>
                  <a:pt x="37669" y="34821"/>
                  <a:pt x="37450" y="34985"/>
                </a:cubicBezTo>
                <a:cubicBezTo>
                  <a:pt x="37401" y="35018"/>
                  <a:pt x="37391" y="35089"/>
                  <a:pt x="37429" y="35132"/>
                </a:cubicBezTo>
                <a:cubicBezTo>
                  <a:pt x="37444" y="35160"/>
                  <a:pt x="37477" y="35177"/>
                  <a:pt x="37510" y="35177"/>
                </a:cubicBezTo>
                <a:cubicBezTo>
                  <a:pt x="37533" y="35177"/>
                  <a:pt x="37555" y="35172"/>
                  <a:pt x="37576" y="35155"/>
                </a:cubicBezTo>
                <a:cubicBezTo>
                  <a:pt x="37801" y="34985"/>
                  <a:pt x="38026" y="34803"/>
                  <a:pt x="38234" y="34613"/>
                </a:cubicBezTo>
                <a:cubicBezTo>
                  <a:pt x="38278" y="34573"/>
                  <a:pt x="38284" y="34508"/>
                  <a:pt x="38246" y="34464"/>
                </a:cubicBezTo>
                <a:cubicBezTo>
                  <a:pt x="38225" y="34442"/>
                  <a:pt x="38196" y="34431"/>
                  <a:pt x="38168" y="34431"/>
                </a:cubicBezTo>
                <a:close/>
                <a:moveTo>
                  <a:pt x="23322" y="34675"/>
                </a:moveTo>
                <a:cubicBezTo>
                  <a:pt x="23291" y="34675"/>
                  <a:pt x="23262" y="34688"/>
                  <a:pt x="23243" y="34717"/>
                </a:cubicBezTo>
                <a:cubicBezTo>
                  <a:pt x="23205" y="34760"/>
                  <a:pt x="23210" y="34826"/>
                  <a:pt x="23255" y="34864"/>
                </a:cubicBezTo>
                <a:cubicBezTo>
                  <a:pt x="23480" y="35046"/>
                  <a:pt x="23704" y="35215"/>
                  <a:pt x="23934" y="35374"/>
                </a:cubicBezTo>
                <a:cubicBezTo>
                  <a:pt x="23951" y="35390"/>
                  <a:pt x="23973" y="35395"/>
                  <a:pt x="23994" y="35395"/>
                </a:cubicBezTo>
                <a:cubicBezTo>
                  <a:pt x="24027" y="35395"/>
                  <a:pt x="24060" y="35380"/>
                  <a:pt x="24083" y="35352"/>
                </a:cubicBezTo>
                <a:cubicBezTo>
                  <a:pt x="24115" y="35303"/>
                  <a:pt x="24105" y="35238"/>
                  <a:pt x="24055" y="35205"/>
                </a:cubicBezTo>
                <a:cubicBezTo>
                  <a:pt x="23830" y="35046"/>
                  <a:pt x="23605" y="34876"/>
                  <a:pt x="23392" y="34700"/>
                </a:cubicBezTo>
                <a:cubicBezTo>
                  <a:pt x="23370" y="34683"/>
                  <a:pt x="23345" y="34675"/>
                  <a:pt x="23322" y="34675"/>
                </a:cubicBezTo>
                <a:close/>
                <a:moveTo>
                  <a:pt x="36813" y="35439"/>
                </a:moveTo>
                <a:cubicBezTo>
                  <a:pt x="36793" y="35439"/>
                  <a:pt x="36773" y="35444"/>
                  <a:pt x="36754" y="35456"/>
                </a:cubicBezTo>
                <a:cubicBezTo>
                  <a:pt x="36524" y="35599"/>
                  <a:pt x="36278" y="35736"/>
                  <a:pt x="36025" y="35862"/>
                </a:cubicBezTo>
                <a:cubicBezTo>
                  <a:pt x="35976" y="35889"/>
                  <a:pt x="35954" y="35949"/>
                  <a:pt x="35982" y="36004"/>
                </a:cubicBezTo>
                <a:cubicBezTo>
                  <a:pt x="35998" y="36043"/>
                  <a:pt x="36036" y="36060"/>
                  <a:pt x="36075" y="36060"/>
                </a:cubicBezTo>
                <a:cubicBezTo>
                  <a:pt x="36091" y="36060"/>
                  <a:pt x="36108" y="36060"/>
                  <a:pt x="36124" y="36048"/>
                </a:cubicBezTo>
                <a:cubicBezTo>
                  <a:pt x="36376" y="35922"/>
                  <a:pt x="36628" y="35780"/>
                  <a:pt x="36870" y="35637"/>
                </a:cubicBezTo>
                <a:cubicBezTo>
                  <a:pt x="36918" y="35605"/>
                  <a:pt x="36935" y="35539"/>
                  <a:pt x="36903" y="35489"/>
                </a:cubicBezTo>
                <a:cubicBezTo>
                  <a:pt x="36881" y="35457"/>
                  <a:pt x="36848" y="35439"/>
                  <a:pt x="36813" y="35439"/>
                </a:cubicBezTo>
                <a:close/>
                <a:moveTo>
                  <a:pt x="24705" y="35640"/>
                </a:moveTo>
                <a:cubicBezTo>
                  <a:pt x="24669" y="35640"/>
                  <a:pt x="24633" y="35658"/>
                  <a:pt x="24614" y="35691"/>
                </a:cubicBezTo>
                <a:cubicBezTo>
                  <a:pt x="24586" y="35741"/>
                  <a:pt x="24603" y="35807"/>
                  <a:pt x="24652" y="35835"/>
                </a:cubicBezTo>
                <a:cubicBezTo>
                  <a:pt x="24894" y="35982"/>
                  <a:pt x="25145" y="36114"/>
                  <a:pt x="25403" y="36240"/>
                </a:cubicBezTo>
                <a:cubicBezTo>
                  <a:pt x="25420" y="36245"/>
                  <a:pt x="25431" y="36250"/>
                  <a:pt x="25447" y="36250"/>
                </a:cubicBezTo>
                <a:cubicBezTo>
                  <a:pt x="25486" y="36250"/>
                  <a:pt x="25524" y="36229"/>
                  <a:pt x="25545" y="36191"/>
                </a:cubicBezTo>
                <a:cubicBezTo>
                  <a:pt x="25568" y="36136"/>
                  <a:pt x="25545" y="36075"/>
                  <a:pt x="25497" y="36048"/>
                </a:cubicBezTo>
                <a:cubicBezTo>
                  <a:pt x="25244" y="35928"/>
                  <a:pt x="24998" y="35797"/>
                  <a:pt x="24756" y="35653"/>
                </a:cubicBezTo>
                <a:cubicBezTo>
                  <a:pt x="24740" y="35644"/>
                  <a:pt x="24723" y="35640"/>
                  <a:pt x="24705" y="35640"/>
                </a:cubicBezTo>
                <a:close/>
                <a:moveTo>
                  <a:pt x="35304" y="36199"/>
                </a:moveTo>
                <a:cubicBezTo>
                  <a:pt x="35291" y="36199"/>
                  <a:pt x="35277" y="36202"/>
                  <a:pt x="35264" y="36207"/>
                </a:cubicBezTo>
                <a:cubicBezTo>
                  <a:pt x="35011" y="36311"/>
                  <a:pt x="34748" y="36404"/>
                  <a:pt x="34480" y="36492"/>
                </a:cubicBezTo>
                <a:cubicBezTo>
                  <a:pt x="34424" y="36508"/>
                  <a:pt x="34391" y="36569"/>
                  <a:pt x="34409" y="36624"/>
                </a:cubicBezTo>
                <a:cubicBezTo>
                  <a:pt x="34424" y="36667"/>
                  <a:pt x="34469" y="36695"/>
                  <a:pt x="34512" y="36695"/>
                </a:cubicBezTo>
                <a:cubicBezTo>
                  <a:pt x="34523" y="36695"/>
                  <a:pt x="34535" y="36695"/>
                  <a:pt x="34545" y="36690"/>
                </a:cubicBezTo>
                <a:cubicBezTo>
                  <a:pt x="34819" y="36602"/>
                  <a:pt x="35089" y="36508"/>
                  <a:pt x="35345" y="36404"/>
                </a:cubicBezTo>
                <a:cubicBezTo>
                  <a:pt x="35400" y="36382"/>
                  <a:pt x="35428" y="36316"/>
                  <a:pt x="35406" y="36262"/>
                </a:cubicBezTo>
                <a:cubicBezTo>
                  <a:pt x="35390" y="36224"/>
                  <a:pt x="35348" y="36199"/>
                  <a:pt x="35304" y="36199"/>
                </a:cubicBezTo>
                <a:close/>
                <a:moveTo>
                  <a:pt x="26227" y="36372"/>
                </a:moveTo>
                <a:cubicBezTo>
                  <a:pt x="26182" y="36372"/>
                  <a:pt x="26140" y="36399"/>
                  <a:pt x="26121" y="36442"/>
                </a:cubicBezTo>
                <a:cubicBezTo>
                  <a:pt x="26099" y="36492"/>
                  <a:pt x="26127" y="36558"/>
                  <a:pt x="26182" y="36574"/>
                </a:cubicBezTo>
                <a:cubicBezTo>
                  <a:pt x="26445" y="36678"/>
                  <a:pt x="26719" y="36771"/>
                  <a:pt x="26987" y="36849"/>
                </a:cubicBezTo>
                <a:cubicBezTo>
                  <a:pt x="26999" y="36854"/>
                  <a:pt x="27009" y="36854"/>
                  <a:pt x="27020" y="36854"/>
                </a:cubicBezTo>
                <a:cubicBezTo>
                  <a:pt x="27065" y="36854"/>
                  <a:pt x="27108" y="36827"/>
                  <a:pt x="27119" y="36777"/>
                </a:cubicBezTo>
                <a:cubicBezTo>
                  <a:pt x="27136" y="36723"/>
                  <a:pt x="27103" y="36662"/>
                  <a:pt x="27047" y="36645"/>
                </a:cubicBezTo>
                <a:cubicBezTo>
                  <a:pt x="26784" y="36569"/>
                  <a:pt x="26516" y="36481"/>
                  <a:pt x="26258" y="36377"/>
                </a:cubicBezTo>
                <a:cubicBezTo>
                  <a:pt x="26248" y="36374"/>
                  <a:pt x="26237" y="36372"/>
                  <a:pt x="26227" y="36372"/>
                </a:cubicBezTo>
                <a:close/>
                <a:moveTo>
                  <a:pt x="33703" y="36713"/>
                </a:moveTo>
                <a:cubicBezTo>
                  <a:pt x="33694" y="36713"/>
                  <a:pt x="33684" y="36715"/>
                  <a:pt x="33675" y="36717"/>
                </a:cubicBezTo>
                <a:cubicBezTo>
                  <a:pt x="33411" y="36777"/>
                  <a:pt x="33131" y="36837"/>
                  <a:pt x="32852" y="36887"/>
                </a:cubicBezTo>
                <a:cubicBezTo>
                  <a:pt x="32797" y="36898"/>
                  <a:pt x="32759" y="36948"/>
                  <a:pt x="32770" y="37007"/>
                </a:cubicBezTo>
                <a:cubicBezTo>
                  <a:pt x="32775" y="37057"/>
                  <a:pt x="32819" y="37095"/>
                  <a:pt x="32873" y="37095"/>
                </a:cubicBezTo>
                <a:lnTo>
                  <a:pt x="32891" y="37095"/>
                </a:lnTo>
                <a:cubicBezTo>
                  <a:pt x="33175" y="37046"/>
                  <a:pt x="33455" y="36986"/>
                  <a:pt x="33723" y="36920"/>
                </a:cubicBezTo>
                <a:cubicBezTo>
                  <a:pt x="33778" y="36908"/>
                  <a:pt x="33817" y="36849"/>
                  <a:pt x="33799" y="36794"/>
                </a:cubicBezTo>
                <a:cubicBezTo>
                  <a:pt x="33791" y="36748"/>
                  <a:pt x="33751" y="36713"/>
                  <a:pt x="33703" y="36713"/>
                </a:cubicBezTo>
                <a:close/>
                <a:moveTo>
                  <a:pt x="27836" y="36852"/>
                </a:moveTo>
                <a:cubicBezTo>
                  <a:pt x="27788" y="36852"/>
                  <a:pt x="27742" y="36883"/>
                  <a:pt x="27733" y="36936"/>
                </a:cubicBezTo>
                <a:cubicBezTo>
                  <a:pt x="27722" y="36991"/>
                  <a:pt x="27755" y="37046"/>
                  <a:pt x="27814" y="37062"/>
                </a:cubicBezTo>
                <a:cubicBezTo>
                  <a:pt x="28089" y="37117"/>
                  <a:pt x="28368" y="37166"/>
                  <a:pt x="28654" y="37204"/>
                </a:cubicBezTo>
                <a:lnTo>
                  <a:pt x="28664" y="37204"/>
                </a:lnTo>
                <a:cubicBezTo>
                  <a:pt x="28719" y="37204"/>
                  <a:pt x="28763" y="37166"/>
                  <a:pt x="28768" y="37117"/>
                </a:cubicBezTo>
                <a:cubicBezTo>
                  <a:pt x="28780" y="37057"/>
                  <a:pt x="28735" y="37002"/>
                  <a:pt x="28681" y="36996"/>
                </a:cubicBezTo>
                <a:cubicBezTo>
                  <a:pt x="28401" y="36958"/>
                  <a:pt x="28127" y="36908"/>
                  <a:pt x="27859" y="36854"/>
                </a:cubicBezTo>
                <a:cubicBezTo>
                  <a:pt x="27852" y="36853"/>
                  <a:pt x="27844" y="36852"/>
                  <a:pt x="27836" y="36852"/>
                </a:cubicBezTo>
                <a:close/>
                <a:moveTo>
                  <a:pt x="32033" y="37001"/>
                </a:moveTo>
                <a:cubicBezTo>
                  <a:pt x="32030" y="37001"/>
                  <a:pt x="32027" y="37001"/>
                  <a:pt x="32024" y="37002"/>
                </a:cubicBezTo>
                <a:cubicBezTo>
                  <a:pt x="31745" y="37034"/>
                  <a:pt x="31459" y="37062"/>
                  <a:pt x="31186" y="37079"/>
                </a:cubicBezTo>
                <a:cubicBezTo>
                  <a:pt x="31131" y="37084"/>
                  <a:pt x="31087" y="37133"/>
                  <a:pt x="31087" y="37188"/>
                </a:cubicBezTo>
                <a:cubicBezTo>
                  <a:pt x="31092" y="37249"/>
                  <a:pt x="31136" y="37292"/>
                  <a:pt x="31196" y="37292"/>
                </a:cubicBezTo>
                <a:lnTo>
                  <a:pt x="31202" y="37292"/>
                </a:lnTo>
                <a:cubicBezTo>
                  <a:pt x="31476" y="37270"/>
                  <a:pt x="31761" y="37249"/>
                  <a:pt x="32046" y="37216"/>
                </a:cubicBezTo>
                <a:cubicBezTo>
                  <a:pt x="32107" y="37211"/>
                  <a:pt x="32150" y="37155"/>
                  <a:pt x="32139" y="37095"/>
                </a:cubicBezTo>
                <a:cubicBezTo>
                  <a:pt x="32134" y="37043"/>
                  <a:pt x="32085" y="37001"/>
                  <a:pt x="32033" y="37001"/>
                </a:cubicBezTo>
                <a:close/>
                <a:moveTo>
                  <a:pt x="29514" y="37079"/>
                </a:moveTo>
                <a:cubicBezTo>
                  <a:pt x="29459" y="37079"/>
                  <a:pt x="29405" y="37117"/>
                  <a:pt x="29399" y="37178"/>
                </a:cubicBezTo>
                <a:cubicBezTo>
                  <a:pt x="29393" y="37237"/>
                  <a:pt x="29443" y="37287"/>
                  <a:pt x="29498" y="37287"/>
                </a:cubicBezTo>
                <a:cubicBezTo>
                  <a:pt x="29772" y="37309"/>
                  <a:pt x="30051" y="37315"/>
                  <a:pt x="30347" y="37315"/>
                </a:cubicBezTo>
                <a:lnTo>
                  <a:pt x="30341" y="37105"/>
                </a:lnTo>
                <a:cubicBezTo>
                  <a:pt x="30299" y="37106"/>
                  <a:pt x="30257" y="37107"/>
                  <a:pt x="30215" y="37107"/>
                </a:cubicBezTo>
                <a:cubicBezTo>
                  <a:pt x="29978" y="37107"/>
                  <a:pt x="29742" y="37093"/>
                  <a:pt x="29514" y="370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3" name="Google Shape;2473;p38"/>
          <p:cNvSpPr/>
          <p:nvPr/>
        </p:nvSpPr>
        <p:spPr>
          <a:xfrm rot="-8552197" flipH="1">
            <a:off x="7203899" y="5510745"/>
            <a:ext cx="2715252" cy="2473744"/>
          </a:xfrm>
          <a:custGeom>
            <a:avLst/>
            <a:gdLst/>
            <a:ahLst/>
            <a:cxnLst/>
            <a:rect l="l" t="t" r="r" b="b"/>
            <a:pathLst>
              <a:path w="40958" h="37315" extrusionOk="0">
                <a:moveTo>
                  <a:pt x="947" y="1"/>
                </a:moveTo>
                <a:cubicBezTo>
                  <a:pt x="421" y="1"/>
                  <a:pt x="115" y="39"/>
                  <a:pt x="104" y="39"/>
                </a:cubicBezTo>
                <a:cubicBezTo>
                  <a:pt x="43" y="44"/>
                  <a:pt x="0" y="99"/>
                  <a:pt x="11" y="154"/>
                </a:cubicBezTo>
                <a:cubicBezTo>
                  <a:pt x="16" y="208"/>
                  <a:pt x="59" y="248"/>
                  <a:pt x="115" y="248"/>
                </a:cubicBezTo>
                <a:lnTo>
                  <a:pt x="125" y="248"/>
                </a:lnTo>
                <a:cubicBezTo>
                  <a:pt x="125" y="248"/>
                  <a:pt x="438" y="215"/>
                  <a:pt x="959" y="215"/>
                </a:cubicBezTo>
                <a:cubicBezTo>
                  <a:pt x="1013" y="215"/>
                  <a:pt x="1058" y="165"/>
                  <a:pt x="1058" y="104"/>
                </a:cubicBezTo>
                <a:cubicBezTo>
                  <a:pt x="1058" y="51"/>
                  <a:pt x="1002" y="1"/>
                  <a:pt x="947" y="1"/>
                </a:cubicBezTo>
                <a:close/>
                <a:moveTo>
                  <a:pt x="1803" y="33"/>
                </a:moveTo>
                <a:cubicBezTo>
                  <a:pt x="1743" y="33"/>
                  <a:pt x="1703" y="75"/>
                  <a:pt x="1698" y="132"/>
                </a:cubicBezTo>
                <a:cubicBezTo>
                  <a:pt x="1693" y="187"/>
                  <a:pt x="1736" y="241"/>
                  <a:pt x="1797" y="241"/>
                </a:cubicBezTo>
                <a:cubicBezTo>
                  <a:pt x="2072" y="264"/>
                  <a:pt x="2356" y="291"/>
                  <a:pt x="2631" y="329"/>
                </a:cubicBezTo>
                <a:lnTo>
                  <a:pt x="2647" y="329"/>
                </a:lnTo>
                <a:cubicBezTo>
                  <a:pt x="2697" y="329"/>
                  <a:pt x="2745" y="291"/>
                  <a:pt x="2751" y="236"/>
                </a:cubicBezTo>
                <a:cubicBezTo>
                  <a:pt x="2756" y="182"/>
                  <a:pt x="2718" y="127"/>
                  <a:pt x="2657" y="122"/>
                </a:cubicBezTo>
                <a:cubicBezTo>
                  <a:pt x="2378" y="83"/>
                  <a:pt x="2093" y="51"/>
                  <a:pt x="1814" y="33"/>
                </a:cubicBezTo>
                <a:cubicBezTo>
                  <a:pt x="1810" y="33"/>
                  <a:pt x="1807" y="33"/>
                  <a:pt x="1803" y="33"/>
                </a:cubicBezTo>
                <a:close/>
                <a:moveTo>
                  <a:pt x="3481" y="262"/>
                </a:moveTo>
                <a:cubicBezTo>
                  <a:pt x="3432" y="262"/>
                  <a:pt x="3386" y="293"/>
                  <a:pt x="3375" y="346"/>
                </a:cubicBezTo>
                <a:cubicBezTo>
                  <a:pt x="3365" y="400"/>
                  <a:pt x="3403" y="456"/>
                  <a:pt x="3458" y="466"/>
                </a:cubicBezTo>
                <a:cubicBezTo>
                  <a:pt x="3732" y="527"/>
                  <a:pt x="4005" y="587"/>
                  <a:pt x="4275" y="664"/>
                </a:cubicBezTo>
                <a:cubicBezTo>
                  <a:pt x="4286" y="664"/>
                  <a:pt x="4291" y="669"/>
                  <a:pt x="4301" y="669"/>
                </a:cubicBezTo>
                <a:cubicBezTo>
                  <a:pt x="4351" y="669"/>
                  <a:pt x="4390" y="636"/>
                  <a:pt x="4407" y="587"/>
                </a:cubicBezTo>
                <a:cubicBezTo>
                  <a:pt x="4422" y="532"/>
                  <a:pt x="4384" y="471"/>
                  <a:pt x="4329" y="461"/>
                </a:cubicBezTo>
                <a:cubicBezTo>
                  <a:pt x="4061" y="385"/>
                  <a:pt x="3782" y="319"/>
                  <a:pt x="3502" y="264"/>
                </a:cubicBezTo>
                <a:cubicBezTo>
                  <a:pt x="3495" y="262"/>
                  <a:pt x="3488" y="262"/>
                  <a:pt x="3481" y="262"/>
                </a:cubicBezTo>
                <a:close/>
                <a:moveTo>
                  <a:pt x="5113" y="708"/>
                </a:moveTo>
                <a:cubicBezTo>
                  <a:pt x="5069" y="708"/>
                  <a:pt x="5027" y="735"/>
                  <a:pt x="5009" y="779"/>
                </a:cubicBezTo>
                <a:cubicBezTo>
                  <a:pt x="4992" y="833"/>
                  <a:pt x="5020" y="894"/>
                  <a:pt x="5075" y="916"/>
                </a:cubicBezTo>
                <a:cubicBezTo>
                  <a:pt x="5338" y="1009"/>
                  <a:pt x="5601" y="1113"/>
                  <a:pt x="5854" y="1223"/>
                </a:cubicBezTo>
                <a:cubicBezTo>
                  <a:pt x="5864" y="1228"/>
                  <a:pt x="5880" y="1234"/>
                  <a:pt x="5897" y="1234"/>
                </a:cubicBezTo>
                <a:cubicBezTo>
                  <a:pt x="5935" y="1234"/>
                  <a:pt x="5973" y="1207"/>
                  <a:pt x="5990" y="1169"/>
                </a:cubicBezTo>
                <a:cubicBezTo>
                  <a:pt x="6018" y="1113"/>
                  <a:pt x="5990" y="1053"/>
                  <a:pt x="5935" y="1031"/>
                </a:cubicBezTo>
                <a:cubicBezTo>
                  <a:pt x="5677" y="916"/>
                  <a:pt x="5414" y="812"/>
                  <a:pt x="5146" y="713"/>
                </a:cubicBezTo>
                <a:cubicBezTo>
                  <a:pt x="5135" y="710"/>
                  <a:pt x="5124" y="708"/>
                  <a:pt x="5113" y="708"/>
                </a:cubicBezTo>
                <a:close/>
                <a:moveTo>
                  <a:pt x="6656" y="1392"/>
                </a:moveTo>
                <a:cubicBezTo>
                  <a:pt x="6618" y="1392"/>
                  <a:pt x="6579" y="1413"/>
                  <a:pt x="6560" y="1447"/>
                </a:cubicBezTo>
                <a:cubicBezTo>
                  <a:pt x="6532" y="1497"/>
                  <a:pt x="6555" y="1563"/>
                  <a:pt x="6603" y="1590"/>
                </a:cubicBezTo>
                <a:cubicBezTo>
                  <a:pt x="6851" y="1721"/>
                  <a:pt x="7091" y="1870"/>
                  <a:pt x="7322" y="2017"/>
                </a:cubicBezTo>
                <a:cubicBezTo>
                  <a:pt x="7339" y="2029"/>
                  <a:pt x="7360" y="2034"/>
                  <a:pt x="7382" y="2034"/>
                </a:cubicBezTo>
                <a:cubicBezTo>
                  <a:pt x="7415" y="2034"/>
                  <a:pt x="7448" y="2017"/>
                  <a:pt x="7470" y="1984"/>
                </a:cubicBezTo>
                <a:cubicBezTo>
                  <a:pt x="7503" y="1936"/>
                  <a:pt x="7486" y="1875"/>
                  <a:pt x="7437" y="1842"/>
                </a:cubicBezTo>
                <a:cubicBezTo>
                  <a:pt x="7202" y="1688"/>
                  <a:pt x="6955" y="1541"/>
                  <a:pt x="6702" y="1404"/>
                </a:cubicBezTo>
                <a:cubicBezTo>
                  <a:pt x="6688" y="1396"/>
                  <a:pt x="6672" y="1392"/>
                  <a:pt x="6656" y="1392"/>
                </a:cubicBezTo>
                <a:close/>
                <a:moveTo>
                  <a:pt x="8069" y="2314"/>
                </a:moveTo>
                <a:cubicBezTo>
                  <a:pt x="8038" y="2314"/>
                  <a:pt x="8007" y="2327"/>
                  <a:pt x="7985" y="2352"/>
                </a:cubicBezTo>
                <a:cubicBezTo>
                  <a:pt x="7946" y="2401"/>
                  <a:pt x="7958" y="2467"/>
                  <a:pt x="8002" y="2505"/>
                </a:cubicBezTo>
                <a:cubicBezTo>
                  <a:pt x="8221" y="2675"/>
                  <a:pt x="8434" y="2856"/>
                  <a:pt x="8642" y="3043"/>
                </a:cubicBezTo>
                <a:cubicBezTo>
                  <a:pt x="8659" y="3064"/>
                  <a:pt x="8687" y="3069"/>
                  <a:pt x="8715" y="3069"/>
                </a:cubicBezTo>
                <a:cubicBezTo>
                  <a:pt x="8741" y="3069"/>
                  <a:pt x="8769" y="3059"/>
                  <a:pt x="8791" y="3036"/>
                </a:cubicBezTo>
                <a:cubicBezTo>
                  <a:pt x="8829" y="2993"/>
                  <a:pt x="8829" y="2927"/>
                  <a:pt x="8786" y="2889"/>
                </a:cubicBezTo>
                <a:cubicBezTo>
                  <a:pt x="8577" y="2697"/>
                  <a:pt x="8358" y="2510"/>
                  <a:pt x="8133" y="2335"/>
                </a:cubicBezTo>
                <a:cubicBezTo>
                  <a:pt x="8115" y="2321"/>
                  <a:pt x="8092" y="2314"/>
                  <a:pt x="8069" y="2314"/>
                </a:cubicBezTo>
                <a:close/>
                <a:moveTo>
                  <a:pt x="9308" y="3458"/>
                </a:moveTo>
                <a:cubicBezTo>
                  <a:pt x="9282" y="3458"/>
                  <a:pt x="9256" y="3468"/>
                  <a:pt x="9234" y="3486"/>
                </a:cubicBezTo>
                <a:cubicBezTo>
                  <a:pt x="9191" y="3525"/>
                  <a:pt x="9191" y="3590"/>
                  <a:pt x="9229" y="3635"/>
                </a:cubicBezTo>
                <a:cubicBezTo>
                  <a:pt x="9416" y="3838"/>
                  <a:pt x="9596" y="4056"/>
                  <a:pt x="9767" y="4276"/>
                </a:cubicBezTo>
                <a:cubicBezTo>
                  <a:pt x="9788" y="4303"/>
                  <a:pt x="9816" y="4319"/>
                  <a:pt x="9849" y="4319"/>
                </a:cubicBezTo>
                <a:cubicBezTo>
                  <a:pt x="9871" y="4319"/>
                  <a:pt x="9892" y="4308"/>
                  <a:pt x="9914" y="4298"/>
                </a:cubicBezTo>
                <a:cubicBezTo>
                  <a:pt x="9958" y="4260"/>
                  <a:pt x="9970" y="4194"/>
                  <a:pt x="9931" y="4144"/>
                </a:cubicBezTo>
                <a:cubicBezTo>
                  <a:pt x="9760" y="3919"/>
                  <a:pt x="9575" y="3701"/>
                  <a:pt x="9383" y="3492"/>
                </a:cubicBezTo>
                <a:cubicBezTo>
                  <a:pt x="9363" y="3469"/>
                  <a:pt x="9336" y="3458"/>
                  <a:pt x="9308" y="3458"/>
                </a:cubicBezTo>
                <a:close/>
                <a:moveTo>
                  <a:pt x="10342" y="4794"/>
                </a:moveTo>
                <a:cubicBezTo>
                  <a:pt x="10322" y="4794"/>
                  <a:pt x="10300" y="4800"/>
                  <a:pt x="10281" y="4812"/>
                </a:cubicBezTo>
                <a:cubicBezTo>
                  <a:pt x="10233" y="4845"/>
                  <a:pt x="10216" y="4906"/>
                  <a:pt x="10248" y="4956"/>
                </a:cubicBezTo>
                <a:cubicBezTo>
                  <a:pt x="10402" y="5186"/>
                  <a:pt x="10544" y="5432"/>
                  <a:pt x="10676" y="5674"/>
                </a:cubicBezTo>
                <a:cubicBezTo>
                  <a:pt x="10698" y="5712"/>
                  <a:pt x="10736" y="5728"/>
                  <a:pt x="10769" y="5728"/>
                </a:cubicBezTo>
                <a:cubicBezTo>
                  <a:pt x="10792" y="5728"/>
                  <a:pt x="10807" y="5723"/>
                  <a:pt x="10825" y="5717"/>
                </a:cubicBezTo>
                <a:cubicBezTo>
                  <a:pt x="10873" y="5690"/>
                  <a:pt x="10890" y="5624"/>
                  <a:pt x="10863" y="5575"/>
                </a:cubicBezTo>
                <a:cubicBezTo>
                  <a:pt x="10726" y="5323"/>
                  <a:pt x="10577" y="5075"/>
                  <a:pt x="10425" y="4840"/>
                </a:cubicBezTo>
                <a:cubicBezTo>
                  <a:pt x="10408" y="4810"/>
                  <a:pt x="10376" y="4794"/>
                  <a:pt x="10342" y="4794"/>
                </a:cubicBezTo>
                <a:close/>
                <a:moveTo>
                  <a:pt x="11152" y="6271"/>
                </a:moveTo>
                <a:cubicBezTo>
                  <a:pt x="11137" y="6271"/>
                  <a:pt x="11122" y="6274"/>
                  <a:pt x="11109" y="6282"/>
                </a:cubicBezTo>
                <a:cubicBezTo>
                  <a:pt x="11055" y="6304"/>
                  <a:pt x="11032" y="6370"/>
                  <a:pt x="11055" y="6424"/>
                </a:cubicBezTo>
                <a:cubicBezTo>
                  <a:pt x="11169" y="6671"/>
                  <a:pt x="11280" y="6929"/>
                  <a:pt x="11378" y="7192"/>
                </a:cubicBezTo>
                <a:cubicBezTo>
                  <a:pt x="11394" y="7235"/>
                  <a:pt x="11438" y="7263"/>
                  <a:pt x="11477" y="7263"/>
                </a:cubicBezTo>
                <a:cubicBezTo>
                  <a:pt x="11493" y="7263"/>
                  <a:pt x="11503" y="7258"/>
                  <a:pt x="11515" y="7252"/>
                </a:cubicBezTo>
                <a:cubicBezTo>
                  <a:pt x="11569" y="7230"/>
                  <a:pt x="11597" y="7169"/>
                  <a:pt x="11576" y="7114"/>
                </a:cubicBezTo>
                <a:cubicBezTo>
                  <a:pt x="11477" y="6851"/>
                  <a:pt x="11361" y="6588"/>
                  <a:pt x="11247" y="6332"/>
                </a:cubicBezTo>
                <a:cubicBezTo>
                  <a:pt x="11231" y="6295"/>
                  <a:pt x="11191" y="6271"/>
                  <a:pt x="11152" y="6271"/>
                </a:cubicBezTo>
                <a:close/>
                <a:moveTo>
                  <a:pt x="11758" y="7845"/>
                </a:moveTo>
                <a:cubicBezTo>
                  <a:pt x="11748" y="7845"/>
                  <a:pt x="11738" y="7846"/>
                  <a:pt x="11728" y="7850"/>
                </a:cubicBezTo>
                <a:cubicBezTo>
                  <a:pt x="11668" y="7865"/>
                  <a:pt x="11641" y="7926"/>
                  <a:pt x="11657" y="7981"/>
                </a:cubicBezTo>
                <a:cubicBezTo>
                  <a:pt x="11740" y="8244"/>
                  <a:pt x="11816" y="8518"/>
                  <a:pt x="11887" y="8786"/>
                </a:cubicBezTo>
                <a:cubicBezTo>
                  <a:pt x="11898" y="8836"/>
                  <a:pt x="11943" y="8869"/>
                  <a:pt x="11991" y="8869"/>
                </a:cubicBezTo>
                <a:cubicBezTo>
                  <a:pt x="11997" y="8869"/>
                  <a:pt x="12008" y="8869"/>
                  <a:pt x="12019" y="8864"/>
                </a:cubicBezTo>
                <a:cubicBezTo>
                  <a:pt x="12074" y="8852"/>
                  <a:pt x="12107" y="8791"/>
                  <a:pt x="12090" y="8737"/>
                </a:cubicBezTo>
                <a:cubicBezTo>
                  <a:pt x="12019" y="8463"/>
                  <a:pt x="11943" y="8184"/>
                  <a:pt x="11860" y="7921"/>
                </a:cubicBezTo>
                <a:cubicBezTo>
                  <a:pt x="11847" y="7875"/>
                  <a:pt x="11804" y="7845"/>
                  <a:pt x="11758" y="7845"/>
                </a:cubicBezTo>
                <a:close/>
                <a:moveTo>
                  <a:pt x="12181" y="9480"/>
                </a:moveTo>
                <a:cubicBezTo>
                  <a:pt x="12175" y="9480"/>
                  <a:pt x="12168" y="9481"/>
                  <a:pt x="12161" y="9482"/>
                </a:cubicBezTo>
                <a:cubicBezTo>
                  <a:pt x="12102" y="9494"/>
                  <a:pt x="12062" y="9548"/>
                  <a:pt x="12079" y="9608"/>
                </a:cubicBezTo>
                <a:cubicBezTo>
                  <a:pt x="12112" y="9767"/>
                  <a:pt x="12140" y="9932"/>
                  <a:pt x="12173" y="10096"/>
                </a:cubicBezTo>
                <a:cubicBezTo>
                  <a:pt x="12189" y="10212"/>
                  <a:pt x="12211" y="10321"/>
                  <a:pt x="12227" y="10436"/>
                </a:cubicBezTo>
                <a:cubicBezTo>
                  <a:pt x="12239" y="10486"/>
                  <a:pt x="12282" y="10524"/>
                  <a:pt x="12332" y="10524"/>
                </a:cubicBezTo>
                <a:cubicBezTo>
                  <a:pt x="12337" y="10524"/>
                  <a:pt x="12343" y="10524"/>
                  <a:pt x="12348" y="10519"/>
                </a:cubicBezTo>
                <a:cubicBezTo>
                  <a:pt x="12408" y="10513"/>
                  <a:pt x="12446" y="10458"/>
                  <a:pt x="12436" y="10397"/>
                </a:cubicBezTo>
                <a:cubicBezTo>
                  <a:pt x="12419" y="10288"/>
                  <a:pt x="12398" y="10173"/>
                  <a:pt x="12381" y="10058"/>
                </a:cubicBezTo>
                <a:cubicBezTo>
                  <a:pt x="12348" y="9894"/>
                  <a:pt x="12315" y="9724"/>
                  <a:pt x="12282" y="9565"/>
                </a:cubicBezTo>
                <a:cubicBezTo>
                  <a:pt x="12273" y="9512"/>
                  <a:pt x="12229" y="9480"/>
                  <a:pt x="12181" y="9480"/>
                </a:cubicBezTo>
                <a:close/>
                <a:moveTo>
                  <a:pt x="12470" y="11147"/>
                </a:moveTo>
                <a:cubicBezTo>
                  <a:pt x="12464" y="11147"/>
                  <a:pt x="12458" y="11147"/>
                  <a:pt x="12452" y="11149"/>
                </a:cubicBezTo>
                <a:cubicBezTo>
                  <a:pt x="12391" y="11154"/>
                  <a:pt x="12353" y="11209"/>
                  <a:pt x="12365" y="11270"/>
                </a:cubicBezTo>
                <a:cubicBezTo>
                  <a:pt x="12403" y="11554"/>
                  <a:pt x="12441" y="11834"/>
                  <a:pt x="12474" y="12102"/>
                </a:cubicBezTo>
                <a:cubicBezTo>
                  <a:pt x="12485" y="12158"/>
                  <a:pt x="12529" y="12196"/>
                  <a:pt x="12583" y="12196"/>
                </a:cubicBezTo>
                <a:lnTo>
                  <a:pt x="12595" y="12196"/>
                </a:lnTo>
                <a:cubicBezTo>
                  <a:pt x="12654" y="12185"/>
                  <a:pt x="12694" y="12135"/>
                  <a:pt x="12687" y="12075"/>
                </a:cubicBezTo>
                <a:cubicBezTo>
                  <a:pt x="12654" y="11806"/>
                  <a:pt x="12616" y="11527"/>
                  <a:pt x="12573" y="11237"/>
                </a:cubicBezTo>
                <a:cubicBezTo>
                  <a:pt x="12563" y="11183"/>
                  <a:pt x="12519" y="11147"/>
                  <a:pt x="12470" y="11147"/>
                </a:cubicBezTo>
                <a:close/>
                <a:moveTo>
                  <a:pt x="12677" y="12825"/>
                </a:moveTo>
                <a:cubicBezTo>
                  <a:pt x="12674" y="12825"/>
                  <a:pt x="12670" y="12825"/>
                  <a:pt x="12666" y="12826"/>
                </a:cubicBezTo>
                <a:cubicBezTo>
                  <a:pt x="12606" y="12831"/>
                  <a:pt x="12567" y="12881"/>
                  <a:pt x="12573" y="12941"/>
                </a:cubicBezTo>
                <a:cubicBezTo>
                  <a:pt x="12600" y="13226"/>
                  <a:pt x="12621" y="13511"/>
                  <a:pt x="12639" y="13779"/>
                </a:cubicBezTo>
                <a:cubicBezTo>
                  <a:pt x="12644" y="13835"/>
                  <a:pt x="12687" y="13878"/>
                  <a:pt x="12742" y="13878"/>
                </a:cubicBezTo>
                <a:lnTo>
                  <a:pt x="12748" y="13878"/>
                </a:lnTo>
                <a:cubicBezTo>
                  <a:pt x="12808" y="13873"/>
                  <a:pt x="12852" y="13823"/>
                  <a:pt x="12852" y="13764"/>
                </a:cubicBezTo>
                <a:cubicBezTo>
                  <a:pt x="12831" y="13494"/>
                  <a:pt x="12808" y="13210"/>
                  <a:pt x="12781" y="12919"/>
                </a:cubicBezTo>
                <a:cubicBezTo>
                  <a:pt x="12776" y="12862"/>
                  <a:pt x="12732" y="12825"/>
                  <a:pt x="12677" y="12825"/>
                </a:cubicBezTo>
                <a:close/>
                <a:moveTo>
                  <a:pt x="12775" y="14508"/>
                </a:moveTo>
                <a:cubicBezTo>
                  <a:pt x="12720" y="14508"/>
                  <a:pt x="12671" y="14558"/>
                  <a:pt x="12677" y="14619"/>
                </a:cubicBezTo>
                <a:lnTo>
                  <a:pt x="12677" y="14930"/>
                </a:lnTo>
                <a:cubicBezTo>
                  <a:pt x="12677" y="15112"/>
                  <a:pt x="12677" y="15287"/>
                  <a:pt x="12666" y="15451"/>
                </a:cubicBezTo>
                <a:cubicBezTo>
                  <a:pt x="12523" y="15474"/>
                  <a:pt x="12381" y="15500"/>
                  <a:pt x="12239" y="15539"/>
                </a:cubicBezTo>
                <a:cubicBezTo>
                  <a:pt x="12178" y="15555"/>
                  <a:pt x="12145" y="15610"/>
                  <a:pt x="12161" y="15664"/>
                </a:cubicBezTo>
                <a:cubicBezTo>
                  <a:pt x="12173" y="15714"/>
                  <a:pt x="12216" y="15747"/>
                  <a:pt x="12266" y="15747"/>
                </a:cubicBezTo>
                <a:cubicBezTo>
                  <a:pt x="12272" y="15747"/>
                  <a:pt x="12282" y="15747"/>
                  <a:pt x="12293" y="15742"/>
                </a:cubicBezTo>
                <a:cubicBezTo>
                  <a:pt x="12556" y="15671"/>
                  <a:pt x="12831" y="15631"/>
                  <a:pt x="13099" y="15631"/>
                </a:cubicBezTo>
                <a:cubicBezTo>
                  <a:pt x="13159" y="15631"/>
                  <a:pt x="13208" y="15583"/>
                  <a:pt x="13203" y="15522"/>
                </a:cubicBezTo>
                <a:cubicBezTo>
                  <a:pt x="13203" y="15467"/>
                  <a:pt x="13159" y="15418"/>
                  <a:pt x="13099" y="15418"/>
                </a:cubicBezTo>
                <a:cubicBezTo>
                  <a:pt x="13028" y="15418"/>
                  <a:pt x="12950" y="15424"/>
                  <a:pt x="12879" y="15429"/>
                </a:cubicBezTo>
                <a:cubicBezTo>
                  <a:pt x="12884" y="15270"/>
                  <a:pt x="12891" y="15105"/>
                  <a:pt x="12891" y="14930"/>
                </a:cubicBezTo>
                <a:cubicBezTo>
                  <a:pt x="12891" y="14826"/>
                  <a:pt x="12884" y="14723"/>
                  <a:pt x="12884" y="14612"/>
                </a:cubicBezTo>
                <a:cubicBezTo>
                  <a:pt x="12884" y="14558"/>
                  <a:pt x="12836" y="14508"/>
                  <a:pt x="12781" y="14508"/>
                </a:cubicBezTo>
                <a:close/>
                <a:moveTo>
                  <a:pt x="13935" y="15518"/>
                </a:moveTo>
                <a:cubicBezTo>
                  <a:pt x="13887" y="15518"/>
                  <a:pt x="13847" y="15549"/>
                  <a:pt x="13833" y="15599"/>
                </a:cubicBezTo>
                <a:cubicBezTo>
                  <a:pt x="13817" y="15654"/>
                  <a:pt x="13855" y="15714"/>
                  <a:pt x="13911" y="15725"/>
                </a:cubicBezTo>
                <a:cubicBezTo>
                  <a:pt x="14179" y="15796"/>
                  <a:pt x="14430" y="15906"/>
                  <a:pt x="14655" y="16043"/>
                </a:cubicBezTo>
                <a:cubicBezTo>
                  <a:pt x="14672" y="16054"/>
                  <a:pt x="14688" y="16059"/>
                  <a:pt x="14710" y="16059"/>
                </a:cubicBezTo>
                <a:cubicBezTo>
                  <a:pt x="14743" y="16059"/>
                  <a:pt x="14781" y="16043"/>
                  <a:pt x="14798" y="16010"/>
                </a:cubicBezTo>
                <a:cubicBezTo>
                  <a:pt x="14831" y="15960"/>
                  <a:pt x="14814" y="15901"/>
                  <a:pt x="14766" y="15868"/>
                </a:cubicBezTo>
                <a:cubicBezTo>
                  <a:pt x="14523" y="15714"/>
                  <a:pt x="14250" y="15599"/>
                  <a:pt x="13964" y="15522"/>
                </a:cubicBezTo>
                <a:cubicBezTo>
                  <a:pt x="13954" y="15520"/>
                  <a:pt x="13944" y="15518"/>
                  <a:pt x="13935" y="15518"/>
                </a:cubicBezTo>
                <a:close/>
                <a:moveTo>
                  <a:pt x="11485" y="15855"/>
                </a:moveTo>
                <a:cubicBezTo>
                  <a:pt x="11467" y="15855"/>
                  <a:pt x="11449" y="15859"/>
                  <a:pt x="11432" y="15868"/>
                </a:cubicBezTo>
                <a:cubicBezTo>
                  <a:pt x="11159" y="16026"/>
                  <a:pt x="10934" y="16213"/>
                  <a:pt x="10754" y="16427"/>
                </a:cubicBezTo>
                <a:cubicBezTo>
                  <a:pt x="10714" y="16471"/>
                  <a:pt x="10721" y="16536"/>
                  <a:pt x="10769" y="16575"/>
                </a:cubicBezTo>
                <a:cubicBezTo>
                  <a:pt x="10786" y="16592"/>
                  <a:pt x="10813" y="16597"/>
                  <a:pt x="10835" y="16597"/>
                </a:cubicBezTo>
                <a:cubicBezTo>
                  <a:pt x="10863" y="16597"/>
                  <a:pt x="10896" y="16585"/>
                  <a:pt x="10918" y="16564"/>
                </a:cubicBezTo>
                <a:cubicBezTo>
                  <a:pt x="11076" y="16367"/>
                  <a:pt x="11290" y="16197"/>
                  <a:pt x="11536" y="16048"/>
                </a:cubicBezTo>
                <a:cubicBezTo>
                  <a:pt x="11586" y="16021"/>
                  <a:pt x="11602" y="15955"/>
                  <a:pt x="11576" y="15906"/>
                </a:cubicBezTo>
                <a:cubicBezTo>
                  <a:pt x="11557" y="15873"/>
                  <a:pt x="11521" y="15855"/>
                  <a:pt x="11485" y="15855"/>
                </a:cubicBezTo>
                <a:close/>
                <a:moveTo>
                  <a:pt x="12707" y="16196"/>
                </a:moveTo>
                <a:cubicBezTo>
                  <a:pt x="12653" y="16196"/>
                  <a:pt x="12605" y="16234"/>
                  <a:pt x="12600" y="16289"/>
                </a:cubicBezTo>
                <a:cubicBezTo>
                  <a:pt x="12562" y="16592"/>
                  <a:pt x="12507" y="16865"/>
                  <a:pt x="12441" y="17101"/>
                </a:cubicBezTo>
                <a:cubicBezTo>
                  <a:pt x="12424" y="17156"/>
                  <a:pt x="12457" y="17217"/>
                  <a:pt x="12512" y="17232"/>
                </a:cubicBezTo>
                <a:cubicBezTo>
                  <a:pt x="12523" y="17232"/>
                  <a:pt x="12535" y="17238"/>
                  <a:pt x="12545" y="17238"/>
                </a:cubicBezTo>
                <a:cubicBezTo>
                  <a:pt x="12589" y="17238"/>
                  <a:pt x="12633" y="17205"/>
                  <a:pt x="12644" y="17161"/>
                </a:cubicBezTo>
                <a:cubicBezTo>
                  <a:pt x="12715" y="16909"/>
                  <a:pt x="12770" y="16630"/>
                  <a:pt x="12808" y="16317"/>
                </a:cubicBezTo>
                <a:cubicBezTo>
                  <a:pt x="12819" y="16256"/>
                  <a:pt x="12775" y="16202"/>
                  <a:pt x="12720" y="16197"/>
                </a:cubicBezTo>
                <a:cubicBezTo>
                  <a:pt x="12716" y="16197"/>
                  <a:pt x="12711" y="16196"/>
                  <a:pt x="12707" y="16196"/>
                </a:cubicBezTo>
                <a:close/>
                <a:moveTo>
                  <a:pt x="15343" y="16407"/>
                </a:moveTo>
                <a:cubicBezTo>
                  <a:pt x="15318" y="16407"/>
                  <a:pt x="15294" y="16415"/>
                  <a:pt x="15275" y="16433"/>
                </a:cubicBezTo>
                <a:cubicBezTo>
                  <a:pt x="15231" y="16471"/>
                  <a:pt x="15219" y="16536"/>
                  <a:pt x="15259" y="16580"/>
                </a:cubicBezTo>
                <a:cubicBezTo>
                  <a:pt x="15406" y="16761"/>
                  <a:pt x="15532" y="16964"/>
                  <a:pt x="15636" y="17189"/>
                </a:cubicBezTo>
                <a:cubicBezTo>
                  <a:pt x="15653" y="17217"/>
                  <a:pt x="15664" y="17243"/>
                  <a:pt x="15674" y="17276"/>
                </a:cubicBezTo>
                <a:cubicBezTo>
                  <a:pt x="15692" y="17315"/>
                  <a:pt x="15730" y="17342"/>
                  <a:pt x="15773" y="17342"/>
                </a:cubicBezTo>
                <a:cubicBezTo>
                  <a:pt x="15785" y="17342"/>
                  <a:pt x="15801" y="17336"/>
                  <a:pt x="15811" y="17331"/>
                </a:cubicBezTo>
                <a:cubicBezTo>
                  <a:pt x="15867" y="17315"/>
                  <a:pt x="15894" y="17249"/>
                  <a:pt x="15872" y="17194"/>
                </a:cubicBezTo>
                <a:cubicBezTo>
                  <a:pt x="15856" y="17161"/>
                  <a:pt x="15844" y="17128"/>
                  <a:pt x="15828" y="17101"/>
                </a:cubicBezTo>
                <a:cubicBezTo>
                  <a:pt x="15719" y="16860"/>
                  <a:pt x="15581" y="16640"/>
                  <a:pt x="15423" y="16443"/>
                </a:cubicBezTo>
                <a:cubicBezTo>
                  <a:pt x="15402" y="16419"/>
                  <a:pt x="15372" y="16407"/>
                  <a:pt x="15343" y="16407"/>
                </a:cubicBezTo>
                <a:close/>
                <a:moveTo>
                  <a:pt x="10501" y="17249"/>
                </a:moveTo>
                <a:lnTo>
                  <a:pt x="10397" y="17265"/>
                </a:lnTo>
                <a:cubicBezTo>
                  <a:pt x="10397" y="17556"/>
                  <a:pt x="10511" y="17857"/>
                  <a:pt x="10714" y="18093"/>
                </a:cubicBezTo>
                <a:cubicBezTo>
                  <a:pt x="10736" y="18115"/>
                  <a:pt x="10769" y="18131"/>
                  <a:pt x="10797" y="18131"/>
                </a:cubicBezTo>
                <a:cubicBezTo>
                  <a:pt x="10819" y="18131"/>
                  <a:pt x="10846" y="18120"/>
                  <a:pt x="10868" y="18104"/>
                </a:cubicBezTo>
                <a:cubicBezTo>
                  <a:pt x="10911" y="18065"/>
                  <a:pt x="10911" y="17999"/>
                  <a:pt x="10873" y="17956"/>
                </a:cubicBezTo>
                <a:cubicBezTo>
                  <a:pt x="10704" y="17758"/>
                  <a:pt x="10605" y="17506"/>
                  <a:pt x="10605" y="17255"/>
                </a:cubicBezTo>
                <a:lnTo>
                  <a:pt x="10501" y="17249"/>
                </a:lnTo>
                <a:close/>
                <a:moveTo>
                  <a:pt x="12212" y="17796"/>
                </a:moveTo>
                <a:cubicBezTo>
                  <a:pt x="12178" y="17796"/>
                  <a:pt x="12144" y="17813"/>
                  <a:pt x="12123" y="17841"/>
                </a:cubicBezTo>
                <a:cubicBezTo>
                  <a:pt x="11953" y="18093"/>
                  <a:pt x="11745" y="18236"/>
                  <a:pt x="11526" y="18257"/>
                </a:cubicBezTo>
                <a:cubicBezTo>
                  <a:pt x="11470" y="18262"/>
                  <a:pt x="11427" y="18312"/>
                  <a:pt x="11432" y="18373"/>
                </a:cubicBezTo>
                <a:cubicBezTo>
                  <a:pt x="11438" y="18427"/>
                  <a:pt x="11482" y="18471"/>
                  <a:pt x="11536" y="18471"/>
                </a:cubicBezTo>
                <a:cubicBezTo>
                  <a:pt x="11543" y="18471"/>
                  <a:pt x="11543" y="18466"/>
                  <a:pt x="11548" y="18466"/>
                </a:cubicBezTo>
                <a:cubicBezTo>
                  <a:pt x="11745" y="18449"/>
                  <a:pt x="12036" y="18350"/>
                  <a:pt x="12299" y="17961"/>
                </a:cubicBezTo>
                <a:cubicBezTo>
                  <a:pt x="12332" y="17912"/>
                  <a:pt x="12315" y="17847"/>
                  <a:pt x="12266" y="17814"/>
                </a:cubicBezTo>
                <a:cubicBezTo>
                  <a:pt x="12250" y="17802"/>
                  <a:pt x="12231" y="17796"/>
                  <a:pt x="12212" y="17796"/>
                </a:cubicBezTo>
                <a:close/>
                <a:moveTo>
                  <a:pt x="16010" y="17943"/>
                </a:moveTo>
                <a:cubicBezTo>
                  <a:pt x="16002" y="17943"/>
                  <a:pt x="15995" y="17944"/>
                  <a:pt x="15988" y="17945"/>
                </a:cubicBezTo>
                <a:cubicBezTo>
                  <a:pt x="15932" y="17961"/>
                  <a:pt x="15894" y="18016"/>
                  <a:pt x="15910" y="18072"/>
                </a:cubicBezTo>
                <a:cubicBezTo>
                  <a:pt x="15965" y="18318"/>
                  <a:pt x="16026" y="18591"/>
                  <a:pt x="16091" y="18899"/>
                </a:cubicBezTo>
                <a:cubicBezTo>
                  <a:pt x="16102" y="18948"/>
                  <a:pt x="16147" y="18980"/>
                  <a:pt x="16195" y="18980"/>
                </a:cubicBezTo>
                <a:lnTo>
                  <a:pt x="16218" y="18980"/>
                </a:lnTo>
                <a:cubicBezTo>
                  <a:pt x="16272" y="18970"/>
                  <a:pt x="16311" y="18915"/>
                  <a:pt x="16299" y="18854"/>
                </a:cubicBezTo>
                <a:cubicBezTo>
                  <a:pt x="16234" y="18548"/>
                  <a:pt x="16173" y="18269"/>
                  <a:pt x="16114" y="18022"/>
                </a:cubicBezTo>
                <a:cubicBezTo>
                  <a:pt x="16104" y="17974"/>
                  <a:pt x="16057" y="17943"/>
                  <a:pt x="16010" y="17943"/>
                </a:cubicBezTo>
                <a:close/>
                <a:moveTo>
                  <a:pt x="16372" y="19608"/>
                </a:moveTo>
                <a:cubicBezTo>
                  <a:pt x="16364" y="19608"/>
                  <a:pt x="16357" y="19609"/>
                  <a:pt x="16349" y="19611"/>
                </a:cubicBezTo>
                <a:cubicBezTo>
                  <a:pt x="16289" y="19622"/>
                  <a:pt x="16256" y="19683"/>
                  <a:pt x="16266" y="19742"/>
                </a:cubicBezTo>
                <a:cubicBezTo>
                  <a:pt x="16316" y="20000"/>
                  <a:pt x="16377" y="20275"/>
                  <a:pt x="16436" y="20559"/>
                </a:cubicBezTo>
                <a:cubicBezTo>
                  <a:pt x="16443" y="20609"/>
                  <a:pt x="16486" y="20642"/>
                  <a:pt x="16535" y="20642"/>
                </a:cubicBezTo>
                <a:lnTo>
                  <a:pt x="16557" y="20642"/>
                </a:lnTo>
                <a:cubicBezTo>
                  <a:pt x="16618" y="20630"/>
                  <a:pt x="16651" y="20576"/>
                  <a:pt x="16640" y="20516"/>
                </a:cubicBezTo>
                <a:cubicBezTo>
                  <a:pt x="16579" y="20230"/>
                  <a:pt x="16524" y="19957"/>
                  <a:pt x="16469" y="19699"/>
                </a:cubicBezTo>
                <a:lnTo>
                  <a:pt x="16469" y="19688"/>
                </a:lnTo>
                <a:cubicBezTo>
                  <a:pt x="16460" y="19636"/>
                  <a:pt x="16418" y="19608"/>
                  <a:pt x="16372" y="19608"/>
                </a:cubicBezTo>
                <a:close/>
                <a:moveTo>
                  <a:pt x="16714" y="21259"/>
                </a:moveTo>
                <a:cubicBezTo>
                  <a:pt x="16708" y="21259"/>
                  <a:pt x="16701" y="21260"/>
                  <a:pt x="16694" y="21261"/>
                </a:cubicBezTo>
                <a:cubicBezTo>
                  <a:pt x="16633" y="21277"/>
                  <a:pt x="16601" y="21332"/>
                  <a:pt x="16612" y="21386"/>
                </a:cubicBezTo>
                <a:cubicBezTo>
                  <a:pt x="16673" y="21656"/>
                  <a:pt x="16732" y="21935"/>
                  <a:pt x="16798" y="22215"/>
                </a:cubicBezTo>
                <a:cubicBezTo>
                  <a:pt x="16810" y="22264"/>
                  <a:pt x="16853" y="22297"/>
                  <a:pt x="16903" y="22297"/>
                </a:cubicBezTo>
                <a:lnTo>
                  <a:pt x="16924" y="22297"/>
                </a:lnTo>
                <a:cubicBezTo>
                  <a:pt x="16985" y="22281"/>
                  <a:pt x="17018" y="22226"/>
                  <a:pt x="17007" y="22170"/>
                </a:cubicBezTo>
                <a:cubicBezTo>
                  <a:pt x="16941" y="21886"/>
                  <a:pt x="16875" y="21611"/>
                  <a:pt x="16820" y="21343"/>
                </a:cubicBezTo>
                <a:cubicBezTo>
                  <a:pt x="16806" y="21295"/>
                  <a:pt x="16762" y="21259"/>
                  <a:pt x="16714" y="21259"/>
                </a:cubicBezTo>
                <a:close/>
                <a:moveTo>
                  <a:pt x="17104" y="22912"/>
                </a:moveTo>
                <a:cubicBezTo>
                  <a:pt x="17094" y="22912"/>
                  <a:pt x="17084" y="22913"/>
                  <a:pt x="17073" y="22916"/>
                </a:cubicBezTo>
                <a:cubicBezTo>
                  <a:pt x="17018" y="22927"/>
                  <a:pt x="16985" y="22987"/>
                  <a:pt x="16995" y="23042"/>
                </a:cubicBezTo>
                <a:cubicBezTo>
                  <a:pt x="17061" y="23311"/>
                  <a:pt x="17133" y="23584"/>
                  <a:pt x="17210" y="23865"/>
                </a:cubicBezTo>
                <a:cubicBezTo>
                  <a:pt x="17220" y="23913"/>
                  <a:pt x="17265" y="23941"/>
                  <a:pt x="17308" y="23941"/>
                </a:cubicBezTo>
                <a:lnTo>
                  <a:pt x="17336" y="23941"/>
                </a:lnTo>
                <a:cubicBezTo>
                  <a:pt x="17396" y="23925"/>
                  <a:pt x="17429" y="23865"/>
                  <a:pt x="17412" y="23809"/>
                </a:cubicBezTo>
                <a:cubicBezTo>
                  <a:pt x="17336" y="23536"/>
                  <a:pt x="17270" y="23261"/>
                  <a:pt x="17204" y="22992"/>
                </a:cubicBezTo>
                <a:cubicBezTo>
                  <a:pt x="17190" y="22943"/>
                  <a:pt x="17151" y="22912"/>
                  <a:pt x="17104" y="22912"/>
                </a:cubicBezTo>
                <a:close/>
                <a:moveTo>
                  <a:pt x="17537" y="24545"/>
                </a:moveTo>
                <a:cubicBezTo>
                  <a:pt x="17527" y="24545"/>
                  <a:pt x="17516" y="24547"/>
                  <a:pt x="17506" y="24550"/>
                </a:cubicBezTo>
                <a:cubicBezTo>
                  <a:pt x="17450" y="24566"/>
                  <a:pt x="17417" y="24626"/>
                  <a:pt x="17434" y="24681"/>
                </a:cubicBezTo>
                <a:cubicBezTo>
                  <a:pt x="17511" y="24950"/>
                  <a:pt x="17594" y="25223"/>
                  <a:pt x="17675" y="25497"/>
                </a:cubicBezTo>
                <a:cubicBezTo>
                  <a:pt x="17692" y="25542"/>
                  <a:pt x="17736" y="25569"/>
                  <a:pt x="17779" y="25569"/>
                </a:cubicBezTo>
                <a:cubicBezTo>
                  <a:pt x="17791" y="25569"/>
                  <a:pt x="17801" y="25569"/>
                  <a:pt x="17812" y="25563"/>
                </a:cubicBezTo>
                <a:cubicBezTo>
                  <a:pt x="17867" y="25547"/>
                  <a:pt x="17895" y="25486"/>
                  <a:pt x="17878" y="25431"/>
                </a:cubicBezTo>
                <a:cubicBezTo>
                  <a:pt x="17796" y="25163"/>
                  <a:pt x="17713" y="24889"/>
                  <a:pt x="17637" y="24626"/>
                </a:cubicBezTo>
                <a:cubicBezTo>
                  <a:pt x="17623" y="24576"/>
                  <a:pt x="17584" y="24545"/>
                  <a:pt x="17537" y="24545"/>
                </a:cubicBezTo>
                <a:close/>
                <a:moveTo>
                  <a:pt x="18039" y="26162"/>
                </a:moveTo>
                <a:cubicBezTo>
                  <a:pt x="18028" y="26162"/>
                  <a:pt x="18016" y="26163"/>
                  <a:pt x="18004" y="26167"/>
                </a:cubicBezTo>
                <a:cubicBezTo>
                  <a:pt x="17949" y="26188"/>
                  <a:pt x="17923" y="26248"/>
                  <a:pt x="17938" y="26303"/>
                </a:cubicBezTo>
                <a:cubicBezTo>
                  <a:pt x="18032" y="26566"/>
                  <a:pt x="18125" y="26835"/>
                  <a:pt x="18224" y="27103"/>
                </a:cubicBezTo>
                <a:cubicBezTo>
                  <a:pt x="18240" y="27148"/>
                  <a:pt x="18278" y="27174"/>
                  <a:pt x="18322" y="27174"/>
                </a:cubicBezTo>
                <a:cubicBezTo>
                  <a:pt x="18333" y="27174"/>
                  <a:pt x="18350" y="27169"/>
                  <a:pt x="18361" y="27164"/>
                </a:cubicBezTo>
                <a:cubicBezTo>
                  <a:pt x="18416" y="27148"/>
                  <a:pt x="18442" y="27087"/>
                  <a:pt x="18421" y="27032"/>
                </a:cubicBezTo>
                <a:cubicBezTo>
                  <a:pt x="18322" y="26764"/>
                  <a:pt x="18229" y="26501"/>
                  <a:pt x="18141" y="26232"/>
                </a:cubicBezTo>
                <a:cubicBezTo>
                  <a:pt x="18124" y="26188"/>
                  <a:pt x="18085" y="26162"/>
                  <a:pt x="18039" y="26162"/>
                </a:cubicBezTo>
                <a:close/>
                <a:moveTo>
                  <a:pt x="18627" y="27753"/>
                </a:moveTo>
                <a:cubicBezTo>
                  <a:pt x="18614" y="27753"/>
                  <a:pt x="18599" y="27755"/>
                  <a:pt x="18585" y="27761"/>
                </a:cubicBezTo>
                <a:cubicBezTo>
                  <a:pt x="18530" y="27778"/>
                  <a:pt x="18508" y="27844"/>
                  <a:pt x="18530" y="27898"/>
                </a:cubicBezTo>
                <a:cubicBezTo>
                  <a:pt x="18634" y="28155"/>
                  <a:pt x="18745" y="28419"/>
                  <a:pt x="18854" y="28676"/>
                </a:cubicBezTo>
                <a:cubicBezTo>
                  <a:pt x="18876" y="28714"/>
                  <a:pt x="18914" y="28742"/>
                  <a:pt x="18952" y="28742"/>
                </a:cubicBezTo>
                <a:cubicBezTo>
                  <a:pt x="18968" y="28742"/>
                  <a:pt x="18980" y="28737"/>
                  <a:pt x="18996" y="28732"/>
                </a:cubicBezTo>
                <a:cubicBezTo>
                  <a:pt x="19051" y="28709"/>
                  <a:pt x="19073" y="28643"/>
                  <a:pt x="19051" y="28595"/>
                </a:cubicBezTo>
                <a:cubicBezTo>
                  <a:pt x="18935" y="28337"/>
                  <a:pt x="18826" y="28079"/>
                  <a:pt x="18722" y="27816"/>
                </a:cubicBezTo>
                <a:cubicBezTo>
                  <a:pt x="18706" y="27775"/>
                  <a:pt x="18668" y="27753"/>
                  <a:pt x="18627" y="27753"/>
                </a:cubicBezTo>
                <a:close/>
                <a:moveTo>
                  <a:pt x="19303" y="29298"/>
                </a:moveTo>
                <a:cubicBezTo>
                  <a:pt x="19288" y="29298"/>
                  <a:pt x="19273" y="29301"/>
                  <a:pt x="19259" y="29306"/>
                </a:cubicBezTo>
                <a:cubicBezTo>
                  <a:pt x="19210" y="29334"/>
                  <a:pt x="19188" y="29395"/>
                  <a:pt x="19210" y="29450"/>
                </a:cubicBezTo>
                <a:cubicBezTo>
                  <a:pt x="19337" y="29706"/>
                  <a:pt x="19468" y="29964"/>
                  <a:pt x="19593" y="30206"/>
                </a:cubicBezTo>
                <a:cubicBezTo>
                  <a:pt x="19615" y="30244"/>
                  <a:pt x="19648" y="30265"/>
                  <a:pt x="19686" y="30265"/>
                </a:cubicBezTo>
                <a:cubicBezTo>
                  <a:pt x="19704" y="30265"/>
                  <a:pt x="19719" y="30260"/>
                  <a:pt x="19736" y="30250"/>
                </a:cubicBezTo>
                <a:cubicBezTo>
                  <a:pt x="19790" y="30222"/>
                  <a:pt x="19807" y="30161"/>
                  <a:pt x="19780" y="30107"/>
                </a:cubicBezTo>
                <a:cubicBezTo>
                  <a:pt x="19654" y="29865"/>
                  <a:pt x="19527" y="29614"/>
                  <a:pt x="19402" y="29356"/>
                </a:cubicBezTo>
                <a:cubicBezTo>
                  <a:pt x="19382" y="29319"/>
                  <a:pt x="19344" y="29298"/>
                  <a:pt x="19303" y="29298"/>
                </a:cubicBezTo>
                <a:close/>
                <a:moveTo>
                  <a:pt x="40843" y="30196"/>
                </a:moveTo>
                <a:cubicBezTo>
                  <a:pt x="40794" y="30196"/>
                  <a:pt x="40753" y="30230"/>
                  <a:pt x="40738" y="30277"/>
                </a:cubicBezTo>
                <a:cubicBezTo>
                  <a:pt x="40722" y="30353"/>
                  <a:pt x="40646" y="30644"/>
                  <a:pt x="40475" y="31066"/>
                </a:cubicBezTo>
                <a:cubicBezTo>
                  <a:pt x="40454" y="31120"/>
                  <a:pt x="40482" y="31181"/>
                  <a:pt x="40536" y="31203"/>
                </a:cubicBezTo>
                <a:cubicBezTo>
                  <a:pt x="40548" y="31208"/>
                  <a:pt x="40563" y="31208"/>
                  <a:pt x="40574" y="31208"/>
                </a:cubicBezTo>
                <a:cubicBezTo>
                  <a:pt x="40619" y="31208"/>
                  <a:pt x="40657" y="31186"/>
                  <a:pt x="40672" y="31143"/>
                </a:cubicBezTo>
                <a:cubicBezTo>
                  <a:pt x="40849" y="30710"/>
                  <a:pt x="40925" y="30409"/>
                  <a:pt x="40947" y="30326"/>
                </a:cubicBezTo>
                <a:cubicBezTo>
                  <a:pt x="40958" y="30272"/>
                  <a:pt x="40925" y="30211"/>
                  <a:pt x="40870" y="30200"/>
                </a:cubicBezTo>
                <a:cubicBezTo>
                  <a:pt x="40861" y="30197"/>
                  <a:pt x="40852" y="30196"/>
                  <a:pt x="40843" y="30196"/>
                </a:cubicBezTo>
                <a:close/>
                <a:moveTo>
                  <a:pt x="20105" y="30791"/>
                </a:moveTo>
                <a:cubicBezTo>
                  <a:pt x="20086" y="30791"/>
                  <a:pt x="20066" y="30797"/>
                  <a:pt x="20048" y="30809"/>
                </a:cubicBezTo>
                <a:cubicBezTo>
                  <a:pt x="20000" y="30836"/>
                  <a:pt x="19982" y="30902"/>
                  <a:pt x="20010" y="30951"/>
                </a:cubicBezTo>
                <a:cubicBezTo>
                  <a:pt x="20152" y="31198"/>
                  <a:pt x="20306" y="31444"/>
                  <a:pt x="20460" y="31674"/>
                </a:cubicBezTo>
                <a:cubicBezTo>
                  <a:pt x="20476" y="31707"/>
                  <a:pt x="20514" y="31724"/>
                  <a:pt x="20547" y="31724"/>
                </a:cubicBezTo>
                <a:cubicBezTo>
                  <a:pt x="20564" y="31724"/>
                  <a:pt x="20586" y="31719"/>
                  <a:pt x="20602" y="31707"/>
                </a:cubicBezTo>
                <a:cubicBezTo>
                  <a:pt x="20652" y="31674"/>
                  <a:pt x="20668" y="31608"/>
                  <a:pt x="20635" y="31560"/>
                </a:cubicBezTo>
                <a:cubicBezTo>
                  <a:pt x="20488" y="31330"/>
                  <a:pt x="20334" y="31087"/>
                  <a:pt x="20192" y="30841"/>
                </a:cubicBezTo>
                <a:cubicBezTo>
                  <a:pt x="20174" y="30809"/>
                  <a:pt x="20140" y="30791"/>
                  <a:pt x="20105" y="30791"/>
                </a:cubicBezTo>
                <a:close/>
                <a:moveTo>
                  <a:pt x="40226" y="31769"/>
                </a:moveTo>
                <a:cubicBezTo>
                  <a:pt x="40187" y="31769"/>
                  <a:pt x="40150" y="31788"/>
                  <a:pt x="40131" y="31828"/>
                </a:cubicBezTo>
                <a:cubicBezTo>
                  <a:pt x="40004" y="32074"/>
                  <a:pt x="39862" y="32316"/>
                  <a:pt x="39714" y="32552"/>
                </a:cubicBezTo>
                <a:cubicBezTo>
                  <a:pt x="39681" y="32600"/>
                  <a:pt x="39693" y="32666"/>
                  <a:pt x="39741" y="32699"/>
                </a:cubicBezTo>
                <a:cubicBezTo>
                  <a:pt x="39764" y="32711"/>
                  <a:pt x="39779" y="32716"/>
                  <a:pt x="39802" y="32716"/>
                </a:cubicBezTo>
                <a:cubicBezTo>
                  <a:pt x="39835" y="32716"/>
                  <a:pt x="39867" y="32694"/>
                  <a:pt x="39890" y="32666"/>
                </a:cubicBezTo>
                <a:cubicBezTo>
                  <a:pt x="40042" y="32425"/>
                  <a:pt x="40186" y="32173"/>
                  <a:pt x="40317" y="31921"/>
                </a:cubicBezTo>
                <a:cubicBezTo>
                  <a:pt x="40344" y="31871"/>
                  <a:pt x="40323" y="31806"/>
                  <a:pt x="40273" y="31778"/>
                </a:cubicBezTo>
                <a:cubicBezTo>
                  <a:pt x="40257" y="31772"/>
                  <a:pt x="40242" y="31769"/>
                  <a:pt x="40226" y="31769"/>
                </a:cubicBezTo>
                <a:close/>
                <a:moveTo>
                  <a:pt x="21026" y="32209"/>
                </a:moveTo>
                <a:cubicBezTo>
                  <a:pt x="21005" y="32209"/>
                  <a:pt x="20983" y="32215"/>
                  <a:pt x="20964" y="32228"/>
                </a:cubicBezTo>
                <a:cubicBezTo>
                  <a:pt x="20915" y="32266"/>
                  <a:pt x="20908" y="32332"/>
                  <a:pt x="20941" y="32377"/>
                </a:cubicBezTo>
                <a:cubicBezTo>
                  <a:pt x="21112" y="32612"/>
                  <a:pt x="21287" y="32837"/>
                  <a:pt x="21462" y="33050"/>
                </a:cubicBezTo>
                <a:cubicBezTo>
                  <a:pt x="21485" y="33078"/>
                  <a:pt x="21512" y="33093"/>
                  <a:pt x="21545" y="33093"/>
                </a:cubicBezTo>
                <a:cubicBezTo>
                  <a:pt x="21566" y="33093"/>
                  <a:pt x="21589" y="33083"/>
                  <a:pt x="21611" y="33067"/>
                </a:cubicBezTo>
                <a:cubicBezTo>
                  <a:pt x="21654" y="33028"/>
                  <a:pt x="21660" y="32962"/>
                  <a:pt x="21627" y="32919"/>
                </a:cubicBezTo>
                <a:cubicBezTo>
                  <a:pt x="21452" y="32705"/>
                  <a:pt x="21277" y="32486"/>
                  <a:pt x="21112" y="32256"/>
                </a:cubicBezTo>
                <a:cubicBezTo>
                  <a:pt x="21092" y="32225"/>
                  <a:pt x="21060" y="32209"/>
                  <a:pt x="21026" y="32209"/>
                </a:cubicBezTo>
                <a:close/>
                <a:moveTo>
                  <a:pt x="39316" y="33194"/>
                </a:moveTo>
                <a:cubicBezTo>
                  <a:pt x="39284" y="33194"/>
                  <a:pt x="39251" y="33208"/>
                  <a:pt x="39232" y="33237"/>
                </a:cubicBezTo>
                <a:cubicBezTo>
                  <a:pt x="39061" y="33455"/>
                  <a:pt x="38881" y="33670"/>
                  <a:pt x="38689" y="33872"/>
                </a:cubicBezTo>
                <a:cubicBezTo>
                  <a:pt x="38651" y="33916"/>
                  <a:pt x="38651" y="33981"/>
                  <a:pt x="38694" y="34021"/>
                </a:cubicBezTo>
                <a:cubicBezTo>
                  <a:pt x="38716" y="34042"/>
                  <a:pt x="38744" y="34047"/>
                  <a:pt x="38765" y="34047"/>
                </a:cubicBezTo>
                <a:cubicBezTo>
                  <a:pt x="38793" y="34047"/>
                  <a:pt x="38826" y="34037"/>
                  <a:pt x="38843" y="34014"/>
                </a:cubicBezTo>
                <a:cubicBezTo>
                  <a:pt x="39040" y="33806"/>
                  <a:pt x="39226" y="33587"/>
                  <a:pt x="39397" y="33363"/>
                </a:cubicBezTo>
                <a:cubicBezTo>
                  <a:pt x="39435" y="33318"/>
                  <a:pt x="39423" y="33253"/>
                  <a:pt x="39379" y="33214"/>
                </a:cubicBezTo>
                <a:cubicBezTo>
                  <a:pt x="39361" y="33201"/>
                  <a:pt x="39339" y="33194"/>
                  <a:pt x="39316" y="33194"/>
                </a:cubicBezTo>
                <a:close/>
                <a:moveTo>
                  <a:pt x="22098" y="33519"/>
                </a:moveTo>
                <a:cubicBezTo>
                  <a:pt x="22073" y="33519"/>
                  <a:pt x="22048" y="33528"/>
                  <a:pt x="22027" y="33549"/>
                </a:cubicBezTo>
                <a:cubicBezTo>
                  <a:pt x="21983" y="33587"/>
                  <a:pt x="21983" y="33653"/>
                  <a:pt x="22021" y="33697"/>
                </a:cubicBezTo>
                <a:cubicBezTo>
                  <a:pt x="22213" y="33905"/>
                  <a:pt x="22416" y="34108"/>
                  <a:pt x="22619" y="34300"/>
                </a:cubicBezTo>
                <a:cubicBezTo>
                  <a:pt x="22641" y="34322"/>
                  <a:pt x="22663" y="34327"/>
                  <a:pt x="22691" y="34327"/>
                </a:cubicBezTo>
                <a:cubicBezTo>
                  <a:pt x="22717" y="34327"/>
                  <a:pt x="22745" y="34317"/>
                  <a:pt x="22767" y="34294"/>
                </a:cubicBezTo>
                <a:cubicBezTo>
                  <a:pt x="22811" y="34256"/>
                  <a:pt x="22805" y="34185"/>
                  <a:pt x="22762" y="34146"/>
                </a:cubicBezTo>
                <a:cubicBezTo>
                  <a:pt x="22565" y="33960"/>
                  <a:pt x="22367" y="33758"/>
                  <a:pt x="22175" y="33554"/>
                </a:cubicBezTo>
                <a:cubicBezTo>
                  <a:pt x="22155" y="33531"/>
                  <a:pt x="22127" y="33519"/>
                  <a:pt x="22098" y="33519"/>
                </a:cubicBezTo>
                <a:close/>
                <a:moveTo>
                  <a:pt x="38168" y="34431"/>
                </a:moveTo>
                <a:cubicBezTo>
                  <a:pt x="38142" y="34431"/>
                  <a:pt x="38115" y="34440"/>
                  <a:pt x="38097" y="34459"/>
                </a:cubicBezTo>
                <a:cubicBezTo>
                  <a:pt x="37889" y="34639"/>
                  <a:pt x="37669" y="34821"/>
                  <a:pt x="37450" y="34985"/>
                </a:cubicBezTo>
                <a:cubicBezTo>
                  <a:pt x="37401" y="35018"/>
                  <a:pt x="37391" y="35089"/>
                  <a:pt x="37429" y="35132"/>
                </a:cubicBezTo>
                <a:cubicBezTo>
                  <a:pt x="37444" y="35160"/>
                  <a:pt x="37477" y="35177"/>
                  <a:pt x="37510" y="35177"/>
                </a:cubicBezTo>
                <a:cubicBezTo>
                  <a:pt x="37533" y="35177"/>
                  <a:pt x="37555" y="35172"/>
                  <a:pt x="37576" y="35155"/>
                </a:cubicBezTo>
                <a:cubicBezTo>
                  <a:pt x="37801" y="34985"/>
                  <a:pt x="38026" y="34803"/>
                  <a:pt x="38234" y="34613"/>
                </a:cubicBezTo>
                <a:cubicBezTo>
                  <a:pt x="38278" y="34573"/>
                  <a:pt x="38284" y="34508"/>
                  <a:pt x="38246" y="34464"/>
                </a:cubicBezTo>
                <a:cubicBezTo>
                  <a:pt x="38225" y="34442"/>
                  <a:pt x="38196" y="34431"/>
                  <a:pt x="38168" y="34431"/>
                </a:cubicBezTo>
                <a:close/>
                <a:moveTo>
                  <a:pt x="23322" y="34675"/>
                </a:moveTo>
                <a:cubicBezTo>
                  <a:pt x="23291" y="34675"/>
                  <a:pt x="23262" y="34688"/>
                  <a:pt x="23243" y="34717"/>
                </a:cubicBezTo>
                <a:cubicBezTo>
                  <a:pt x="23205" y="34760"/>
                  <a:pt x="23210" y="34826"/>
                  <a:pt x="23255" y="34864"/>
                </a:cubicBezTo>
                <a:cubicBezTo>
                  <a:pt x="23480" y="35046"/>
                  <a:pt x="23704" y="35215"/>
                  <a:pt x="23934" y="35374"/>
                </a:cubicBezTo>
                <a:cubicBezTo>
                  <a:pt x="23951" y="35390"/>
                  <a:pt x="23973" y="35395"/>
                  <a:pt x="23994" y="35395"/>
                </a:cubicBezTo>
                <a:cubicBezTo>
                  <a:pt x="24027" y="35395"/>
                  <a:pt x="24060" y="35380"/>
                  <a:pt x="24083" y="35352"/>
                </a:cubicBezTo>
                <a:cubicBezTo>
                  <a:pt x="24115" y="35303"/>
                  <a:pt x="24105" y="35238"/>
                  <a:pt x="24055" y="35205"/>
                </a:cubicBezTo>
                <a:cubicBezTo>
                  <a:pt x="23830" y="35046"/>
                  <a:pt x="23605" y="34876"/>
                  <a:pt x="23392" y="34700"/>
                </a:cubicBezTo>
                <a:cubicBezTo>
                  <a:pt x="23370" y="34683"/>
                  <a:pt x="23345" y="34675"/>
                  <a:pt x="23322" y="34675"/>
                </a:cubicBezTo>
                <a:close/>
                <a:moveTo>
                  <a:pt x="36813" y="35439"/>
                </a:moveTo>
                <a:cubicBezTo>
                  <a:pt x="36793" y="35439"/>
                  <a:pt x="36773" y="35444"/>
                  <a:pt x="36754" y="35456"/>
                </a:cubicBezTo>
                <a:cubicBezTo>
                  <a:pt x="36524" y="35599"/>
                  <a:pt x="36278" y="35736"/>
                  <a:pt x="36025" y="35862"/>
                </a:cubicBezTo>
                <a:cubicBezTo>
                  <a:pt x="35976" y="35889"/>
                  <a:pt x="35954" y="35949"/>
                  <a:pt x="35982" y="36004"/>
                </a:cubicBezTo>
                <a:cubicBezTo>
                  <a:pt x="35998" y="36043"/>
                  <a:pt x="36036" y="36060"/>
                  <a:pt x="36075" y="36060"/>
                </a:cubicBezTo>
                <a:cubicBezTo>
                  <a:pt x="36091" y="36060"/>
                  <a:pt x="36108" y="36060"/>
                  <a:pt x="36124" y="36048"/>
                </a:cubicBezTo>
                <a:cubicBezTo>
                  <a:pt x="36376" y="35922"/>
                  <a:pt x="36628" y="35780"/>
                  <a:pt x="36870" y="35637"/>
                </a:cubicBezTo>
                <a:cubicBezTo>
                  <a:pt x="36918" y="35605"/>
                  <a:pt x="36935" y="35539"/>
                  <a:pt x="36903" y="35489"/>
                </a:cubicBezTo>
                <a:cubicBezTo>
                  <a:pt x="36881" y="35457"/>
                  <a:pt x="36848" y="35439"/>
                  <a:pt x="36813" y="35439"/>
                </a:cubicBezTo>
                <a:close/>
                <a:moveTo>
                  <a:pt x="24705" y="35640"/>
                </a:moveTo>
                <a:cubicBezTo>
                  <a:pt x="24669" y="35640"/>
                  <a:pt x="24633" y="35658"/>
                  <a:pt x="24614" y="35691"/>
                </a:cubicBezTo>
                <a:cubicBezTo>
                  <a:pt x="24586" y="35741"/>
                  <a:pt x="24603" y="35807"/>
                  <a:pt x="24652" y="35835"/>
                </a:cubicBezTo>
                <a:cubicBezTo>
                  <a:pt x="24894" y="35982"/>
                  <a:pt x="25145" y="36114"/>
                  <a:pt x="25403" y="36240"/>
                </a:cubicBezTo>
                <a:cubicBezTo>
                  <a:pt x="25420" y="36245"/>
                  <a:pt x="25431" y="36250"/>
                  <a:pt x="25447" y="36250"/>
                </a:cubicBezTo>
                <a:cubicBezTo>
                  <a:pt x="25486" y="36250"/>
                  <a:pt x="25524" y="36229"/>
                  <a:pt x="25545" y="36191"/>
                </a:cubicBezTo>
                <a:cubicBezTo>
                  <a:pt x="25568" y="36136"/>
                  <a:pt x="25545" y="36075"/>
                  <a:pt x="25497" y="36048"/>
                </a:cubicBezTo>
                <a:cubicBezTo>
                  <a:pt x="25244" y="35928"/>
                  <a:pt x="24998" y="35797"/>
                  <a:pt x="24756" y="35653"/>
                </a:cubicBezTo>
                <a:cubicBezTo>
                  <a:pt x="24740" y="35644"/>
                  <a:pt x="24723" y="35640"/>
                  <a:pt x="24705" y="35640"/>
                </a:cubicBezTo>
                <a:close/>
                <a:moveTo>
                  <a:pt x="35304" y="36199"/>
                </a:moveTo>
                <a:cubicBezTo>
                  <a:pt x="35291" y="36199"/>
                  <a:pt x="35277" y="36202"/>
                  <a:pt x="35264" y="36207"/>
                </a:cubicBezTo>
                <a:cubicBezTo>
                  <a:pt x="35011" y="36311"/>
                  <a:pt x="34748" y="36404"/>
                  <a:pt x="34480" y="36492"/>
                </a:cubicBezTo>
                <a:cubicBezTo>
                  <a:pt x="34424" y="36508"/>
                  <a:pt x="34391" y="36569"/>
                  <a:pt x="34409" y="36624"/>
                </a:cubicBezTo>
                <a:cubicBezTo>
                  <a:pt x="34424" y="36667"/>
                  <a:pt x="34469" y="36695"/>
                  <a:pt x="34512" y="36695"/>
                </a:cubicBezTo>
                <a:cubicBezTo>
                  <a:pt x="34523" y="36695"/>
                  <a:pt x="34535" y="36695"/>
                  <a:pt x="34545" y="36690"/>
                </a:cubicBezTo>
                <a:cubicBezTo>
                  <a:pt x="34819" y="36602"/>
                  <a:pt x="35089" y="36508"/>
                  <a:pt x="35345" y="36404"/>
                </a:cubicBezTo>
                <a:cubicBezTo>
                  <a:pt x="35400" y="36382"/>
                  <a:pt x="35428" y="36316"/>
                  <a:pt x="35406" y="36262"/>
                </a:cubicBezTo>
                <a:cubicBezTo>
                  <a:pt x="35390" y="36224"/>
                  <a:pt x="35348" y="36199"/>
                  <a:pt x="35304" y="36199"/>
                </a:cubicBezTo>
                <a:close/>
                <a:moveTo>
                  <a:pt x="26227" y="36372"/>
                </a:moveTo>
                <a:cubicBezTo>
                  <a:pt x="26182" y="36372"/>
                  <a:pt x="26140" y="36399"/>
                  <a:pt x="26121" y="36442"/>
                </a:cubicBezTo>
                <a:cubicBezTo>
                  <a:pt x="26099" y="36492"/>
                  <a:pt x="26127" y="36558"/>
                  <a:pt x="26182" y="36574"/>
                </a:cubicBezTo>
                <a:cubicBezTo>
                  <a:pt x="26445" y="36678"/>
                  <a:pt x="26719" y="36771"/>
                  <a:pt x="26987" y="36849"/>
                </a:cubicBezTo>
                <a:cubicBezTo>
                  <a:pt x="26999" y="36854"/>
                  <a:pt x="27009" y="36854"/>
                  <a:pt x="27020" y="36854"/>
                </a:cubicBezTo>
                <a:cubicBezTo>
                  <a:pt x="27065" y="36854"/>
                  <a:pt x="27108" y="36827"/>
                  <a:pt x="27119" y="36777"/>
                </a:cubicBezTo>
                <a:cubicBezTo>
                  <a:pt x="27136" y="36723"/>
                  <a:pt x="27103" y="36662"/>
                  <a:pt x="27047" y="36645"/>
                </a:cubicBezTo>
                <a:cubicBezTo>
                  <a:pt x="26784" y="36569"/>
                  <a:pt x="26516" y="36481"/>
                  <a:pt x="26258" y="36377"/>
                </a:cubicBezTo>
                <a:cubicBezTo>
                  <a:pt x="26248" y="36374"/>
                  <a:pt x="26237" y="36372"/>
                  <a:pt x="26227" y="36372"/>
                </a:cubicBezTo>
                <a:close/>
                <a:moveTo>
                  <a:pt x="33703" y="36713"/>
                </a:moveTo>
                <a:cubicBezTo>
                  <a:pt x="33694" y="36713"/>
                  <a:pt x="33684" y="36715"/>
                  <a:pt x="33675" y="36717"/>
                </a:cubicBezTo>
                <a:cubicBezTo>
                  <a:pt x="33411" y="36777"/>
                  <a:pt x="33131" y="36837"/>
                  <a:pt x="32852" y="36887"/>
                </a:cubicBezTo>
                <a:cubicBezTo>
                  <a:pt x="32797" y="36898"/>
                  <a:pt x="32759" y="36948"/>
                  <a:pt x="32770" y="37007"/>
                </a:cubicBezTo>
                <a:cubicBezTo>
                  <a:pt x="32775" y="37057"/>
                  <a:pt x="32819" y="37095"/>
                  <a:pt x="32873" y="37095"/>
                </a:cubicBezTo>
                <a:lnTo>
                  <a:pt x="32891" y="37095"/>
                </a:lnTo>
                <a:cubicBezTo>
                  <a:pt x="33175" y="37046"/>
                  <a:pt x="33455" y="36986"/>
                  <a:pt x="33723" y="36920"/>
                </a:cubicBezTo>
                <a:cubicBezTo>
                  <a:pt x="33778" y="36908"/>
                  <a:pt x="33817" y="36849"/>
                  <a:pt x="33799" y="36794"/>
                </a:cubicBezTo>
                <a:cubicBezTo>
                  <a:pt x="33791" y="36748"/>
                  <a:pt x="33751" y="36713"/>
                  <a:pt x="33703" y="36713"/>
                </a:cubicBezTo>
                <a:close/>
                <a:moveTo>
                  <a:pt x="27836" y="36852"/>
                </a:moveTo>
                <a:cubicBezTo>
                  <a:pt x="27788" y="36852"/>
                  <a:pt x="27742" y="36883"/>
                  <a:pt x="27733" y="36936"/>
                </a:cubicBezTo>
                <a:cubicBezTo>
                  <a:pt x="27722" y="36991"/>
                  <a:pt x="27755" y="37046"/>
                  <a:pt x="27814" y="37062"/>
                </a:cubicBezTo>
                <a:cubicBezTo>
                  <a:pt x="28089" y="37117"/>
                  <a:pt x="28368" y="37166"/>
                  <a:pt x="28654" y="37204"/>
                </a:cubicBezTo>
                <a:lnTo>
                  <a:pt x="28664" y="37204"/>
                </a:lnTo>
                <a:cubicBezTo>
                  <a:pt x="28719" y="37204"/>
                  <a:pt x="28763" y="37166"/>
                  <a:pt x="28768" y="37117"/>
                </a:cubicBezTo>
                <a:cubicBezTo>
                  <a:pt x="28780" y="37057"/>
                  <a:pt x="28735" y="37002"/>
                  <a:pt x="28681" y="36996"/>
                </a:cubicBezTo>
                <a:cubicBezTo>
                  <a:pt x="28401" y="36958"/>
                  <a:pt x="28127" y="36908"/>
                  <a:pt x="27859" y="36854"/>
                </a:cubicBezTo>
                <a:cubicBezTo>
                  <a:pt x="27852" y="36853"/>
                  <a:pt x="27844" y="36852"/>
                  <a:pt x="27836" y="36852"/>
                </a:cubicBezTo>
                <a:close/>
                <a:moveTo>
                  <a:pt x="32033" y="37001"/>
                </a:moveTo>
                <a:cubicBezTo>
                  <a:pt x="32030" y="37001"/>
                  <a:pt x="32027" y="37001"/>
                  <a:pt x="32024" y="37002"/>
                </a:cubicBezTo>
                <a:cubicBezTo>
                  <a:pt x="31745" y="37034"/>
                  <a:pt x="31459" y="37062"/>
                  <a:pt x="31186" y="37079"/>
                </a:cubicBezTo>
                <a:cubicBezTo>
                  <a:pt x="31131" y="37084"/>
                  <a:pt x="31087" y="37133"/>
                  <a:pt x="31087" y="37188"/>
                </a:cubicBezTo>
                <a:cubicBezTo>
                  <a:pt x="31092" y="37249"/>
                  <a:pt x="31136" y="37292"/>
                  <a:pt x="31196" y="37292"/>
                </a:cubicBezTo>
                <a:lnTo>
                  <a:pt x="31202" y="37292"/>
                </a:lnTo>
                <a:cubicBezTo>
                  <a:pt x="31476" y="37270"/>
                  <a:pt x="31761" y="37249"/>
                  <a:pt x="32046" y="37216"/>
                </a:cubicBezTo>
                <a:cubicBezTo>
                  <a:pt x="32107" y="37211"/>
                  <a:pt x="32150" y="37155"/>
                  <a:pt x="32139" y="37095"/>
                </a:cubicBezTo>
                <a:cubicBezTo>
                  <a:pt x="32134" y="37043"/>
                  <a:pt x="32085" y="37001"/>
                  <a:pt x="32033" y="37001"/>
                </a:cubicBezTo>
                <a:close/>
                <a:moveTo>
                  <a:pt x="29514" y="37079"/>
                </a:moveTo>
                <a:cubicBezTo>
                  <a:pt x="29459" y="37079"/>
                  <a:pt x="29405" y="37117"/>
                  <a:pt x="29399" y="37178"/>
                </a:cubicBezTo>
                <a:cubicBezTo>
                  <a:pt x="29393" y="37237"/>
                  <a:pt x="29443" y="37287"/>
                  <a:pt x="29498" y="37287"/>
                </a:cubicBezTo>
                <a:cubicBezTo>
                  <a:pt x="29772" y="37309"/>
                  <a:pt x="30051" y="37315"/>
                  <a:pt x="30347" y="37315"/>
                </a:cubicBezTo>
                <a:lnTo>
                  <a:pt x="30341" y="37105"/>
                </a:lnTo>
                <a:cubicBezTo>
                  <a:pt x="30299" y="37106"/>
                  <a:pt x="30257" y="37107"/>
                  <a:pt x="30215" y="37107"/>
                </a:cubicBezTo>
                <a:cubicBezTo>
                  <a:pt x="29978" y="37107"/>
                  <a:pt x="29742" y="37093"/>
                  <a:pt x="29514" y="370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256401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5" name="Google Shape;2475;p39"/>
          <p:cNvGrpSpPr/>
          <p:nvPr/>
        </p:nvGrpSpPr>
        <p:grpSpPr>
          <a:xfrm>
            <a:off x="187578" y="147199"/>
            <a:ext cx="11854231" cy="6577724"/>
            <a:chOff x="140683" y="110399"/>
            <a:chExt cx="8890673" cy="4933293"/>
          </a:xfrm>
        </p:grpSpPr>
        <p:sp>
          <p:nvSpPr>
            <p:cNvPr id="2476" name="Google Shape;2476;p39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77" name="Google Shape;2477;p39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78" name="Google Shape;2478;p39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79" name="Google Shape;2479;p39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80" name="Google Shape;2480;p39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81" name="Google Shape;2481;p39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82" name="Google Shape;2482;p39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39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84" name="Google Shape;2484;p39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85" name="Google Shape;2485;p39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86" name="Google Shape;2486;p39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39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88" name="Google Shape;2488;p39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89" name="Google Shape;2489;p39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90" name="Google Shape;2490;p39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91" name="Google Shape;2491;p39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92" name="Google Shape;2492;p39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93" name="Google Shape;2493;p39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94" name="Google Shape;2494;p39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95" name="Google Shape;2495;p39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96" name="Google Shape;2496;p39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97" name="Google Shape;2497;p39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98" name="Google Shape;2498;p39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99" name="Google Shape;2499;p39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0" name="Google Shape;2500;p39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1" name="Google Shape;2501;p39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02" name="Google Shape;2502;p39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03" name="Google Shape;2503;p39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4" name="Google Shape;2504;p39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05" name="Google Shape;2505;p39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06" name="Google Shape;2506;p39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7" name="Google Shape;2507;p39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08" name="Google Shape;2508;p39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09" name="Google Shape;2509;p39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10" name="Google Shape;2510;p39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11" name="Google Shape;2511;p39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2" name="Google Shape;2512;p39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13" name="Google Shape;2513;p39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4" name="Google Shape;2514;p39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15" name="Google Shape;2515;p39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16" name="Google Shape;2516;p39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7" name="Google Shape;2517;p39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18" name="Google Shape;2518;p39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19" name="Google Shape;2519;p39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20" name="Google Shape;2520;p39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21" name="Google Shape;2521;p39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22" name="Google Shape;2522;p39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23" name="Google Shape;2523;p39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24" name="Google Shape;2524;p39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2525" name="Google Shape;2525;p39"/>
          <p:cNvSpPr/>
          <p:nvPr/>
        </p:nvSpPr>
        <p:spPr>
          <a:xfrm>
            <a:off x="960000" y="726633"/>
            <a:ext cx="10272000" cy="54048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6" name="Google Shape;2526;p39"/>
          <p:cNvSpPr/>
          <p:nvPr/>
        </p:nvSpPr>
        <p:spPr>
          <a:xfrm>
            <a:off x="7470650" y="2272213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27" name="Google Shape;2527;p39"/>
          <p:cNvGrpSpPr/>
          <p:nvPr/>
        </p:nvGrpSpPr>
        <p:grpSpPr>
          <a:xfrm>
            <a:off x="8714967" y="3093067"/>
            <a:ext cx="1157900" cy="686000"/>
            <a:chOff x="2575700" y="1885000"/>
            <a:chExt cx="868425" cy="514500"/>
          </a:xfrm>
        </p:grpSpPr>
        <p:sp>
          <p:nvSpPr>
            <p:cNvPr id="2528" name="Google Shape;2528;p39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39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39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39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32" name="Google Shape;2532;p39"/>
          <p:cNvSpPr/>
          <p:nvPr/>
        </p:nvSpPr>
        <p:spPr>
          <a:xfrm flipH="1">
            <a:off x="9146232" y="2038567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3" name="Google Shape;2533;p39"/>
          <p:cNvSpPr/>
          <p:nvPr/>
        </p:nvSpPr>
        <p:spPr>
          <a:xfrm>
            <a:off x="9568083" y="4064213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4" name="Google Shape;2534;p39"/>
          <p:cNvSpPr/>
          <p:nvPr/>
        </p:nvSpPr>
        <p:spPr>
          <a:xfrm>
            <a:off x="9568083" y="1648213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5" name="Google Shape;2535;p39"/>
          <p:cNvSpPr/>
          <p:nvPr/>
        </p:nvSpPr>
        <p:spPr>
          <a:xfrm>
            <a:off x="7780783" y="4976213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6" name="Google Shape;2536;p39"/>
          <p:cNvSpPr/>
          <p:nvPr/>
        </p:nvSpPr>
        <p:spPr>
          <a:xfrm flipH="1">
            <a:off x="9146232" y="4484967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7" name="Google Shape;2537;p39"/>
          <p:cNvSpPr/>
          <p:nvPr/>
        </p:nvSpPr>
        <p:spPr>
          <a:xfrm flipH="1">
            <a:off x="7660632" y="3313467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8" name="Google Shape;2538;p39"/>
          <p:cNvSpPr/>
          <p:nvPr/>
        </p:nvSpPr>
        <p:spPr>
          <a:xfrm flipH="1">
            <a:off x="10669199" y="3313467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4809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0" name="Google Shape;2540;p40"/>
          <p:cNvGrpSpPr/>
          <p:nvPr/>
        </p:nvGrpSpPr>
        <p:grpSpPr>
          <a:xfrm flipH="1">
            <a:off x="187578" y="147199"/>
            <a:ext cx="11854231" cy="6577724"/>
            <a:chOff x="140683" y="110399"/>
            <a:chExt cx="8890673" cy="4933293"/>
          </a:xfrm>
        </p:grpSpPr>
        <p:sp>
          <p:nvSpPr>
            <p:cNvPr id="2541" name="Google Shape;2541;p40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2" name="Google Shape;2542;p40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43" name="Google Shape;2543;p40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44" name="Google Shape;2544;p40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45" name="Google Shape;2545;p40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46" name="Google Shape;2546;p40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7" name="Google Shape;2547;p40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40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9" name="Google Shape;2549;p40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50" name="Google Shape;2550;p40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51" name="Google Shape;2551;p40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40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53" name="Google Shape;2553;p40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54" name="Google Shape;2554;p40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55" name="Google Shape;2555;p40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56" name="Google Shape;2556;p40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57" name="Google Shape;2557;p40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58" name="Google Shape;2558;p40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59" name="Google Shape;2559;p40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0" name="Google Shape;2560;p40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1" name="Google Shape;2561;p40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62" name="Google Shape;2562;p40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63" name="Google Shape;2563;p40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64" name="Google Shape;2564;p40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5" name="Google Shape;2565;p40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6" name="Google Shape;2566;p40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7" name="Google Shape;2567;p40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8" name="Google Shape;2568;p40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9" name="Google Shape;2569;p40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70" name="Google Shape;2570;p40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71" name="Google Shape;2571;p40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72" name="Google Shape;2572;p40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73" name="Google Shape;2573;p40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74" name="Google Shape;2574;p40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75" name="Google Shape;2575;p40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76" name="Google Shape;2576;p40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7" name="Google Shape;2577;p40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78" name="Google Shape;2578;p40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9" name="Google Shape;2579;p40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80" name="Google Shape;2580;p40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81" name="Google Shape;2581;p40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82" name="Google Shape;2582;p40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83" name="Google Shape;2583;p40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84" name="Google Shape;2584;p40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85" name="Google Shape;2585;p40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86" name="Google Shape;2586;p40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87" name="Google Shape;2587;p40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88" name="Google Shape;2588;p40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89" name="Google Shape;2589;p40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2590" name="Google Shape;2590;p40"/>
          <p:cNvSpPr/>
          <p:nvPr/>
        </p:nvSpPr>
        <p:spPr>
          <a:xfrm>
            <a:off x="2153533" y="726633"/>
            <a:ext cx="7922400" cy="54048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91" name="Google Shape;2591;p40"/>
          <p:cNvGrpSpPr/>
          <p:nvPr/>
        </p:nvGrpSpPr>
        <p:grpSpPr>
          <a:xfrm>
            <a:off x="555094" y="2741405"/>
            <a:ext cx="2462727" cy="4577279"/>
            <a:chOff x="6622012" y="795963"/>
            <a:chExt cx="1304687" cy="2425262"/>
          </a:xfrm>
        </p:grpSpPr>
        <p:sp>
          <p:nvSpPr>
            <p:cNvPr id="2592" name="Google Shape;2592;p40"/>
            <p:cNvSpPr/>
            <p:nvPr/>
          </p:nvSpPr>
          <p:spPr>
            <a:xfrm rot="676147">
              <a:off x="7263594" y="835063"/>
              <a:ext cx="436082" cy="363936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40"/>
            <p:cNvSpPr/>
            <p:nvPr/>
          </p:nvSpPr>
          <p:spPr>
            <a:xfrm rot="676147">
              <a:off x="7284315" y="828697"/>
              <a:ext cx="324479" cy="183888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40"/>
            <p:cNvSpPr/>
            <p:nvPr/>
          </p:nvSpPr>
          <p:spPr>
            <a:xfrm rot="676147">
              <a:off x="7504274" y="1069992"/>
              <a:ext cx="64315" cy="120857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40"/>
            <p:cNvSpPr/>
            <p:nvPr/>
          </p:nvSpPr>
          <p:spPr>
            <a:xfrm rot="676147">
              <a:off x="7280454" y="822935"/>
              <a:ext cx="269510" cy="228740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40"/>
            <p:cNvSpPr/>
            <p:nvPr/>
          </p:nvSpPr>
          <p:spPr>
            <a:xfrm rot="676147">
              <a:off x="7494024" y="1063608"/>
              <a:ext cx="26930" cy="62477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40"/>
            <p:cNvSpPr/>
            <p:nvPr/>
          </p:nvSpPr>
          <p:spPr>
            <a:xfrm rot="676147">
              <a:off x="6799863" y="1233217"/>
              <a:ext cx="948984" cy="1913734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98" name="Google Shape;2598;p40"/>
          <p:cNvGrpSpPr/>
          <p:nvPr/>
        </p:nvGrpSpPr>
        <p:grpSpPr>
          <a:xfrm rot="536064" flipH="1">
            <a:off x="8914812" y="1203254"/>
            <a:ext cx="2353801" cy="2655671"/>
            <a:chOff x="1917725" y="3910125"/>
            <a:chExt cx="1279950" cy="1444100"/>
          </a:xfrm>
        </p:grpSpPr>
        <p:sp>
          <p:nvSpPr>
            <p:cNvPr id="2599" name="Google Shape;2599;p40"/>
            <p:cNvSpPr/>
            <p:nvPr/>
          </p:nvSpPr>
          <p:spPr>
            <a:xfrm>
              <a:off x="2465000" y="4571425"/>
              <a:ext cx="170475" cy="105500"/>
            </a:xfrm>
            <a:custGeom>
              <a:avLst/>
              <a:gdLst/>
              <a:ahLst/>
              <a:cxnLst/>
              <a:rect l="l" t="t" r="r" b="b"/>
              <a:pathLst>
                <a:path w="6819" h="4220" extrusionOk="0">
                  <a:moveTo>
                    <a:pt x="4217" y="1"/>
                  </a:moveTo>
                  <a:cubicBezTo>
                    <a:pt x="2787" y="1"/>
                    <a:pt x="1088" y="846"/>
                    <a:pt x="0" y="4219"/>
                  </a:cubicBezTo>
                  <a:cubicBezTo>
                    <a:pt x="0" y="4219"/>
                    <a:pt x="6034" y="2641"/>
                    <a:pt x="6818" y="854"/>
                  </a:cubicBezTo>
                  <a:cubicBezTo>
                    <a:pt x="6818" y="854"/>
                    <a:pt x="5653" y="1"/>
                    <a:pt x="42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2815350" y="4351000"/>
              <a:ext cx="382325" cy="392250"/>
            </a:xfrm>
            <a:custGeom>
              <a:avLst/>
              <a:gdLst/>
              <a:ahLst/>
              <a:cxnLst/>
              <a:rect l="l" t="t" r="r" b="b"/>
              <a:pathLst>
                <a:path w="15293" h="15690" extrusionOk="0">
                  <a:moveTo>
                    <a:pt x="13299" y="0"/>
                  </a:moveTo>
                  <a:cubicBezTo>
                    <a:pt x="13002" y="0"/>
                    <a:pt x="12447" y="2525"/>
                    <a:pt x="12447" y="2525"/>
                  </a:cubicBezTo>
                  <a:cubicBezTo>
                    <a:pt x="12447" y="2525"/>
                    <a:pt x="12163" y="408"/>
                    <a:pt x="11724" y="387"/>
                  </a:cubicBezTo>
                  <a:cubicBezTo>
                    <a:pt x="11722" y="387"/>
                    <a:pt x="11720" y="387"/>
                    <a:pt x="11719" y="387"/>
                  </a:cubicBezTo>
                  <a:cubicBezTo>
                    <a:pt x="11292" y="387"/>
                    <a:pt x="11473" y="3314"/>
                    <a:pt x="11473" y="3314"/>
                  </a:cubicBezTo>
                  <a:cubicBezTo>
                    <a:pt x="11473" y="3314"/>
                    <a:pt x="10651" y="1910"/>
                    <a:pt x="10365" y="1910"/>
                  </a:cubicBezTo>
                  <a:cubicBezTo>
                    <a:pt x="10351" y="1910"/>
                    <a:pt x="10338" y="1914"/>
                    <a:pt x="10327" y="1921"/>
                  </a:cubicBezTo>
                  <a:cubicBezTo>
                    <a:pt x="10091" y="2080"/>
                    <a:pt x="10891" y="4091"/>
                    <a:pt x="10891" y="4091"/>
                  </a:cubicBezTo>
                  <a:cubicBezTo>
                    <a:pt x="9849" y="8827"/>
                    <a:pt x="1" y="10088"/>
                    <a:pt x="1" y="10088"/>
                  </a:cubicBezTo>
                  <a:lnTo>
                    <a:pt x="1623" y="15689"/>
                  </a:lnTo>
                  <a:cubicBezTo>
                    <a:pt x="13709" y="13908"/>
                    <a:pt x="13226" y="4794"/>
                    <a:pt x="13226" y="4794"/>
                  </a:cubicBezTo>
                  <a:cubicBezTo>
                    <a:pt x="13226" y="4794"/>
                    <a:pt x="15292" y="3314"/>
                    <a:pt x="14936" y="2902"/>
                  </a:cubicBezTo>
                  <a:cubicBezTo>
                    <a:pt x="14878" y="2833"/>
                    <a:pt x="14802" y="2804"/>
                    <a:pt x="14717" y="2804"/>
                  </a:cubicBezTo>
                  <a:cubicBezTo>
                    <a:pt x="14290" y="2804"/>
                    <a:pt x="13621" y="3527"/>
                    <a:pt x="13621" y="3527"/>
                  </a:cubicBezTo>
                  <a:cubicBezTo>
                    <a:pt x="13621" y="3527"/>
                    <a:pt x="15194" y="1445"/>
                    <a:pt x="14683" y="1050"/>
                  </a:cubicBezTo>
                  <a:cubicBezTo>
                    <a:pt x="14639" y="1016"/>
                    <a:pt x="14592" y="1001"/>
                    <a:pt x="14544" y="1001"/>
                  </a:cubicBezTo>
                  <a:cubicBezTo>
                    <a:pt x="14042" y="1001"/>
                    <a:pt x="13385" y="2689"/>
                    <a:pt x="13385" y="2689"/>
                  </a:cubicBezTo>
                  <a:cubicBezTo>
                    <a:pt x="13385" y="2689"/>
                    <a:pt x="13626" y="349"/>
                    <a:pt x="13347" y="26"/>
                  </a:cubicBezTo>
                  <a:cubicBezTo>
                    <a:pt x="13332" y="8"/>
                    <a:pt x="13316" y="0"/>
                    <a:pt x="13299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3099125" y="4431150"/>
              <a:ext cx="23725" cy="26550"/>
            </a:xfrm>
            <a:custGeom>
              <a:avLst/>
              <a:gdLst/>
              <a:ahLst/>
              <a:cxnLst/>
              <a:rect l="l" t="t" r="r" b="b"/>
              <a:pathLst>
                <a:path w="949" h="1062" extrusionOk="0">
                  <a:moveTo>
                    <a:pt x="127" y="1"/>
                  </a:moveTo>
                  <a:cubicBezTo>
                    <a:pt x="87" y="1"/>
                    <a:pt x="49" y="23"/>
                    <a:pt x="28" y="63"/>
                  </a:cubicBezTo>
                  <a:cubicBezTo>
                    <a:pt x="0" y="113"/>
                    <a:pt x="28" y="179"/>
                    <a:pt x="77" y="201"/>
                  </a:cubicBezTo>
                  <a:cubicBezTo>
                    <a:pt x="708" y="503"/>
                    <a:pt x="653" y="918"/>
                    <a:pt x="653" y="941"/>
                  </a:cubicBezTo>
                  <a:cubicBezTo>
                    <a:pt x="642" y="996"/>
                    <a:pt x="681" y="1050"/>
                    <a:pt x="741" y="1062"/>
                  </a:cubicBezTo>
                  <a:lnTo>
                    <a:pt x="757" y="1062"/>
                  </a:lnTo>
                  <a:cubicBezTo>
                    <a:pt x="807" y="1062"/>
                    <a:pt x="850" y="1024"/>
                    <a:pt x="861" y="974"/>
                  </a:cubicBezTo>
                  <a:cubicBezTo>
                    <a:pt x="866" y="951"/>
                    <a:pt x="949" y="382"/>
                    <a:pt x="170" y="9"/>
                  </a:cubicBezTo>
                  <a:cubicBezTo>
                    <a:pt x="156" y="4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1933575" y="4790075"/>
              <a:ext cx="452100" cy="290525"/>
            </a:xfrm>
            <a:custGeom>
              <a:avLst/>
              <a:gdLst/>
              <a:ahLst/>
              <a:cxnLst/>
              <a:rect l="l" t="t" r="r" b="b"/>
              <a:pathLst>
                <a:path w="18084" h="11621" extrusionOk="0">
                  <a:moveTo>
                    <a:pt x="4633" y="1"/>
                  </a:moveTo>
                  <a:cubicBezTo>
                    <a:pt x="4633" y="1"/>
                    <a:pt x="671" y="1097"/>
                    <a:pt x="95" y="1645"/>
                  </a:cubicBezTo>
                  <a:cubicBezTo>
                    <a:pt x="2" y="1735"/>
                    <a:pt x="1" y="1772"/>
                    <a:pt x="63" y="1772"/>
                  </a:cubicBezTo>
                  <a:cubicBezTo>
                    <a:pt x="388" y="1772"/>
                    <a:pt x="2442" y="762"/>
                    <a:pt x="2442" y="762"/>
                  </a:cubicBezTo>
                  <a:cubicBezTo>
                    <a:pt x="2442" y="762"/>
                    <a:pt x="3652" y="6259"/>
                    <a:pt x="7615" y="9729"/>
                  </a:cubicBezTo>
                  <a:cubicBezTo>
                    <a:pt x="9237" y="11150"/>
                    <a:pt x="10956" y="11620"/>
                    <a:pt x="12522" y="11620"/>
                  </a:cubicBezTo>
                  <a:cubicBezTo>
                    <a:pt x="15598" y="11620"/>
                    <a:pt x="18083" y="9806"/>
                    <a:pt x="18083" y="9806"/>
                  </a:cubicBezTo>
                  <a:lnTo>
                    <a:pt x="15063" y="4463"/>
                  </a:lnTo>
                  <a:cubicBezTo>
                    <a:pt x="14009" y="5007"/>
                    <a:pt x="13009" y="5233"/>
                    <a:pt x="12076" y="5233"/>
                  </a:cubicBezTo>
                  <a:cubicBezTo>
                    <a:pt x="7580" y="5233"/>
                    <a:pt x="4633" y="1"/>
                    <a:pt x="46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1917725" y="4765025"/>
              <a:ext cx="147875" cy="88000"/>
            </a:xfrm>
            <a:custGeom>
              <a:avLst/>
              <a:gdLst/>
              <a:ahLst/>
              <a:cxnLst/>
              <a:rect l="l" t="t" r="r" b="b"/>
              <a:pathLst>
                <a:path w="5915" h="3520" extrusionOk="0">
                  <a:moveTo>
                    <a:pt x="4610" y="0"/>
                  </a:moveTo>
                  <a:lnTo>
                    <a:pt x="0" y="2861"/>
                  </a:lnTo>
                  <a:cubicBezTo>
                    <a:pt x="283" y="3143"/>
                    <a:pt x="744" y="3233"/>
                    <a:pt x="1220" y="3233"/>
                  </a:cubicBezTo>
                  <a:cubicBezTo>
                    <a:pt x="2066" y="3233"/>
                    <a:pt x="2955" y="2948"/>
                    <a:pt x="2955" y="2948"/>
                  </a:cubicBezTo>
                  <a:lnTo>
                    <a:pt x="3278" y="3519"/>
                  </a:lnTo>
                  <a:lnTo>
                    <a:pt x="5915" y="1984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1991850" y="4825775"/>
              <a:ext cx="19625" cy="24600"/>
            </a:xfrm>
            <a:custGeom>
              <a:avLst/>
              <a:gdLst/>
              <a:ahLst/>
              <a:cxnLst/>
              <a:rect l="l" t="t" r="r" b="b"/>
              <a:pathLst>
                <a:path w="785" h="984" extrusionOk="0">
                  <a:moveTo>
                    <a:pt x="667" y="1"/>
                  </a:moveTo>
                  <a:cubicBezTo>
                    <a:pt x="634" y="1"/>
                    <a:pt x="600" y="17"/>
                    <a:pt x="577" y="47"/>
                  </a:cubicBezTo>
                  <a:lnTo>
                    <a:pt x="39" y="819"/>
                  </a:lnTo>
                  <a:cubicBezTo>
                    <a:pt x="0" y="869"/>
                    <a:pt x="17" y="935"/>
                    <a:pt x="61" y="968"/>
                  </a:cubicBezTo>
                  <a:cubicBezTo>
                    <a:pt x="83" y="979"/>
                    <a:pt x="99" y="984"/>
                    <a:pt x="121" y="984"/>
                  </a:cubicBezTo>
                  <a:cubicBezTo>
                    <a:pt x="154" y="984"/>
                    <a:pt x="187" y="968"/>
                    <a:pt x="210" y="941"/>
                  </a:cubicBezTo>
                  <a:lnTo>
                    <a:pt x="751" y="168"/>
                  </a:lnTo>
                  <a:cubicBezTo>
                    <a:pt x="784" y="118"/>
                    <a:pt x="774" y="53"/>
                    <a:pt x="724" y="20"/>
                  </a:cubicBezTo>
                  <a:cubicBezTo>
                    <a:pt x="707" y="7"/>
                    <a:pt x="687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1983100" y="4817025"/>
              <a:ext cx="15075" cy="29425"/>
            </a:xfrm>
            <a:custGeom>
              <a:avLst/>
              <a:gdLst/>
              <a:ahLst/>
              <a:cxnLst/>
              <a:rect l="l" t="t" r="r" b="b"/>
              <a:pathLst>
                <a:path w="603" h="1177" extrusionOk="0">
                  <a:moveTo>
                    <a:pt x="481" y="0"/>
                  </a:moveTo>
                  <a:cubicBezTo>
                    <a:pt x="440" y="0"/>
                    <a:pt x="400" y="26"/>
                    <a:pt x="383" y="68"/>
                  </a:cubicBezTo>
                  <a:lnTo>
                    <a:pt x="22" y="1033"/>
                  </a:lnTo>
                  <a:cubicBezTo>
                    <a:pt x="0" y="1088"/>
                    <a:pt x="27" y="1148"/>
                    <a:pt x="82" y="1164"/>
                  </a:cubicBezTo>
                  <a:cubicBezTo>
                    <a:pt x="93" y="1169"/>
                    <a:pt x="104" y="1176"/>
                    <a:pt x="120" y="1176"/>
                  </a:cubicBezTo>
                  <a:cubicBezTo>
                    <a:pt x="158" y="1176"/>
                    <a:pt x="203" y="1148"/>
                    <a:pt x="219" y="1104"/>
                  </a:cubicBezTo>
                  <a:lnTo>
                    <a:pt x="581" y="145"/>
                  </a:lnTo>
                  <a:cubicBezTo>
                    <a:pt x="603" y="91"/>
                    <a:pt x="575" y="30"/>
                    <a:pt x="520" y="8"/>
                  </a:cubicBezTo>
                  <a:cubicBezTo>
                    <a:pt x="507" y="3"/>
                    <a:pt x="494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2153125" y="5074400"/>
              <a:ext cx="432325" cy="265100"/>
            </a:xfrm>
            <a:custGeom>
              <a:avLst/>
              <a:gdLst/>
              <a:ahLst/>
              <a:cxnLst/>
              <a:rect l="l" t="t" r="r" b="b"/>
              <a:pathLst>
                <a:path w="17293" h="10604" extrusionOk="0">
                  <a:moveTo>
                    <a:pt x="11165" y="1"/>
                  </a:moveTo>
                  <a:cubicBezTo>
                    <a:pt x="10367" y="5287"/>
                    <a:pt x="4966" y="5882"/>
                    <a:pt x="2574" y="5882"/>
                  </a:cubicBezTo>
                  <a:cubicBezTo>
                    <a:pt x="1878" y="5882"/>
                    <a:pt x="1437" y="5832"/>
                    <a:pt x="1437" y="5832"/>
                  </a:cubicBezTo>
                  <a:cubicBezTo>
                    <a:pt x="1437" y="5832"/>
                    <a:pt x="0" y="9691"/>
                    <a:pt x="111" y="10481"/>
                  </a:cubicBezTo>
                  <a:cubicBezTo>
                    <a:pt x="123" y="10566"/>
                    <a:pt x="140" y="10604"/>
                    <a:pt x="161" y="10604"/>
                  </a:cubicBezTo>
                  <a:cubicBezTo>
                    <a:pt x="333" y="10604"/>
                    <a:pt x="768" y="8063"/>
                    <a:pt x="768" y="8063"/>
                  </a:cubicBezTo>
                  <a:cubicBezTo>
                    <a:pt x="768" y="8063"/>
                    <a:pt x="4002" y="9464"/>
                    <a:pt x="7897" y="9464"/>
                  </a:cubicBezTo>
                  <a:cubicBezTo>
                    <a:pt x="8923" y="9464"/>
                    <a:pt x="9996" y="9366"/>
                    <a:pt x="11067" y="9120"/>
                  </a:cubicBezTo>
                  <a:cubicBezTo>
                    <a:pt x="17293" y="7696"/>
                    <a:pt x="17265" y="686"/>
                    <a:pt x="17265" y="686"/>
                  </a:cubicBezTo>
                  <a:lnTo>
                    <a:pt x="1116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2149425" y="5218975"/>
              <a:ext cx="68950" cy="135250"/>
            </a:xfrm>
            <a:custGeom>
              <a:avLst/>
              <a:gdLst/>
              <a:ahLst/>
              <a:cxnLst/>
              <a:rect l="l" t="t" r="r" b="b"/>
              <a:pathLst>
                <a:path w="2758" h="5410" extrusionOk="0">
                  <a:moveTo>
                    <a:pt x="385" y="0"/>
                  </a:moveTo>
                  <a:lnTo>
                    <a:pt x="1" y="5409"/>
                  </a:lnTo>
                  <a:cubicBezTo>
                    <a:pt x="1102" y="5234"/>
                    <a:pt x="1804" y="3064"/>
                    <a:pt x="1804" y="3064"/>
                  </a:cubicBezTo>
                  <a:lnTo>
                    <a:pt x="2457" y="3140"/>
                  </a:lnTo>
                  <a:lnTo>
                    <a:pt x="2758" y="104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2193150" y="5273225"/>
              <a:ext cx="13725" cy="27675"/>
            </a:xfrm>
            <a:custGeom>
              <a:avLst/>
              <a:gdLst/>
              <a:ahLst/>
              <a:cxnLst/>
              <a:rect l="l" t="t" r="r" b="b"/>
              <a:pathLst>
                <a:path w="549" h="1107" extrusionOk="0">
                  <a:moveTo>
                    <a:pt x="115" y="1"/>
                  </a:moveTo>
                  <a:cubicBezTo>
                    <a:pt x="105" y="1"/>
                    <a:pt x="94" y="3"/>
                    <a:pt x="83" y="6"/>
                  </a:cubicBezTo>
                  <a:cubicBezTo>
                    <a:pt x="28" y="28"/>
                    <a:pt x="0" y="87"/>
                    <a:pt x="17" y="143"/>
                  </a:cubicBezTo>
                  <a:lnTo>
                    <a:pt x="329" y="1036"/>
                  </a:lnTo>
                  <a:cubicBezTo>
                    <a:pt x="346" y="1081"/>
                    <a:pt x="384" y="1107"/>
                    <a:pt x="428" y="1107"/>
                  </a:cubicBezTo>
                  <a:cubicBezTo>
                    <a:pt x="438" y="1107"/>
                    <a:pt x="450" y="1107"/>
                    <a:pt x="460" y="1102"/>
                  </a:cubicBezTo>
                  <a:cubicBezTo>
                    <a:pt x="516" y="1081"/>
                    <a:pt x="549" y="1020"/>
                    <a:pt x="526" y="965"/>
                  </a:cubicBezTo>
                  <a:lnTo>
                    <a:pt x="220" y="72"/>
                  </a:lnTo>
                  <a:cubicBezTo>
                    <a:pt x="202" y="27"/>
                    <a:pt x="159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2178200" y="5278950"/>
              <a:ext cx="20150" cy="26750"/>
            </a:xfrm>
            <a:custGeom>
              <a:avLst/>
              <a:gdLst/>
              <a:ahLst/>
              <a:cxnLst/>
              <a:rect l="l" t="t" r="r" b="b"/>
              <a:pathLst>
                <a:path w="806" h="1070" extrusionOk="0">
                  <a:moveTo>
                    <a:pt x="118" y="0"/>
                  </a:moveTo>
                  <a:cubicBezTo>
                    <a:pt x="99" y="0"/>
                    <a:pt x="79" y="6"/>
                    <a:pt x="61" y="18"/>
                  </a:cubicBezTo>
                  <a:cubicBezTo>
                    <a:pt x="17" y="51"/>
                    <a:pt x="1" y="116"/>
                    <a:pt x="34" y="166"/>
                  </a:cubicBezTo>
                  <a:lnTo>
                    <a:pt x="598" y="1027"/>
                  </a:lnTo>
                  <a:cubicBezTo>
                    <a:pt x="620" y="1054"/>
                    <a:pt x="653" y="1070"/>
                    <a:pt x="686" y="1070"/>
                  </a:cubicBezTo>
                  <a:cubicBezTo>
                    <a:pt x="707" y="1070"/>
                    <a:pt x="724" y="1065"/>
                    <a:pt x="747" y="1054"/>
                  </a:cubicBezTo>
                  <a:cubicBezTo>
                    <a:pt x="795" y="1021"/>
                    <a:pt x="806" y="956"/>
                    <a:pt x="773" y="906"/>
                  </a:cubicBezTo>
                  <a:lnTo>
                    <a:pt x="209" y="45"/>
                  </a:lnTo>
                  <a:cubicBezTo>
                    <a:pt x="188" y="17"/>
                    <a:pt x="153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2168900" y="5297100"/>
              <a:ext cx="21525" cy="18775"/>
            </a:xfrm>
            <a:custGeom>
              <a:avLst/>
              <a:gdLst/>
              <a:ahLst/>
              <a:cxnLst/>
              <a:rect l="l" t="t" r="r" b="b"/>
              <a:pathLst>
                <a:path w="861" h="751" extrusionOk="0">
                  <a:moveTo>
                    <a:pt x="116" y="1"/>
                  </a:moveTo>
                  <a:cubicBezTo>
                    <a:pt x="85" y="1"/>
                    <a:pt x="54" y="14"/>
                    <a:pt x="33" y="37"/>
                  </a:cubicBezTo>
                  <a:cubicBezTo>
                    <a:pt x="1" y="81"/>
                    <a:pt x="1" y="147"/>
                    <a:pt x="49" y="185"/>
                  </a:cubicBezTo>
                  <a:lnTo>
                    <a:pt x="674" y="723"/>
                  </a:lnTo>
                  <a:cubicBezTo>
                    <a:pt x="691" y="739"/>
                    <a:pt x="717" y="750"/>
                    <a:pt x="740" y="750"/>
                  </a:cubicBezTo>
                  <a:cubicBezTo>
                    <a:pt x="773" y="750"/>
                    <a:pt x="800" y="733"/>
                    <a:pt x="823" y="711"/>
                  </a:cubicBezTo>
                  <a:cubicBezTo>
                    <a:pt x="861" y="668"/>
                    <a:pt x="856" y="602"/>
                    <a:pt x="811" y="564"/>
                  </a:cubicBezTo>
                  <a:lnTo>
                    <a:pt x="186" y="27"/>
                  </a:lnTo>
                  <a:cubicBezTo>
                    <a:pt x="167" y="9"/>
                    <a:pt x="142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2215475" y="4847750"/>
              <a:ext cx="444275" cy="439350"/>
            </a:xfrm>
            <a:custGeom>
              <a:avLst/>
              <a:gdLst/>
              <a:ahLst/>
              <a:cxnLst/>
              <a:rect l="l" t="t" r="r" b="b"/>
              <a:pathLst>
                <a:path w="17771" h="17574" extrusionOk="0">
                  <a:moveTo>
                    <a:pt x="5153" y="1"/>
                  </a:moveTo>
                  <a:cubicBezTo>
                    <a:pt x="3787" y="2156"/>
                    <a:pt x="111" y="2369"/>
                    <a:pt x="111" y="2369"/>
                  </a:cubicBezTo>
                  <a:cubicBezTo>
                    <a:pt x="0" y="3229"/>
                    <a:pt x="1174" y="10157"/>
                    <a:pt x="1174" y="10157"/>
                  </a:cubicBezTo>
                  <a:cubicBezTo>
                    <a:pt x="1617" y="10218"/>
                    <a:pt x="2097" y="10243"/>
                    <a:pt x="2582" y="10243"/>
                  </a:cubicBezTo>
                  <a:cubicBezTo>
                    <a:pt x="4640" y="10243"/>
                    <a:pt x="6807" y="9801"/>
                    <a:pt x="6807" y="9801"/>
                  </a:cubicBezTo>
                  <a:lnTo>
                    <a:pt x="6807" y="9801"/>
                  </a:lnTo>
                  <a:cubicBezTo>
                    <a:pt x="6807" y="11369"/>
                    <a:pt x="5186" y="13221"/>
                    <a:pt x="5186" y="13221"/>
                  </a:cubicBezTo>
                  <a:cubicBezTo>
                    <a:pt x="5925" y="14701"/>
                    <a:pt x="10321" y="17573"/>
                    <a:pt x="10321" y="17573"/>
                  </a:cubicBezTo>
                  <a:cubicBezTo>
                    <a:pt x="15144" y="14739"/>
                    <a:pt x="17770" y="9313"/>
                    <a:pt x="17770" y="9313"/>
                  </a:cubicBezTo>
                  <a:lnTo>
                    <a:pt x="51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2303575" y="4587175"/>
              <a:ext cx="660350" cy="594950"/>
            </a:xfrm>
            <a:custGeom>
              <a:avLst/>
              <a:gdLst/>
              <a:ahLst/>
              <a:cxnLst/>
              <a:rect l="l" t="t" r="r" b="b"/>
              <a:pathLst>
                <a:path w="26414" h="23798" extrusionOk="0">
                  <a:moveTo>
                    <a:pt x="20916" y="0"/>
                  </a:moveTo>
                  <a:cubicBezTo>
                    <a:pt x="16975" y="0"/>
                    <a:pt x="8211" y="460"/>
                    <a:pt x="8211" y="460"/>
                  </a:cubicBezTo>
                  <a:cubicBezTo>
                    <a:pt x="5904" y="3305"/>
                    <a:pt x="0" y="11646"/>
                    <a:pt x="0" y="11646"/>
                  </a:cubicBezTo>
                  <a:cubicBezTo>
                    <a:pt x="4111" y="17330"/>
                    <a:pt x="12010" y="23798"/>
                    <a:pt x="12010" y="23798"/>
                  </a:cubicBezTo>
                  <a:cubicBezTo>
                    <a:pt x="26414" y="13171"/>
                    <a:pt x="22286" y="32"/>
                    <a:pt x="22286" y="32"/>
                  </a:cubicBezTo>
                  <a:cubicBezTo>
                    <a:pt x="21959" y="10"/>
                    <a:pt x="21488" y="0"/>
                    <a:pt x="20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2602975" y="4736250"/>
              <a:ext cx="457975" cy="315500"/>
            </a:xfrm>
            <a:custGeom>
              <a:avLst/>
              <a:gdLst/>
              <a:ahLst/>
              <a:cxnLst/>
              <a:rect l="l" t="t" r="r" b="b"/>
              <a:pathLst>
                <a:path w="18319" h="12620" extrusionOk="0">
                  <a:moveTo>
                    <a:pt x="4982" y="0"/>
                  </a:moveTo>
                  <a:lnTo>
                    <a:pt x="1" y="3036"/>
                  </a:lnTo>
                  <a:cubicBezTo>
                    <a:pt x="3237" y="10457"/>
                    <a:pt x="8137" y="11708"/>
                    <a:pt x="11074" y="11708"/>
                  </a:cubicBezTo>
                  <a:cubicBezTo>
                    <a:pt x="12568" y="11708"/>
                    <a:pt x="13555" y="11384"/>
                    <a:pt x="13555" y="11384"/>
                  </a:cubicBezTo>
                  <a:cubicBezTo>
                    <a:pt x="13555" y="11384"/>
                    <a:pt x="15069" y="12620"/>
                    <a:pt x="15648" y="12620"/>
                  </a:cubicBezTo>
                  <a:cubicBezTo>
                    <a:pt x="15729" y="12620"/>
                    <a:pt x="15792" y="12595"/>
                    <a:pt x="15829" y="12540"/>
                  </a:cubicBezTo>
                  <a:cubicBezTo>
                    <a:pt x="16136" y="12090"/>
                    <a:pt x="14881" y="11433"/>
                    <a:pt x="14881" y="11433"/>
                  </a:cubicBezTo>
                  <a:lnTo>
                    <a:pt x="14881" y="11433"/>
                  </a:lnTo>
                  <a:cubicBezTo>
                    <a:pt x="14881" y="11433"/>
                    <a:pt x="16304" y="12003"/>
                    <a:pt x="17080" y="12003"/>
                  </a:cubicBezTo>
                  <a:cubicBezTo>
                    <a:pt x="17316" y="12003"/>
                    <a:pt x="17492" y="11950"/>
                    <a:pt x="17550" y="11811"/>
                  </a:cubicBezTo>
                  <a:cubicBezTo>
                    <a:pt x="17792" y="11214"/>
                    <a:pt x="15627" y="10984"/>
                    <a:pt x="15627" y="10984"/>
                  </a:cubicBezTo>
                  <a:cubicBezTo>
                    <a:pt x="15627" y="10984"/>
                    <a:pt x="17950" y="10605"/>
                    <a:pt x="18186" y="10249"/>
                  </a:cubicBezTo>
                  <a:cubicBezTo>
                    <a:pt x="18319" y="10052"/>
                    <a:pt x="17469" y="10009"/>
                    <a:pt x="16697" y="10009"/>
                  </a:cubicBezTo>
                  <a:cubicBezTo>
                    <a:pt x="16094" y="10009"/>
                    <a:pt x="15539" y="10036"/>
                    <a:pt x="15539" y="10036"/>
                  </a:cubicBezTo>
                  <a:cubicBezTo>
                    <a:pt x="15539" y="10036"/>
                    <a:pt x="17506" y="9208"/>
                    <a:pt x="17413" y="8781"/>
                  </a:cubicBezTo>
                  <a:cubicBezTo>
                    <a:pt x="17397" y="8703"/>
                    <a:pt x="17290" y="8671"/>
                    <a:pt x="17126" y="8671"/>
                  </a:cubicBezTo>
                  <a:cubicBezTo>
                    <a:pt x="16393" y="8671"/>
                    <a:pt x="14524" y="9307"/>
                    <a:pt x="14524" y="9307"/>
                  </a:cubicBezTo>
                  <a:cubicBezTo>
                    <a:pt x="14524" y="9307"/>
                    <a:pt x="15779" y="8024"/>
                    <a:pt x="15566" y="7832"/>
                  </a:cubicBezTo>
                  <a:cubicBezTo>
                    <a:pt x="15552" y="7820"/>
                    <a:pt x="15531" y="7814"/>
                    <a:pt x="15504" y="7814"/>
                  </a:cubicBezTo>
                  <a:cubicBezTo>
                    <a:pt x="15127" y="7814"/>
                    <a:pt x="13621" y="8945"/>
                    <a:pt x="13621" y="8945"/>
                  </a:cubicBezTo>
                  <a:cubicBezTo>
                    <a:pt x="13559" y="8948"/>
                    <a:pt x="13498" y="8950"/>
                    <a:pt x="13437" y="8950"/>
                  </a:cubicBezTo>
                  <a:cubicBezTo>
                    <a:pt x="8686" y="8950"/>
                    <a:pt x="4982" y="0"/>
                    <a:pt x="49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2602975" y="4458500"/>
              <a:ext cx="182200" cy="179600"/>
            </a:xfrm>
            <a:custGeom>
              <a:avLst/>
              <a:gdLst/>
              <a:ahLst/>
              <a:cxnLst/>
              <a:rect l="l" t="t" r="r" b="b"/>
              <a:pathLst>
                <a:path w="7288" h="7184" extrusionOk="0">
                  <a:moveTo>
                    <a:pt x="1645" y="1"/>
                  </a:moveTo>
                  <a:lnTo>
                    <a:pt x="1130" y="4873"/>
                  </a:lnTo>
                  <a:lnTo>
                    <a:pt x="1" y="4724"/>
                  </a:lnTo>
                  <a:lnTo>
                    <a:pt x="1" y="4724"/>
                  </a:lnTo>
                  <a:cubicBezTo>
                    <a:pt x="1" y="4724"/>
                    <a:pt x="1415" y="6895"/>
                    <a:pt x="4467" y="7164"/>
                  </a:cubicBezTo>
                  <a:cubicBezTo>
                    <a:pt x="4620" y="7178"/>
                    <a:pt x="4763" y="7184"/>
                    <a:pt x="4897" y="7184"/>
                  </a:cubicBezTo>
                  <a:cubicBezTo>
                    <a:pt x="7288" y="7184"/>
                    <a:pt x="6791" y="5179"/>
                    <a:pt x="6791" y="5179"/>
                  </a:cubicBezTo>
                  <a:lnTo>
                    <a:pt x="5519" y="5043"/>
                  </a:lnTo>
                  <a:lnTo>
                    <a:pt x="4736" y="762"/>
                  </a:lnTo>
                  <a:lnTo>
                    <a:pt x="164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40"/>
            <p:cNvSpPr/>
            <p:nvPr/>
          </p:nvSpPr>
          <p:spPr>
            <a:xfrm>
              <a:off x="2458125" y="4067700"/>
              <a:ext cx="561550" cy="472775"/>
            </a:xfrm>
            <a:custGeom>
              <a:avLst/>
              <a:gdLst/>
              <a:ahLst/>
              <a:cxnLst/>
              <a:rect l="l" t="t" r="r" b="b"/>
              <a:pathLst>
                <a:path w="22462" h="18911" extrusionOk="0">
                  <a:moveTo>
                    <a:pt x="10263" y="1"/>
                  </a:moveTo>
                  <a:cubicBezTo>
                    <a:pt x="2867" y="1"/>
                    <a:pt x="977" y="7609"/>
                    <a:pt x="977" y="7609"/>
                  </a:cubicBezTo>
                  <a:cubicBezTo>
                    <a:pt x="0" y="13297"/>
                    <a:pt x="5591" y="18910"/>
                    <a:pt x="11328" y="18910"/>
                  </a:cubicBezTo>
                  <a:cubicBezTo>
                    <a:pt x="13319" y="18910"/>
                    <a:pt x="15327" y="18235"/>
                    <a:pt x="17085" y="16652"/>
                  </a:cubicBezTo>
                  <a:cubicBezTo>
                    <a:pt x="22461" y="11806"/>
                    <a:pt x="18274" y="1224"/>
                    <a:pt x="12372" y="192"/>
                  </a:cubicBezTo>
                  <a:cubicBezTo>
                    <a:pt x="11624" y="61"/>
                    <a:pt x="10922" y="1"/>
                    <a:pt x="1026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2634050" y="4515750"/>
              <a:ext cx="105150" cy="58825"/>
            </a:xfrm>
            <a:custGeom>
              <a:avLst/>
              <a:gdLst/>
              <a:ahLst/>
              <a:cxnLst/>
              <a:rect l="l" t="t" r="r" b="b"/>
              <a:pathLst>
                <a:path w="4206" h="2353" extrusionOk="0">
                  <a:moveTo>
                    <a:pt x="160" y="1"/>
                  </a:moveTo>
                  <a:lnTo>
                    <a:pt x="1" y="1761"/>
                  </a:lnTo>
                  <a:lnTo>
                    <a:pt x="4205" y="2353"/>
                  </a:lnTo>
                  <a:lnTo>
                    <a:pt x="3954" y="987"/>
                  </a:lnTo>
                  <a:cubicBezTo>
                    <a:pt x="3954" y="987"/>
                    <a:pt x="3835" y="998"/>
                    <a:pt x="3630" y="998"/>
                  </a:cubicBezTo>
                  <a:cubicBezTo>
                    <a:pt x="2988" y="998"/>
                    <a:pt x="1495" y="891"/>
                    <a:pt x="160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40"/>
            <p:cNvSpPr/>
            <p:nvPr/>
          </p:nvSpPr>
          <p:spPr>
            <a:xfrm>
              <a:off x="2519525" y="4645750"/>
              <a:ext cx="395325" cy="390500"/>
            </a:xfrm>
            <a:custGeom>
              <a:avLst/>
              <a:gdLst/>
              <a:ahLst/>
              <a:cxnLst/>
              <a:rect l="l" t="t" r="r" b="b"/>
              <a:pathLst>
                <a:path w="15813" h="15620" extrusionOk="0">
                  <a:moveTo>
                    <a:pt x="4580" y="1"/>
                  </a:moveTo>
                  <a:cubicBezTo>
                    <a:pt x="2543" y="1"/>
                    <a:pt x="0" y="732"/>
                    <a:pt x="0" y="732"/>
                  </a:cubicBezTo>
                  <a:cubicBezTo>
                    <a:pt x="0" y="732"/>
                    <a:pt x="532" y="6535"/>
                    <a:pt x="3826" y="10153"/>
                  </a:cubicBezTo>
                  <a:cubicBezTo>
                    <a:pt x="7281" y="13957"/>
                    <a:pt x="11687" y="15620"/>
                    <a:pt x="13300" y="15620"/>
                  </a:cubicBezTo>
                  <a:cubicBezTo>
                    <a:pt x="13437" y="15620"/>
                    <a:pt x="13553" y="15608"/>
                    <a:pt x="13648" y="15584"/>
                  </a:cubicBezTo>
                  <a:cubicBezTo>
                    <a:pt x="14854" y="15283"/>
                    <a:pt x="15813" y="12000"/>
                    <a:pt x="15599" y="11579"/>
                  </a:cubicBezTo>
                  <a:cubicBezTo>
                    <a:pt x="15385" y="11156"/>
                    <a:pt x="7290" y="3828"/>
                    <a:pt x="7076" y="1296"/>
                  </a:cubicBezTo>
                  <a:cubicBezTo>
                    <a:pt x="6993" y="303"/>
                    <a:pt x="5891" y="1"/>
                    <a:pt x="4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40"/>
            <p:cNvSpPr/>
            <p:nvPr/>
          </p:nvSpPr>
          <p:spPr>
            <a:xfrm>
              <a:off x="2492650" y="4703650"/>
              <a:ext cx="272325" cy="302125"/>
            </a:xfrm>
            <a:custGeom>
              <a:avLst/>
              <a:gdLst/>
              <a:ahLst/>
              <a:cxnLst/>
              <a:rect l="l" t="t" r="r" b="b"/>
              <a:pathLst>
                <a:path w="10893" h="12085" extrusionOk="0">
                  <a:moveTo>
                    <a:pt x="121" y="0"/>
                  </a:moveTo>
                  <a:cubicBezTo>
                    <a:pt x="110" y="0"/>
                    <a:pt x="100" y="2"/>
                    <a:pt x="89" y="5"/>
                  </a:cubicBezTo>
                  <a:cubicBezTo>
                    <a:pt x="34" y="22"/>
                    <a:pt x="1" y="81"/>
                    <a:pt x="23" y="136"/>
                  </a:cubicBezTo>
                  <a:cubicBezTo>
                    <a:pt x="51" y="230"/>
                    <a:pt x="3185" y="9317"/>
                    <a:pt x="10738" y="12079"/>
                  </a:cubicBezTo>
                  <a:cubicBezTo>
                    <a:pt x="10749" y="12084"/>
                    <a:pt x="10761" y="12084"/>
                    <a:pt x="10777" y="12084"/>
                  </a:cubicBezTo>
                  <a:cubicBezTo>
                    <a:pt x="10815" y="12084"/>
                    <a:pt x="10859" y="12058"/>
                    <a:pt x="10875" y="12013"/>
                  </a:cubicBezTo>
                  <a:cubicBezTo>
                    <a:pt x="10892" y="11959"/>
                    <a:pt x="10865" y="11899"/>
                    <a:pt x="10809" y="11882"/>
                  </a:cubicBezTo>
                  <a:cubicBezTo>
                    <a:pt x="3355" y="9152"/>
                    <a:pt x="253" y="164"/>
                    <a:pt x="220" y="71"/>
                  </a:cubicBezTo>
                  <a:cubicBezTo>
                    <a:pt x="208" y="26"/>
                    <a:pt x="166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2684900" y="4675475"/>
              <a:ext cx="156375" cy="185475"/>
            </a:xfrm>
            <a:custGeom>
              <a:avLst/>
              <a:gdLst/>
              <a:ahLst/>
              <a:cxnLst/>
              <a:rect l="l" t="t" r="r" b="b"/>
              <a:pathLst>
                <a:path w="6255" h="7419" extrusionOk="0">
                  <a:moveTo>
                    <a:pt x="122" y="0"/>
                  </a:moveTo>
                  <a:cubicBezTo>
                    <a:pt x="101" y="0"/>
                    <a:pt x="80" y="7"/>
                    <a:pt x="61" y="19"/>
                  </a:cubicBezTo>
                  <a:cubicBezTo>
                    <a:pt x="12" y="47"/>
                    <a:pt x="1" y="112"/>
                    <a:pt x="28" y="162"/>
                  </a:cubicBezTo>
                  <a:cubicBezTo>
                    <a:pt x="193" y="408"/>
                    <a:pt x="4078" y="6234"/>
                    <a:pt x="6079" y="7408"/>
                  </a:cubicBezTo>
                  <a:cubicBezTo>
                    <a:pt x="6096" y="7413"/>
                    <a:pt x="6117" y="7418"/>
                    <a:pt x="6134" y="7418"/>
                  </a:cubicBezTo>
                  <a:cubicBezTo>
                    <a:pt x="6173" y="7418"/>
                    <a:pt x="6205" y="7402"/>
                    <a:pt x="6228" y="7369"/>
                  </a:cubicBezTo>
                  <a:cubicBezTo>
                    <a:pt x="6254" y="7320"/>
                    <a:pt x="6238" y="7254"/>
                    <a:pt x="6188" y="7221"/>
                  </a:cubicBezTo>
                  <a:cubicBezTo>
                    <a:pt x="4227" y="6075"/>
                    <a:pt x="248" y="107"/>
                    <a:pt x="210" y="47"/>
                  </a:cubicBezTo>
                  <a:cubicBezTo>
                    <a:pt x="189" y="16"/>
                    <a:pt x="156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2833575" y="4511650"/>
              <a:ext cx="292150" cy="247775"/>
            </a:xfrm>
            <a:custGeom>
              <a:avLst/>
              <a:gdLst/>
              <a:ahLst/>
              <a:cxnLst/>
              <a:rect l="l" t="t" r="r" b="b"/>
              <a:pathLst>
                <a:path w="11686" h="9911" extrusionOk="0">
                  <a:moveTo>
                    <a:pt x="8533" y="1"/>
                  </a:moveTo>
                  <a:cubicBezTo>
                    <a:pt x="8327" y="1"/>
                    <a:pt x="8125" y="51"/>
                    <a:pt x="7931" y="165"/>
                  </a:cubicBezTo>
                  <a:cubicBezTo>
                    <a:pt x="3919" y="2517"/>
                    <a:pt x="1" y="3020"/>
                    <a:pt x="1" y="3020"/>
                  </a:cubicBezTo>
                  <a:lnTo>
                    <a:pt x="1086" y="9911"/>
                  </a:lnTo>
                  <a:cubicBezTo>
                    <a:pt x="9411" y="8984"/>
                    <a:pt x="11685" y="4090"/>
                    <a:pt x="11384" y="2856"/>
                  </a:cubicBezTo>
                  <a:cubicBezTo>
                    <a:pt x="11122" y="1805"/>
                    <a:pt x="9765" y="1"/>
                    <a:pt x="85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2825350" y="4596025"/>
              <a:ext cx="53600" cy="142975"/>
            </a:xfrm>
            <a:custGeom>
              <a:avLst/>
              <a:gdLst/>
              <a:ahLst/>
              <a:cxnLst/>
              <a:rect l="l" t="t" r="r" b="b"/>
              <a:pathLst>
                <a:path w="2144" h="5719" extrusionOk="0">
                  <a:moveTo>
                    <a:pt x="118" y="1"/>
                  </a:moveTo>
                  <a:cubicBezTo>
                    <a:pt x="87" y="1"/>
                    <a:pt x="56" y="15"/>
                    <a:pt x="34" y="40"/>
                  </a:cubicBezTo>
                  <a:cubicBezTo>
                    <a:pt x="1" y="85"/>
                    <a:pt x="6" y="151"/>
                    <a:pt x="51" y="189"/>
                  </a:cubicBezTo>
                  <a:cubicBezTo>
                    <a:pt x="1913" y="1674"/>
                    <a:pt x="1316" y="5554"/>
                    <a:pt x="1311" y="5592"/>
                  </a:cubicBezTo>
                  <a:cubicBezTo>
                    <a:pt x="1300" y="5653"/>
                    <a:pt x="1338" y="5708"/>
                    <a:pt x="1399" y="5713"/>
                  </a:cubicBezTo>
                  <a:cubicBezTo>
                    <a:pt x="1404" y="5719"/>
                    <a:pt x="1410" y="5719"/>
                    <a:pt x="1415" y="5719"/>
                  </a:cubicBezTo>
                  <a:cubicBezTo>
                    <a:pt x="1465" y="5719"/>
                    <a:pt x="1508" y="5680"/>
                    <a:pt x="1519" y="5625"/>
                  </a:cubicBezTo>
                  <a:cubicBezTo>
                    <a:pt x="1546" y="5461"/>
                    <a:pt x="2144" y="1586"/>
                    <a:pt x="182" y="24"/>
                  </a:cubicBezTo>
                  <a:cubicBezTo>
                    <a:pt x="163" y="8"/>
                    <a:pt x="141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2600100" y="4596000"/>
              <a:ext cx="196375" cy="75150"/>
            </a:xfrm>
            <a:custGeom>
              <a:avLst/>
              <a:gdLst/>
              <a:ahLst/>
              <a:cxnLst/>
              <a:rect l="l" t="t" r="r" b="b"/>
              <a:pathLst>
                <a:path w="7855" h="3006" extrusionOk="0">
                  <a:moveTo>
                    <a:pt x="7491" y="1"/>
                  </a:moveTo>
                  <a:cubicBezTo>
                    <a:pt x="7484" y="1"/>
                    <a:pt x="7477" y="2"/>
                    <a:pt x="7470" y="3"/>
                  </a:cubicBezTo>
                  <a:cubicBezTo>
                    <a:pt x="7416" y="20"/>
                    <a:pt x="7377" y="74"/>
                    <a:pt x="7394" y="129"/>
                  </a:cubicBezTo>
                  <a:cubicBezTo>
                    <a:pt x="7394" y="140"/>
                    <a:pt x="7624" y="1159"/>
                    <a:pt x="7126" y="1933"/>
                  </a:cubicBezTo>
                  <a:cubicBezTo>
                    <a:pt x="6846" y="2360"/>
                    <a:pt x="6385" y="2639"/>
                    <a:pt x="5760" y="2755"/>
                  </a:cubicBezTo>
                  <a:cubicBezTo>
                    <a:pt x="5624" y="2780"/>
                    <a:pt x="5484" y="2792"/>
                    <a:pt x="5340" y="2792"/>
                  </a:cubicBezTo>
                  <a:cubicBezTo>
                    <a:pt x="3166" y="2792"/>
                    <a:pt x="218" y="61"/>
                    <a:pt x="187" y="31"/>
                  </a:cubicBezTo>
                  <a:cubicBezTo>
                    <a:pt x="165" y="12"/>
                    <a:pt x="139" y="3"/>
                    <a:pt x="113" y="3"/>
                  </a:cubicBezTo>
                  <a:cubicBezTo>
                    <a:pt x="85" y="3"/>
                    <a:pt x="58" y="13"/>
                    <a:pt x="38" y="36"/>
                  </a:cubicBezTo>
                  <a:cubicBezTo>
                    <a:pt x="0" y="79"/>
                    <a:pt x="0" y="145"/>
                    <a:pt x="44" y="184"/>
                  </a:cubicBezTo>
                  <a:cubicBezTo>
                    <a:pt x="175" y="304"/>
                    <a:pt x="3086" y="3006"/>
                    <a:pt x="5338" y="3006"/>
                  </a:cubicBezTo>
                  <a:cubicBezTo>
                    <a:pt x="5497" y="3006"/>
                    <a:pt x="5651" y="2990"/>
                    <a:pt x="5798" y="2963"/>
                  </a:cubicBezTo>
                  <a:cubicBezTo>
                    <a:pt x="6484" y="2836"/>
                    <a:pt x="6989" y="2525"/>
                    <a:pt x="7301" y="2042"/>
                  </a:cubicBezTo>
                  <a:cubicBezTo>
                    <a:pt x="7854" y="1197"/>
                    <a:pt x="7607" y="129"/>
                    <a:pt x="7597" y="86"/>
                  </a:cubicBezTo>
                  <a:cubicBezTo>
                    <a:pt x="7587" y="33"/>
                    <a:pt x="7540" y="1"/>
                    <a:pt x="7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2390875" y="5033625"/>
              <a:ext cx="51000" cy="54100"/>
            </a:xfrm>
            <a:custGeom>
              <a:avLst/>
              <a:gdLst/>
              <a:ahLst/>
              <a:cxnLst/>
              <a:rect l="l" t="t" r="r" b="b"/>
              <a:pathLst>
                <a:path w="2040" h="2164" extrusionOk="0">
                  <a:moveTo>
                    <a:pt x="1658" y="0"/>
                  </a:moveTo>
                  <a:cubicBezTo>
                    <a:pt x="1629" y="0"/>
                    <a:pt x="1600" y="12"/>
                    <a:pt x="1579" y="36"/>
                  </a:cubicBezTo>
                  <a:lnTo>
                    <a:pt x="27" y="1812"/>
                  </a:lnTo>
                  <a:cubicBezTo>
                    <a:pt x="11" y="1834"/>
                    <a:pt x="1" y="1862"/>
                    <a:pt x="1" y="1890"/>
                  </a:cubicBezTo>
                  <a:cubicBezTo>
                    <a:pt x="6" y="1917"/>
                    <a:pt x="16" y="1944"/>
                    <a:pt x="39" y="1961"/>
                  </a:cubicBezTo>
                  <a:cubicBezTo>
                    <a:pt x="54" y="1971"/>
                    <a:pt x="297" y="2163"/>
                    <a:pt x="664" y="2163"/>
                  </a:cubicBezTo>
                  <a:cubicBezTo>
                    <a:pt x="717" y="2163"/>
                    <a:pt x="778" y="2158"/>
                    <a:pt x="844" y="2147"/>
                  </a:cubicBezTo>
                  <a:cubicBezTo>
                    <a:pt x="1266" y="2075"/>
                    <a:pt x="1661" y="1746"/>
                    <a:pt x="2007" y="1171"/>
                  </a:cubicBezTo>
                  <a:cubicBezTo>
                    <a:pt x="2039" y="1121"/>
                    <a:pt x="2022" y="1056"/>
                    <a:pt x="1974" y="1023"/>
                  </a:cubicBezTo>
                  <a:cubicBezTo>
                    <a:pt x="1958" y="1014"/>
                    <a:pt x="1940" y="1010"/>
                    <a:pt x="1922" y="1010"/>
                  </a:cubicBezTo>
                  <a:cubicBezTo>
                    <a:pt x="1885" y="1010"/>
                    <a:pt x="1847" y="1028"/>
                    <a:pt x="1825" y="1062"/>
                  </a:cubicBezTo>
                  <a:cubicBezTo>
                    <a:pt x="1513" y="1577"/>
                    <a:pt x="1173" y="1872"/>
                    <a:pt x="811" y="1938"/>
                  </a:cubicBezTo>
                  <a:cubicBezTo>
                    <a:pt x="758" y="1948"/>
                    <a:pt x="708" y="1952"/>
                    <a:pt x="660" y="1952"/>
                  </a:cubicBezTo>
                  <a:cubicBezTo>
                    <a:pt x="490" y="1952"/>
                    <a:pt x="354" y="1899"/>
                    <a:pt x="269" y="1857"/>
                  </a:cubicBezTo>
                  <a:lnTo>
                    <a:pt x="1737" y="174"/>
                  </a:lnTo>
                  <a:cubicBezTo>
                    <a:pt x="1776" y="130"/>
                    <a:pt x="1770" y="64"/>
                    <a:pt x="1726" y="26"/>
                  </a:cubicBezTo>
                  <a:cubicBezTo>
                    <a:pt x="1707" y="8"/>
                    <a:pt x="1683" y="0"/>
                    <a:pt x="1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2458675" y="4743225"/>
              <a:ext cx="280525" cy="301375"/>
            </a:xfrm>
            <a:custGeom>
              <a:avLst/>
              <a:gdLst/>
              <a:ahLst/>
              <a:cxnLst/>
              <a:rect l="l" t="t" r="r" b="b"/>
              <a:pathLst>
                <a:path w="11221" h="12055" extrusionOk="0">
                  <a:moveTo>
                    <a:pt x="1689" y="0"/>
                  </a:moveTo>
                  <a:cubicBezTo>
                    <a:pt x="1689" y="0"/>
                    <a:pt x="1" y="2254"/>
                    <a:pt x="281" y="4457"/>
                  </a:cubicBezTo>
                  <a:cubicBezTo>
                    <a:pt x="559" y="6617"/>
                    <a:pt x="5768" y="12055"/>
                    <a:pt x="7904" y="12055"/>
                  </a:cubicBezTo>
                  <a:cubicBezTo>
                    <a:pt x="7951" y="12055"/>
                    <a:pt x="7998" y="12052"/>
                    <a:pt x="8042" y="12047"/>
                  </a:cubicBezTo>
                  <a:cubicBezTo>
                    <a:pt x="10074" y="11790"/>
                    <a:pt x="11220" y="10639"/>
                    <a:pt x="11220" y="10639"/>
                  </a:cubicBezTo>
                  <a:cubicBezTo>
                    <a:pt x="5389" y="8808"/>
                    <a:pt x="1689" y="0"/>
                    <a:pt x="1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40"/>
            <p:cNvSpPr/>
            <p:nvPr/>
          </p:nvSpPr>
          <p:spPr>
            <a:xfrm>
              <a:off x="2258900" y="3910125"/>
              <a:ext cx="663225" cy="517725"/>
            </a:xfrm>
            <a:custGeom>
              <a:avLst/>
              <a:gdLst/>
              <a:ahLst/>
              <a:cxnLst/>
              <a:rect l="l" t="t" r="r" b="b"/>
              <a:pathLst>
                <a:path w="26529" h="20709" extrusionOk="0">
                  <a:moveTo>
                    <a:pt x="16662" y="1"/>
                  </a:moveTo>
                  <a:cubicBezTo>
                    <a:pt x="15985" y="1"/>
                    <a:pt x="15188" y="119"/>
                    <a:pt x="14251" y="396"/>
                  </a:cubicBezTo>
                  <a:cubicBezTo>
                    <a:pt x="10831" y="1403"/>
                    <a:pt x="12651" y="4391"/>
                    <a:pt x="9987" y="4863"/>
                  </a:cubicBezTo>
                  <a:cubicBezTo>
                    <a:pt x="1" y="6644"/>
                    <a:pt x="5383" y="15708"/>
                    <a:pt x="5383" y="15708"/>
                  </a:cubicBezTo>
                  <a:cubicBezTo>
                    <a:pt x="4629" y="19881"/>
                    <a:pt x="6563" y="20708"/>
                    <a:pt x="8469" y="20708"/>
                  </a:cubicBezTo>
                  <a:cubicBezTo>
                    <a:pt x="9720" y="20708"/>
                    <a:pt x="10959" y="20352"/>
                    <a:pt x="11417" y="20352"/>
                  </a:cubicBezTo>
                  <a:cubicBezTo>
                    <a:pt x="12580" y="20352"/>
                    <a:pt x="11002" y="16750"/>
                    <a:pt x="11002" y="16750"/>
                  </a:cubicBezTo>
                  <a:cubicBezTo>
                    <a:pt x="14799" y="16328"/>
                    <a:pt x="12163" y="12371"/>
                    <a:pt x="14799" y="9379"/>
                  </a:cubicBezTo>
                  <a:cubicBezTo>
                    <a:pt x="16589" y="7345"/>
                    <a:pt x="18217" y="6663"/>
                    <a:pt x="19597" y="6663"/>
                  </a:cubicBezTo>
                  <a:cubicBezTo>
                    <a:pt x="22399" y="6663"/>
                    <a:pt x="24171" y="9477"/>
                    <a:pt x="24171" y="9477"/>
                  </a:cubicBezTo>
                  <a:cubicBezTo>
                    <a:pt x="24171" y="9477"/>
                    <a:pt x="24969" y="10501"/>
                    <a:pt x="25590" y="10501"/>
                  </a:cubicBezTo>
                  <a:cubicBezTo>
                    <a:pt x="25765" y="10501"/>
                    <a:pt x="25926" y="10420"/>
                    <a:pt x="26051" y="10211"/>
                  </a:cubicBezTo>
                  <a:cubicBezTo>
                    <a:pt x="26529" y="9422"/>
                    <a:pt x="25745" y="4725"/>
                    <a:pt x="23405" y="3355"/>
                  </a:cubicBezTo>
                  <a:cubicBezTo>
                    <a:pt x="22758" y="2975"/>
                    <a:pt x="22246" y="2837"/>
                    <a:pt x="21842" y="2837"/>
                  </a:cubicBezTo>
                  <a:cubicBezTo>
                    <a:pt x="20787" y="2837"/>
                    <a:pt x="20478" y="3778"/>
                    <a:pt x="20478" y="3778"/>
                  </a:cubicBezTo>
                  <a:cubicBezTo>
                    <a:pt x="20478" y="3778"/>
                    <a:pt x="20493" y="1"/>
                    <a:pt x="16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40"/>
            <p:cNvSpPr/>
            <p:nvPr/>
          </p:nvSpPr>
          <p:spPr>
            <a:xfrm>
              <a:off x="2440550" y="4354700"/>
              <a:ext cx="155325" cy="120950"/>
            </a:xfrm>
            <a:custGeom>
              <a:avLst/>
              <a:gdLst/>
              <a:ahLst/>
              <a:cxnLst/>
              <a:rect l="l" t="t" r="r" b="b"/>
              <a:pathLst>
                <a:path w="6213" h="4838" extrusionOk="0">
                  <a:moveTo>
                    <a:pt x="2490" y="0"/>
                  </a:moveTo>
                  <a:cubicBezTo>
                    <a:pt x="2051" y="0"/>
                    <a:pt x="1624" y="275"/>
                    <a:pt x="1280" y="1034"/>
                  </a:cubicBezTo>
                  <a:cubicBezTo>
                    <a:pt x="1" y="3846"/>
                    <a:pt x="2167" y="4838"/>
                    <a:pt x="3798" y="4838"/>
                  </a:cubicBezTo>
                  <a:cubicBezTo>
                    <a:pt x="4145" y="4838"/>
                    <a:pt x="4467" y="4793"/>
                    <a:pt x="4727" y="4712"/>
                  </a:cubicBezTo>
                  <a:cubicBezTo>
                    <a:pt x="6212" y="4239"/>
                    <a:pt x="4864" y="1883"/>
                    <a:pt x="4864" y="1883"/>
                  </a:cubicBezTo>
                  <a:cubicBezTo>
                    <a:pt x="4864" y="1883"/>
                    <a:pt x="3639" y="0"/>
                    <a:pt x="2490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40"/>
            <p:cNvSpPr/>
            <p:nvPr/>
          </p:nvSpPr>
          <p:spPr>
            <a:xfrm>
              <a:off x="2492650" y="4398075"/>
              <a:ext cx="57575" cy="49075"/>
            </a:xfrm>
            <a:custGeom>
              <a:avLst/>
              <a:gdLst/>
              <a:ahLst/>
              <a:cxnLst/>
              <a:rect l="l" t="t" r="r" b="b"/>
              <a:pathLst>
                <a:path w="2303" h="1963" extrusionOk="0">
                  <a:moveTo>
                    <a:pt x="620" y="1"/>
                  </a:moveTo>
                  <a:cubicBezTo>
                    <a:pt x="287" y="1"/>
                    <a:pt x="65" y="172"/>
                    <a:pt x="56" y="181"/>
                  </a:cubicBezTo>
                  <a:cubicBezTo>
                    <a:pt x="13" y="220"/>
                    <a:pt x="1" y="285"/>
                    <a:pt x="40" y="334"/>
                  </a:cubicBezTo>
                  <a:cubicBezTo>
                    <a:pt x="61" y="359"/>
                    <a:pt x="91" y="371"/>
                    <a:pt x="120" y="371"/>
                  </a:cubicBezTo>
                  <a:cubicBezTo>
                    <a:pt x="144" y="371"/>
                    <a:pt x="168" y="363"/>
                    <a:pt x="188" y="346"/>
                  </a:cubicBezTo>
                  <a:cubicBezTo>
                    <a:pt x="188" y="346"/>
                    <a:pt x="358" y="215"/>
                    <a:pt x="612" y="215"/>
                  </a:cubicBezTo>
                  <a:cubicBezTo>
                    <a:pt x="674" y="215"/>
                    <a:pt x="742" y="223"/>
                    <a:pt x="812" y="242"/>
                  </a:cubicBezTo>
                  <a:cubicBezTo>
                    <a:pt x="1141" y="329"/>
                    <a:pt x="1624" y="685"/>
                    <a:pt x="2084" y="1891"/>
                  </a:cubicBezTo>
                  <a:cubicBezTo>
                    <a:pt x="2100" y="1935"/>
                    <a:pt x="2145" y="1962"/>
                    <a:pt x="2183" y="1962"/>
                  </a:cubicBezTo>
                  <a:cubicBezTo>
                    <a:pt x="2199" y="1962"/>
                    <a:pt x="2211" y="1957"/>
                    <a:pt x="2221" y="1952"/>
                  </a:cubicBezTo>
                  <a:cubicBezTo>
                    <a:pt x="2276" y="1935"/>
                    <a:pt x="2303" y="1869"/>
                    <a:pt x="2282" y="1814"/>
                  </a:cubicBezTo>
                  <a:cubicBezTo>
                    <a:pt x="1887" y="784"/>
                    <a:pt x="1410" y="181"/>
                    <a:pt x="868" y="33"/>
                  </a:cubicBezTo>
                  <a:cubicBezTo>
                    <a:pt x="780" y="10"/>
                    <a:pt x="697" y="1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40"/>
            <p:cNvSpPr/>
            <p:nvPr/>
          </p:nvSpPr>
          <p:spPr>
            <a:xfrm>
              <a:off x="2749450" y="4347900"/>
              <a:ext cx="92800" cy="67450"/>
            </a:xfrm>
            <a:custGeom>
              <a:avLst/>
              <a:gdLst/>
              <a:ahLst/>
              <a:cxnLst/>
              <a:rect l="l" t="t" r="r" b="b"/>
              <a:pathLst>
                <a:path w="3712" h="2698" extrusionOk="0">
                  <a:moveTo>
                    <a:pt x="3371" y="0"/>
                  </a:moveTo>
                  <a:cubicBezTo>
                    <a:pt x="3367" y="0"/>
                    <a:pt x="3364" y="1"/>
                    <a:pt x="3360" y="1"/>
                  </a:cubicBezTo>
                  <a:cubicBezTo>
                    <a:pt x="3300" y="13"/>
                    <a:pt x="3262" y="61"/>
                    <a:pt x="3267" y="122"/>
                  </a:cubicBezTo>
                  <a:cubicBezTo>
                    <a:pt x="3272" y="138"/>
                    <a:pt x="3481" y="1657"/>
                    <a:pt x="2429" y="2341"/>
                  </a:cubicBezTo>
                  <a:cubicBezTo>
                    <a:pt x="2279" y="2435"/>
                    <a:pt x="2126" y="2485"/>
                    <a:pt x="1963" y="2485"/>
                  </a:cubicBezTo>
                  <a:cubicBezTo>
                    <a:pt x="1899" y="2485"/>
                    <a:pt x="1833" y="2478"/>
                    <a:pt x="1765" y="2462"/>
                  </a:cubicBezTo>
                  <a:cubicBezTo>
                    <a:pt x="954" y="2275"/>
                    <a:pt x="219" y="1091"/>
                    <a:pt x="209" y="1081"/>
                  </a:cubicBezTo>
                  <a:cubicBezTo>
                    <a:pt x="191" y="1049"/>
                    <a:pt x="157" y="1031"/>
                    <a:pt x="122" y="1031"/>
                  </a:cubicBezTo>
                  <a:cubicBezTo>
                    <a:pt x="103" y="1031"/>
                    <a:pt x="84" y="1036"/>
                    <a:pt x="67" y="1048"/>
                  </a:cubicBezTo>
                  <a:cubicBezTo>
                    <a:pt x="17" y="1076"/>
                    <a:pt x="1" y="1141"/>
                    <a:pt x="28" y="1190"/>
                  </a:cubicBezTo>
                  <a:cubicBezTo>
                    <a:pt x="61" y="1245"/>
                    <a:pt x="818" y="2462"/>
                    <a:pt x="1716" y="2665"/>
                  </a:cubicBezTo>
                  <a:cubicBezTo>
                    <a:pt x="1804" y="2687"/>
                    <a:pt x="1886" y="2697"/>
                    <a:pt x="1969" y="2697"/>
                  </a:cubicBezTo>
                  <a:cubicBezTo>
                    <a:pt x="2171" y="2697"/>
                    <a:pt x="2363" y="2637"/>
                    <a:pt x="2543" y="2517"/>
                  </a:cubicBezTo>
                  <a:cubicBezTo>
                    <a:pt x="3712" y="1761"/>
                    <a:pt x="3487" y="160"/>
                    <a:pt x="3481" y="89"/>
                  </a:cubicBezTo>
                  <a:cubicBezTo>
                    <a:pt x="3470" y="37"/>
                    <a:pt x="3422" y="0"/>
                    <a:pt x="3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40"/>
            <p:cNvSpPr/>
            <p:nvPr/>
          </p:nvSpPr>
          <p:spPr>
            <a:xfrm>
              <a:off x="2612025" y="4366025"/>
              <a:ext cx="105525" cy="93950"/>
            </a:xfrm>
            <a:custGeom>
              <a:avLst/>
              <a:gdLst/>
              <a:ahLst/>
              <a:cxnLst/>
              <a:rect l="l" t="t" r="r" b="b"/>
              <a:pathLst>
                <a:path w="4221" h="3758" extrusionOk="0">
                  <a:moveTo>
                    <a:pt x="2110" y="0"/>
                  </a:moveTo>
                  <a:cubicBezTo>
                    <a:pt x="1690" y="0"/>
                    <a:pt x="1267" y="140"/>
                    <a:pt x="915" y="427"/>
                  </a:cubicBezTo>
                  <a:cubicBezTo>
                    <a:pt x="115" y="1085"/>
                    <a:pt x="1" y="2268"/>
                    <a:pt x="658" y="3069"/>
                  </a:cubicBezTo>
                  <a:cubicBezTo>
                    <a:pt x="1030" y="3522"/>
                    <a:pt x="1571" y="3757"/>
                    <a:pt x="2115" y="3757"/>
                  </a:cubicBezTo>
                  <a:cubicBezTo>
                    <a:pt x="2532" y="3757"/>
                    <a:pt x="2952" y="3618"/>
                    <a:pt x="3300" y="3333"/>
                  </a:cubicBezTo>
                  <a:cubicBezTo>
                    <a:pt x="4099" y="2675"/>
                    <a:pt x="4220" y="1491"/>
                    <a:pt x="3563" y="685"/>
                  </a:cubicBezTo>
                  <a:cubicBezTo>
                    <a:pt x="3192" y="234"/>
                    <a:pt x="2654" y="0"/>
                    <a:pt x="211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40"/>
            <p:cNvSpPr/>
            <p:nvPr/>
          </p:nvSpPr>
          <p:spPr>
            <a:xfrm>
              <a:off x="2835225" y="4274650"/>
              <a:ext cx="105375" cy="93950"/>
            </a:xfrm>
            <a:custGeom>
              <a:avLst/>
              <a:gdLst/>
              <a:ahLst/>
              <a:cxnLst/>
              <a:rect l="l" t="t" r="r" b="b"/>
              <a:pathLst>
                <a:path w="4215" h="3758" extrusionOk="0">
                  <a:moveTo>
                    <a:pt x="2104" y="0"/>
                  </a:moveTo>
                  <a:cubicBezTo>
                    <a:pt x="1685" y="0"/>
                    <a:pt x="1264" y="140"/>
                    <a:pt x="916" y="426"/>
                  </a:cubicBezTo>
                  <a:cubicBezTo>
                    <a:pt x="116" y="1084"/>
                    <a:pt x="0" y="2268"/>
                    <a:pt x="658" y="3068"/>
                  </a:cubicBezTo>
                  <a:cubicBezTo>
                    <a:pt x="1029" y="3523"/>
                    <a:pt x="1568" y="3757"/>
                    <a:pt x="2110" y="3757"/>
                  </a:cubicBezTo>
                  <a:cubicBezTo>
                    <a:pt x="2529" y="3757"/>
                    <a:pt x="2951" y="3617"/>
                    <a:pt x="3299" y="3331"/>
                  </a:cubicBezTo>
                  <a:cubicBezTo>
                    <a:pt x="4100" y="2673"/>
                    <a:pt x="4215" y="1489"/>
                    <a:pt x="3557" y="689"/>
                  </a:cubicBezTo>
                  <a:cubicBezTo>
                    <a:pt x="3186" y="235"/>
                    <a:pt x="2647" y="0"/>
                    <a:pt x="2104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40"/>
            <p:cNvSpPr/>
            <p:nvPr/>
          </p:nvSpPr>
          <p:spPr>
            <a:xfrm>
              <a:off x="2656950" y="4301525"/>
              <a:ext cx="53475" cy="47575"/>
            </a:xfrm>
            <a:custGeom>
              <a:avLst/>
              <a:gdLst/>
              <a:ahLst/>
              <a:cxnLst/>
              <a:rect l="l" t="t" r="r" b="b"/>
              <a:pathLst>
                <a:path w="2139" h="1903" extrusionOk="0">
                  <a:moveTo>
                    <a:pt x="1070" y="1"/>
                  </a:moveTo>
                  <a:cubicBezTo>
                    <a:pt x="857" y="1"/>
                    <a:pt x="643" y="71"/>
                    <a:pt x="466" y="217"/>
                  </a:cubicBezTo>
                  <a:cubicBezTo>
                    <a:pt x="61" y="552"/>
                    <a:pt x="1" y="1149"/>
                    <a:pt x="335" y="1555"/>
                  </a:cubicBezTo>
                  <a:cubicBezTo>
                    <a:pt x="524" y="1783"/>
                    <a:pt x="797" y="1902"/>
                    <a:pt x="1072" y="1902"/>
                  </a:cubicBezTo>
                  <a:cubicBezTo>
                    <a:pt x="1283" y="1902"/>
                    <a:pt x="1496" y="1832"/>
                    <a:pt x="1672" y="1686"/>
                  </a:cubicBezTo>
                  <a:cubicBezTo>
                    <a:pt x="2078" y="1352"/>
                    <a:pt x="2138" y="755"/>
                    <a:pt x="1804" y="348"/>
                  </a:cubicBezTo>
                  <a:cubicBezTo>
                    <a:pt x="1618" y="120"/>
                    <a:pt x="1345" y="1"/>
                    <a:pt x="1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40"/>
            <p:cNvSpPr/>
            <p:nvPr/>
          </p:nvSpPr>
          <p:spPr>
            <a:xfrm>
              <a:off x="2809350" y="4234550"/>
              <a:ext cx="53450" cy="47625"/>
            </a:xfrm>
            <a:custGeom>
              <a:avLst/>
              <a:gdLst/>
              <a:ahLst/>
              <a:cxnLst/>
              <a:rect l="l" t="t" r="r" b="b"/>
              <a:pathLst>
                <a:path w="2138" h="1905" extrusionOk="0">
                  <a:moveTo>
                    <a:pt x="1067" y="0"/>
                  </a:moveTo>
                  <a:cubicBezTo>
                    <a:pt x="855" y="0"/>
                    <a:pt x="642" y="71"/>
                    <a:pt x="466" y="216"/>
                  </a:cubicBezTo>
                  <a:cubicBezTo>
                    <a:pt x="59" y="551"/>
                    <a:pt x="0" y="1148"/>
                    <a:pt x="334" y="1554"/>
                  </a:cubicBezTo>
                  <a:cubicBezTo>
                    <a:pt x="520" y="1786"/>
                    <a:pt x="793" y="1904"/>
                    <a:pt x="1068" y="1904"/>
                  </a:cubicBezTo>
                  <a:cubicBezTo>
                    <a:pt x="1281" y="1904"/>
                    <a:pt x="1494" y="1834"/>
                    <a:pt x="1671" y="1691"/>
                  </a:cubicBezTo>
                  <a:cubicBezTo>
                    <a:pt x="2077" y="1357"/>
                    <a:pt x="2138" y="753"/>
                    <a:pt x="1802" y="348"/>
                  </a:cubicBezTo>
                  <a:cubicBezTo>
                    <a:pt x="1614" y="119"/>
                    <a:pt x="1341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40"/>
            <p:cNvSpPr/>
            <p:nvPr/>
          </p:nvSpPr>
          <p:spPr>
            <a:xfrm>
              <a:off x="2759200" y="4292250"/>
              <a:ext cx="61500" cy="71175"/>
            </a:xfrm>
            <a:custGeom>
              <a:avLst/>
              <a:gdLst/>
              <a:ahLst/>
              <a:cxnLst/>
              <a:rect l="l" t="t" r="r" b="b"/>
              <a:pathLst>
                <a:path w="2460" h="2847" extrusionOk="0">
                  <a:moveTo>
                    <a:pt x="121" y="0"/>
                  </a:moveTo>
                  <a:cubicBezTo>
                    <a:pt x="104" y="0"/>
                    <a:pt x="87" y="4"/>
                    <a:pt x="71" y="13"/>
                  </a:cubicBezTo>
                  <a:cubicBezTo>
                    <a:pt x="21" y="41"/>
                    <a:pt x="0" y="106"/>
                    <a:pt x="26" y="155"/>
                  </a:cubicBezTo>
                  <a:lnTo>
                    <a:pt x="904" y="1756"/>
                  </a:lnTo>
                  <a:cubicBezTo>
                    <a:pt x="914" y="1784"/>
                    <a:pt x="942" y="1799"/>
                    <a:pt x="970" y="1805"/>
                  </a:cubicBezTo>
                  <a:cubicBezTo>
                    <a:pt x="980" y="1809"/>
                    <a:pt x="991" y="1811"/>
                    <a:pt x="1001" y="1811"/>
                  </a:cubicBezTo>
                  <a:cubicBezTo>
                    <a:pt x="1020" y="1811"/>
                    <a:pt x="1038" y="1805"/>
                    <a:pt x="1052" y="1794"/>
                  </a:cubicBezTo>
                  <a:lnTo>
                    <a:pt x="2138" y="1088"/>
                  </a:lnTo>
                  <a:lnTo>
                    <a:pt x="1551" y="2704"/>
                  </a:lnTo>
                  <a:cubicBezTo>
                    <a:pt x="1529" y="2758"/>
                    <a:pt x="1556" y="2819"/>
                    <a:pt x="1611" y="2841"/>
                  </a:cubicBezTo>
                  <a:cubicBezTo>
                    <a:pt x="1627" y="2841"/>
                    <a:pt x="1638" y="2846"/>
                    <a:pt x="1650" y="2846"/>
                  </a:cubicBezTo>
                  <a:cubicBezTo>
                    <a:pt x="1693" y="2846"/>
                    <a:pt x="1731" y="2819"/>
                    <a:pt x="1748" y="2775"/>
                  </a:cubicBezTo>
                  <a:lnTo>
                    <a:pt x="2444" y="863"/>
                  </a:lnTo>
                  <a:cubicBezTo>
                    <a:pt x="2460" y="818"/>
                    <a:pt x="2449" y="769"/>
                    <a:pt x="2411" y="742"/>
                  </a:cubicBezTo>
                  <a:cubicBezTo>
                    <a:pt x="2393" y="727"/>
                    <a:pt x="2370" y="718"/>
                    <a:pt x="2347" y="718"/>
                  </a:cubicBezTo>
                  <a:cubicBezTo>
                    <a:pt x="2327" y="718"/>
                    <a:pt x="2308" y="724"/>
                    <a:pt x="2290" y="737"/>
                  </a:cubicBezTo>
                  <a:lnTo>
                    <a:pt x="1035" y="1553"/>
                  </a:lnTo>
                  <a:lnTo>
                    <a:pt x="213" y="56"/>
                  </a:lnTo>
                  <a:cubicBezTo>
                    <a:pt x="194" y="20"/>
                    <a:pt x="158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40"/>
            <p:cNvSpPr/>
            <p:nvPr/>
          </p:nvSpPr>
          <p:spPr>
            <a:xfrm>
              <a:off x="2243275" y="4905400"/>
              <a:ext cx="28675" cy="182325"/>
            </a:xfrm>
            <a:custGeom>
              <a:avLst/>
              <a:gdLst/>
              <a:ahLst/>
              <a:cxnLst/>
              <a:rect l="l" t="t" r="r" b="b"/>
              <a:pathLst>
                <a:path w="1147" h="7293" extrusionOk="0">
                  <a:moveTo>
                    <a:pt x="116" y="1"/>
                  </a:moveTo>
                  <a:cubicBezTo>
                    <a:pt x="111" y="1"/>
                    <a:pt x="105" y="1"/>
                    <a:pt x="100" y="2"/>
                  </a:cubicBezTo>
                  <a:cubicBezTo>
                    <a:pt x="44" y="2"/>
                    <a:pt x="1" y="57"/>
                    <a:pt x="6" y="113"/>
                  </a:cubicBezTo>
                  <a:cubicBezTo>
                    <a:pt x="23" y="338"/>
                    <a:pt x="439" y="5632"/>
                    <a:pt x="927" y="7221"/>
                  </a:cubicBezTo>
                  <a:cubicBezTo>
                    <a:pt x="944" y="7265"/>
                    <a:pt x="982" y="7292"/>
                    <a:pt x="1026" y="7292"/>
                  </a:cubicBezTo>
                  <a:cubicBezTo>
                    <a:pt x="1038" y="7292"/>
                    <a:pt x="1048" y="7292"/>
                    <a:pt x="1059" y="7287"/>
                  </a:cubicBezTo>
                  <a:cubicBezTo>
                    <a:pt x="1114" y="7270"/>
                    <a:pt x="1147" y="7216"/>
                    <a:pt x="1130" y="7155"/>
                  </a:cubicBezTo>
                  <a:cubicBezTo>
                    <a:pt x="648" y="5587"/>
                    <a:pt x="221" y="151"/>
                    <a:pt x="215" y="96"/>
                  </a:cubicBezTo>
                  <a:cubicBezTo>
                    <a:pt x="209" y="47"/>
                    <a:pt x="169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40"/>
            <p:cNvSpPr/>
            <p:nvPr/>
          </p:nvSpPr>
          <p:spPr>
            <a:xfrm>
              <a:off x="2217675" y="4905400"/>
              <a:ext cx="111575" cy="37350"/>
            </a:xfrm>
            <a:custGeom>
              <a:avLst/>
              <a:gdLst/>
              <a:ahLst/>
              <a:cxnLst/>
              <a:rect l="l" t="t" r="r" b="b"/>
              <a:pathLst>
                <a:path w="4463" h="1494" extrusionOk="0">
                  <a:moveTo>
                    <a:pt x="4339" y="1"/>
                  </a:moveTo>
                  <a:cubicBezTo>
                    <a:pt x="4321" y="1"/>
                    <a:pt x="4302" y="5"/>
                    <a:pt x="4286" y="14"/>
                  </a:cubicBezTo>
                  <a:cubicBezTo>
                    <a:pt x="2325" y="1170"/>
                    <a:pt x="127" y="1279"/>
                    <a:pt x="104" y="1279"/>
                  </a:cubicBezTo>
                  <a:cubicBezTo>
                    <a:pt x="49" y="1285"/>
                    <a:pt x="0" y="1335"/>
                    <a:pt x="6" y="1390"/>
                  </a:cubicBezTo>
                  <a:cubicBezTo>
                    <a:pt x="6" y="1449"/>
                    <a:pt x="56" y="1494"/>
                    <a:pt x="109" y="1494"/>
                  </a:cubicBezTo>
                  <a:lnTo>
                    <a:pt x="115" y="1494"/>
                  </a:lnTo>
                  <a:cubicBezTo>
                    <a:pt x="137" y="1494"/>
                    <a:pt x="2384" y="1378"/>
                    <a:pt x="4396" y="194"/>
                  </a:cubicBezTo>
                  <a:cubicBezTo>
                    <a:pt x="4445" y="167"/>
                    <a:pt x="4462" y="101"/>
                    <a:pt x="4435" y="52"/>
                  </a:cubicBezTo>
                  <a:cubicBezTo>
                    <a:pt x="4412" y="19"/>
                    <a:pt x="4376" y="1"/>
                    <a:pt x="4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40"/>
            <p:cNvSpPr/>
            <p:nvPr/>
          </p:nvSpPr>
          <p:spPr>
            <a:xfrm>
              <a:off x="2371675" y="5169900"/>
              <a:ext cx="118700" cy="100075"/>
            </a:xfrm>
            <a:custGeom>
              <a:avLst/>
              <a:gdLst/>
              <a:ahLst/>
              <a:cxnLst/>
              <a:rect l="l" t="t" r="r" b="b"/>
              <a:pathLst>
                <a:path w="4748" h="4003" extrusionOk="0">
                  <a:moveTo>
                    <a:pt x="117" y="0"/>
                  </a:moveTo>
                  <a:cubicBezTo>
                    <a:pt x="88" y="0"/>
                    <a:pt x="59" y="11"/>
                    <a:pt x="38" y="34"/>
                  </a:cubicBezTo>
                  <a:cubicBezTo>
                    <a:pt x="0" y="77"/>
                    <a:pt x="6" y="143"/>
                    <a:pt x="50" y="187"/>
                  </a:cubicBezTo>
                  <a:cubicBezTo>
                    <a:pt x="187" y="314"/>
                    <a:pt x="3519" y="3339"/>
                    <a:pt x="4571" y="3985"/>
                  </a:cubicBezTo>
                  <a:cubicBezTo>
                    <a:pt x="4588" y="3997"/>
                    <a:pt x="4610" y="4002"/>
                    <a:pt x="4627" y="4002"/>
                  </a:cubicBezTo>
                  <a:cubicBezTo>
                    <a:pt x="4665" y="4002"/>
                    <a:pt x="4698" y="3985"/>
                    <a:pt x="4715" y="3952"/>
                  </a:cubicBezTo>
                  <a:cubicBezTo>
                    <a:pt x="4748" y="3903"/>
                    <a:pt x="4731" y="3838"/>
                    <a:pt x="4682" y="3805"/>
                  </a:cubicBezTo>
                  <a:cubicBezTo>
                    <a:pt x="3645" y="3168"/>
                    <a:pt x="225" y="61"/>
                    <a:pt x="192" y="28"/>
                  </a:cubicBezTo>
                  <a:cubicBezTo>
                    <a:pt x="171" y="10"/>
                    <a:pt x="144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37" name="Google Shape;2637;p40"/>
          <p:cNvSpPr/>
          <p:nvPr/>
        </p:nvSpPr>
        <p:spPr>
          <a:xfrm flipH="1">
            <a:off x="9259832" y="5537467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8" name="Google Shape;2638;p40"/>
          <p:cNvSpPr/>
          <p:nvPr/>
        </p:nvSpPr>
        <p:spPr>
          <a:xfrm flipH="1">
            <a:off x="5985681" y="902800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39" name="Google Shape;2639;p40"/>
          <p:cNvGrpSpPr/>
          <p:nvPr/>
        </p:nvGrpSpPr>
        <p:grpSpPr>
          <a:xfrm>
            <a:off x="1520450" y="784213"/>
            <a:ext cx="9347391" cy="4752336"/>
            <a:chOff x="1140337" y="588160"/>
            <a:chExt cx="7010543" cy="3564252"/>
          </a:xfrm>
        </p:grpSpPr>
        <p:sp>
          <p:nvSpPr>
            <p:cNvPr id="2640" name="Google Shape;2640;p40"/>
            <p:cNvSpPr/>
            <p:nvPr/>
          </p:nvSpPr>
          <p:spPr>
            <a:xfrm>
              <a:off x="1334137" y="3840160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41" name="Google Shape;2641;p40"/>
            <p:cNvGrpSpPr/>
            <p:nvPr/>
          </p:nvGrpSpPr>
          <p:grpSpPr>
            <a:xfrm>
              <a:off x="1140337" y="588160"/>
              <a:ext cx="7010543" cy="3120252"/>
              <a:chOff x="1140337" y="588160"/>
              <a:chExt cx="7010543" cy="3120252"/>
            </a:xfrm>
          </p:grpSpPr>
          <p:sp>
            <p:nvSpPr>
              <p:cNvPr id="2642" name="Google Shape;2642;p40"/>
              <p:cNvSpPr/>
              <p:nvPr/>
            </p:nvSpPr>
            <p:spPr>
              <a:xfrm>
                <a:off x="6046837" y="588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3" name="Google Shape;2643;p40"/>
              <p:cNvSpPr/>
              <p:nvPr/>
            </p:nvSpPr>
            <p:spPr>
              <a:xfrm>
                <a:off x="5939437" y="1800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4" name="Google Shape;2644;p40"/>
              <p:cNvSpPr/>
              <p:nvPr/>
            </p:nvSpPr>
            <p:spPr>
              <a:xfrm>
                <a:off x="7221637" y="3396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5" name="Google Shape;2645;p40"/>
              <p:cNvSpPr/>
              <p:nvPr/>
            </p:nvSpPr>
            <p:spPr>
              <a:xfrm>
                <a:off x="1140337" y="10967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646" name="Google Shape;2646;p40"/>
          <p:cNvSpPr/>
          <p:nvPr/>
        </p:nvSpPr>
        <p:spPr>
          <a:xfrm flipH="1">
            <a:off x="3079765" y="4907433"/>
            <a:ext cx="258000" cy="24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1116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5"/>
          <p:cNvGrpSpPr/>
          <p:nvPr/>
        </p:nvGrpSpPr>
        <p:grpSpPr>
          <a:xfrm flipH="1"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295" name="Google Shape;295;p5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96" name="Google Shape;296;p5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97" name="Google Shape;297;p5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98" name="Google Shape;298;p5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99" name="Google Shape;299;p5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00" name="Google Shape;300;p5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01" name="Google Shape;301;p5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03" name="Google Shape;303;p5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04" name="Google Shape;304;p5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05" name="Google Shape;305;p5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06" name="Google Shape;306;p5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07" name="Google Shape;307;p5"/>
            <p:cNvSpPr/>
            <p:nvPr/>
          </p:nvSpPr>
          <p:spPr>
            <a:xfrm>
              <a:off x="362900" y="31819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5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09" name="Google Shape;309;p5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10" name="Google Shape;310;p5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11" name="Google Shape;311;p5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12" name="Google Shape;312;p5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13" name="Google Shape;313;p5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14" name="Google Shape;314;p5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15" name="Google Shape;315;p5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16" name="Google Shape;316;p5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17" name="Google Shape;317;p5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18" name="Google Shape;318;p5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19" name="Google Shape;319;p5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20" name="Google Shape;320;p5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21" name="Google Shape;321;p5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22" name="Google Shape;322;p5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23" name="Google Shape;323;p5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24" name="Google Shape;324;p5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25" name="Google Shape;325;p5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26" name="Google Shape;326;p5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27" name="Google Shape;327;p5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28" name="Google Shape;328;p5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29" name="Google Shape;329;p5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30" name="Google Shape;330;p5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31" name="Google Shape;331;p5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32" name="Google Shape;332;p5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33" name="Google Shape;333;p5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34" name="Google Shape;334;p5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35" name="Google Shape;335;p5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36" name="Google Shape;336;p5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37" name="Google Shape;337;p5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38" name="Google Shape;338;p5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39" name="Google Shape;339;p5"/>
            <p:cNvSpPr/>
            <p:nvPr/>
          </p:nvSpPr>
          <p:spPr>
            <a:xfrm rot="8999773">
              <a:off x="6712897" y="48162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40" name="Google Shape;340;p5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41" name="Google Shape;341;p5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42" name="Google Shape;342;p5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43" name="Google Shape;343;p5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44" name="Google Shape;344;p5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45" name="Google Shape;345;p5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46" name="Google Shape;346;p5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47" name="Google Shape;347;p5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348" name="Google Shape;348;p5"/>
          <p:cNvSpPr/>
          <p:nvPr/>
        </p:nvSpPr>
        <p:spPr>
          <a:xfrm>
            <a:off x="951733" y="720000"/>
            <a:ext cx="10272000" cy="891200"/>
          </a:xfrm>
          <a:prstGeom prst="roundRect">
            <a:avLst>
              <a:gd name="adj" fmla="val 2759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5"/>
          <p:cNvSpPr txBox="1">
            <a:spLocks noGrp="1"/>
          </p:cNvSpPr>
          <p:nvPr>
            <p:ph type="subTitle" idx="1"/>
          </p:nvPr>
        </p:nvSpPr>
        <p:spPr>
          <a:xfrm>
            <a:off x="1689300" y="3336017"/>
            <a:ext cx="41220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350" name="Google Shape;350;p5"/>
          <p:cNvSpPr txBox="1">
            <a:spLocks noGrp="1"/>
          </p:cNvSpPr>
          <p:nvPr>
            <p:ph type="subTitle" idx="2"/>
          </p:nvPr>
        </p:nvSpPr>
        <p:spPr>
          <a:xfrm>
            <a:off x="6380681" y="3336017"/>
            <a:ext cx="41220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6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3"/>
          </p:nvPr>
        </p:nvSpPr>
        <p:spPr>
          <a:xfrm>
            <a:off x="1689300" y="4154717"/>
            <a:ext cx="41220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4"/>
          </p:nvPr>
        </p:nvSpPr>
        <p:spPr>
          <a:xfrm>
            <a:off x="6380681" y="4154717"/>
            <a:ext cx="41220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8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122661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5461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747000" y="2015492"/>
            <a:ext cx="8698000" cy="16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Font typeface="Ubuntu"/>
              <a:buNone/>
              <a:defRPr sz="8266" b="1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71000" y="3486617"/>
            <a:ext cx="685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9028198" y="4253527"/>
            <a:ext cx="3535196" cy="3105885"/>
            <a:chOff x="6489082" y="2893343"/>
            <a:chExt cx="2807494" cy="2457966"/>
          </a:xfrm>
        </p:grpSpPr>
        <p:sp>
          <p:nvSpPr>
            <p:cNvPr id="12" name="Google Shape;12;p2"/>
            <p:cNvSpPr/>
            <p:nvPr/>
          </p:nvSpPr>
          <p:spPr>
            <a:xfrm rot="5129512">
              <a:off x="6764035" y="2803221"/>
              <a:ext cx="2257586" cy="2638209"/>
            </a:xfrm>
            <a:custGeom>
              <a:avLst/>
              <a:gdLst/>
              <a:ahLst/>
              <a:cxnLst/>
              <a:rect l="l" t="t" r="r" b="b"/>
              <a:pathLst>
                <a:path w="90304" h="105529" extrusionOk="0">
                  <a:moveTo>
                    <a:pt x="29750" y="0"/>
                  </a:moveTo>
                  <a:cubicBezTo>
                    <a:pt x="26166" y="0"/>
                    <a:pt x="26382" y="981"/>
                    <a:pt x="24245" y="2773"/>
                  </a:cubicBezTo>
                  <a:cubicBezTo>
                    <a:pt x="17833" y="8088"/>
                    <a:pt x="12255" y="14368"/>
                    <a:pt x="7687" y="21308"/>
                  </a:cubicBezTo>
                  <a:cubicBezTo>
                    <a:pt x="3514" y="27721"/>
                    <a:pt x="0" y="35407"/>
                    <a:pt x="1362" y="43093"/>
                  </a:cubicBezTo>
                  <a:cubicBezTo>
                    <a:pt x="2855" y="51570"/>
                    <a:pt x="9795" y="57587"/>
                    <a:pt x="16735" y="61760"/>
                  </a:cubicBezTo>
                  <a:cubicBezTo>
                    <a:pt x="21829" y="64834"/>
                    <a:pt x="27408" y="67557"/>
                    <a:pt x="30789" y="72740"/>
                  </a:cubicBezTo>
                  <a:cubicBezTo>
                    <a:pt x="34830" y="78977"/>
                    <a:pt x="34698" y="87454"/>
                    <a:pt x="38256" y="94042"/>
                  </a:cubicBezTo>
                  <a:cubicBezTo>
                    <a:pt x="42376" y="101777"/>
                    <a:pt x="51001" y="105528"/>
                    <a:pt x="59242" y="105528"/>
                  </a:cubicBezTo>
                  <a:cubicBezTo>
                    <a:pt x="59612" y="105528"/>
                    <a:pt x="59981" y="105521"/>
                    <a:pt x="60349" y="105506"/>
                  </a:cubicBezTo>
                  <a:cubicBezTo>
                    <a:pt x="68913" y="105198"/>
                    <a:pt x="77039" y="101465"/>
                    <a:pt x="84857" y="97556"/>
                  </a:cubicBezTo>
                  <a:lnTo>
                    <a:pt x="90303" y="5101"/>
                  </a:lnTo>
                  <a:lnTo>
                    <a:pt x="33688" y="226"/>
                  </a:lnTo>
                  <a:cubicBezTo>
                    <a:pt x="32004" y="74"/>
                    <a:pt x="30734" y="0"/>
                    <a:pt x="29750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407975" y="3336225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662400" y="3135550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19050" y="4479725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406575" y="4492150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750250" y="460522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07200" y="30474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390100" y="3305825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984125" y="3463600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846575" y="3448175"/>
              <a:ext cx="37350" cy="41800"/>
            </a:xfrm>
            <a:custGeom>
              <a:avLst/>
              <a:gdLst/>
              <a:ahLst/>
              <a:cxnLst/>
              <a:rect l="l" t="t" r="r" b="b"/>
              <a:pathLst>
                <a:path w="1494" h="1672" extrusionOk="0">
                  <a:moveTo>
                    <a:pt x="688" y="1"/>
                  </a:moveTo>
                  <a:cubicBezTo>
                    <a:pt x="522" y="1"/>
                    <a:pt x="362" y="49"/>
                    <a:pt x="220" y="134"/>
                  </a:cubicBezTo>
                  <a:lnTo>
                    <a:pt x="88" y="310"/>
                  </a:lnTo>
                  <a:lnTo>
                    <a:pt x="0" y="705"/>
                  </a:lnTo>
                  <a:lnTo>
                    <a:pt x="0" y="925"/>
                  </a:lnTo>
                  <a:cubicBezTo>
                    <a:pt x="88" y="1320"/>
                    <a:pt x="396" y="1584"/>
                    <a:pt x="791" y="1672"/>
                  </a:cubicBezTo>
                  <a:lnTo>
                    <a:pt x="1010" y="1628"/>
                  </a:lnTo>
                  <a:lnTo>
                    <a:pt x="1230" y="1452"/>
                  </a:lnTo>
                  <a:lnTo>
                    <a:pt x="1362" y="1320"/>
                  </a:lnTo>
                  <a:cubicBezTo>
                    <a:pt x="1494" y="1101"/>
                    <a:pt x="1494" y="837"/>
                    <a:pt x="1406" y="574"/>
                  </a:cubicBezTo>
                  <a:cubicBezTo>
                    <a:pt x="1318" y="354"/>
                    <a:pt x="1186" y="178"/>
                    <a:pt x="966" y="47"/>
                  </a:cubicBezTo>
                  <a:cubicBezTo>
                    <a:pt x="873" y="15"/>
                    <a:pt x="780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965150" y="37941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890800" y="32857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66025" y="316932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432925" y="3069400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999200" y="3093000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833700" y="3951525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645950" y="4255675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336300" y="4122425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710725" y="3983650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402500" y="397420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48850" y="4110350"/>
              <a:ext cx="8800" cy="20875"/>
            </a:xfrm>
            <a:custGeom>
              <a:avLst/>
              <a:gdLst/>
              <a:ahLst/>
              <a:cxnLst/>
              <a:rect l="l" t="t" r="r" b="b"/>
              <a:pathLst>
                <a:path w="352" h="835" extrusionOk="0">
                  <a:moveTo>
                    <a:pt x="0" y="0"/>
                  </a:moveTo>
                  <a:lnTo>
                    <a:pt x="88" y="835"/>
                  </a:lnTo>
                  <a:lnTo>
                    <a:pt x="308" y="527"/>
                  </a:lnTo>
                  <a:cubicBezTo>
                    <a:pt x="352" y="440"/>
                    <a:pt x="352" y="352"/>
                    <a:pt x="352" y="2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533950" y="37315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698650" y="363050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115900" y="3550350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087350" y="370825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976450" y="4524300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600925" y="344920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033225" y="4108150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384600" y="3745800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179275" y="3422925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043425" y="4164150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143050" y="4525825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44" name="Google Shape;44;p2"/>
          <p:cNvGrpSpPr/>
          <p:nvPr/>
        </p:nvGrpSpPr>
        <p:grpSpPr>
          <a:xfrm>
            <a:off x="-717935" y="-542836"/>
            <a:ext cx="3595137" cy="2729367"/>
            <a:chOff x="-754697" y="1352100"/>
            <a:chExt cx="6171556" cy="3954075"/>
          </a:xfrm>
        </p:grpSpPr>
        <p:sp>
          <p:nvSpPr>
            <p:cNvPr id="45" name="Google Shape;45;p2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6" name="Google Shape;46;p2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" name="Google Shape;47;p2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" name="Google Shape;48;p2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" name="Google Shape;49;p2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" name="Google Shape;50;p2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" name="Google Shape;51;p2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" name="Google Shape;52;p2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" name="Google Shape;53;p2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" name="Google Shape;54;p2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" name="Google Shape;55;p2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56" name="Google Shape;56;p2"/>
          <p:cNvSpPr/>
          <p:nvPr/>
        </p:nvSpPr>
        <p:spPr>
          <a:xfrm rot="-6294202" flipH="1">
            <a:off x="8124386" y="-1558874"/>
            <a:ext cx="4048297" cy="4847329"/>
          </a:xfrm>
          <a:custGeom>
            <a:avLst/>
            <a:gdLst/>
            <a:ahLst/>
            <a:cxnLst/>
            <a:rect l="l" t="t" r="r" b="b"/>
            <a:pathLst>
              <a:path w="121444" h="145414" extrusionOk="0">
                <a:moveTo>
                  <a:pt x="11105" y="1"/>
                </a:moveTo>
                <a:cubicBezTo>
                  <a:pt x="7386" y="1"/>
                  <a:pt x="3657" y="718"/>
                  <a:pt x="220" y="2141"/>
                </a:cubicBezTo>
                <a:lnTo>
                  <a:pt x="0" y="16548"/>
                </a:lnTo>
                <a:cubicBezTo>
                  <a:pt x="9883" y="21028"/>
                  <a:pt x="18887" y="27045"/>
                  <a:pt x="20731" y="38640"/>
                </a:cubicBezTo>
                <a:cubicBezTo>
                  <a:pt x="21917" y="45843"/>
                  <a:pt x="18974" y="53178"/>
                  <a:pt x="19458" y="60513"/>
                </a:cubicBezTo>
                <a:cubicBezTo>
                  <a:pt x="20029" y="69825"/>
                  <a:pt x="25914" y="77643"/>
                  <a:pt x="32195" y="83924"/>
                </a:cubicBezTo>
                <a:cubicBezTo>
                  <a:pt x="38476" y="90204"/>
                  <a:pt x="45547" y="95826"/>
                  <a:pt x="49851" y="103864"/>
                </a:cubicBezTo>
                <a:cubicBezTo>
                  <a:pt x="56835" y="116821"/>
                  <a:pt x="54639" y="134917"/>
                  <a:pt x="44800" y="145414"/>
                </a:cubicBezTo>
                <a:lnTo>
                  <a:pt x="121443" y="125342"/>
                </a:lnTo>
                <a:cubicBezTo>
                  <a:pt x="119467" y="105050"/>
                  <a:pt x="106949" y="86427"/>
                  <a:pt x="89864" y="78433"/>
                </a:cubicBezTo>
                <a:cubicBezTo>
                  <a:pt x="82002" y="74744"/>
                  <a:pt x="73481" y="73251"/>
                  <a:pt x="65356" y="70396"/>
                </a:cubicBezTo>
                <a:cubicBezTo>
                  <a:pt x="57230" y="67541"/>
                  <a:pt x="49061" y="62973"/>
                  <a:pt x="44493" y="55067"/>
                </a:cubicBezTo>
                <a:cubicBezTo>
                  <a:pt x="36938" y="42110"/>
                  <a:pt x="40803" y="23795"/>
                  <a:pt x="32766" y="11233"/>
                </a:cubicBezTo>
                <a:cubicBezTo>
                  <a:pt x="27948" y="3701"/>
                  <a:pt x="19551" y="1"/>
                  <a:pt x="1110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57" name="Google Shape;57;p2"/>
          <p:cNvGrpSpPr/>
          <p:nvPr/>
        </p:nvGrpSpPr>
        <p:grpSpPr>
          <a:xfrm>
            <a:off x="-1552694" y="2782809"/>
            <a:ext cx="4855727" cy="5597988"/>
            <a:chOff x="-670146" y="2019644"/>
            <a:chExt cx="3641795" cy="4198491"/>
          </a:xfrm>
        </p:grpSpPr>
        <p:sp>
          <p:nvSpPr>
            <p:cNvPr id="58" name="Google Shape;58;p2"/>
            <p:cNvSpPr/>
            <p:nvPr/>
          </p:nvSpPr>
          <p:spPr>
            <a:xfrm>
              <a:off x="1320925" y="4289000"/>
              <a:ext cx="23100" cy="25300"/>
            </a:xfrm>
            <a:custGeom>
              <a:avLst/>
              <a:gdLst/>
              <a:ahLst/>
              <a:cxnLst/>
              <a:rect l="l" t="t" r="r" b="b"/>
              <a:pathLst>
                <a:path w="924" h="1012" extrusionOk="0">
                  <a:moveTo>
                    <a:pt x="264" y="1"/>
                  </a:moveTo>
                  <a:lnTo>
                    <a:pt x="1" y="396"/>
                  </a:lnTo>
                  <a:cubicBezTo>
                    <a:pt x="41" y="517"/>
                    <a:pt x="81" y="638"/>
                    <a:pt x="190" y="725"/>
                  </a:cubicBezTo>
                  <a:lnTo>
                    <a:pt x="190" y="725"/>
                  </a:lnTo>
                  <a:lnTo>
                    <a:pt x="440" y="1011"/>
                  </a:lnTo>
                  <a:cubicBezTo>
                    <a:pt x="616" y="1011"/>
                    <a:pt x="747" y="879"/>
                    <a:pt x="835" y="748"/>
                  </a:cubicBezTo>
                  <a:cubicBezTo>
                    <a:pt x="923" y="572"/>
                    <a:pt x="923" y="396"/>
                    <a:pt x="835" y="221"/>
                  </a:cubicBezTo>
                  <a:lnTo>
                    <a:pt x="791" y="177"/>
                  </a:lnTo>
                  <a:lnTo>
                    <a:pt x="484" y="1"/>
                  </a:lnTo>
                  <a:cubicBezTo>
                    <a:pt x="440" y="23"/>
                    <a:pt x="407" y="34"/>
                    <a:pt x="374" y="34"/>
                  </a:cubicBezTo>
                  <a:cubicBezTo>
                    <a:pt x="341" y="34"/>
                    <a:pt x="308" y="23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6425" y="4194575"/>
              <a:ext cx="20875" cy="27050"/>
            </a:xfrm>
            <a:custGeom>
              <a:avLst/>
              <a:gdLst/>
              <a:ahLst/>
              <a:cxnLst/>
              <a:rect l="l" t="t" r="r" b="b"/>
              <a:pathLst>
                <a:path w="835" h="1082" extrusionOk="0">
                  <a:moveTo>
                    <a:pt x="484" y="1"/>
                  </a:moveTo>
                  <a:cubicBezTo>
                    <a:pt x="308" y="1"/>
                    <a:pt x="176" y="132"/>
                    <a:pt x="88" y="264"/>
                  </a:cubicBezTo>
                  <a:cubicBezTo>
                    <a:pt x="0" y="396"/>
                    <a:pt x="0" y="572"/>
                    <a:pt x="44" y="747"/>
                  </a:cubicBezTo>
                  <a:cubicBezTo>
                    <a:pt x="114" y="956"/>
                    <a:pt x="293" y="1082"/>
                    <a:pt x="496" y="1082"/>
                  </a:cubicBezTo>
                  <a:cubicBezTo>
                    <a:pt x="549" y="1082"/>
                    <a:pt x="604" y="1073"/>
                    <a:pt x="659" y="1055"/>
                  </a:cubicBezTo>
                  <a:lnTo>
                    <a:pt x="835" y="747"/>
                  </a:lnTo>
                  <a:cubicBezTo>
                    <a:pt x="835" y="703"/>
                    <a:pt x="835" y="703"/>
                    <a:pt x="835" y="660"/>
                  </a:cubicBezTo>
                  <a:cubicBezTo>
                    <a:pt x="835" y="528"/>
                    <a:pt x="835" y="396"/>
                    <a:pt x="791" y="264"/>
                  </a:cubicBezTo>
                  <a:cubicBezTo>
                    <a:pt x="791" y="220"/>
                    <a:pt x="747" y="176"/>
                    <a:pt x="747" y="13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" name="Google Shape;60;p2"/>
            <p:cNvSpPr/>
            <p:nvPr/>
          </p:nvSpPr>
          <p:spPr>
            <a:xfrm rot="-1367367" flipH="1">
              <a:off x="-85970" y="2361491"/>
              <a:ext cx="2473443" cy="3514798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" name="Google Shape;61;p2"/>
            <p:cNvSpPr/>
            <p:nvPr/>
          </p:nvSpPr>
          <p:spPr>
            <a:xfrm rot="-9527801">
              <a:off x="1420984" y="4583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" name="Google Shape;62;p2"/>
            <p:cNvSpPr/>
            <p:nvPr/>
          </p:nvSpPr>
          <p:spPr>
            <a:xfrm rot="-9527801">
              <a:off x="1822227" y="4876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" name="Google Shape;63;p2"/>
            <p:cNvSpPr/>
            <p:nvPr/>
          </p:nvSpPr>
          <p:spPr>
            <a:xfrm rot="-9527801">
              <a:off x="1739261" y="3912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" name="Google Shape;64;p2"/>
            <p:cNvSpPr/>
            <p:nvPr/>
          </p:nvSpPr>
          <p:spPr>
            <a:xfrm rot="-9527801">
              <a:off x="2370641" y="3821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" name="Google Shape;65;p2"/>
            <p:cNvSpPr/>
            <p:nvPr/>
          </p:nvSpPr>
          <p:spPr>
            <a:xfrm rot="-9527801">
              <a:off x="2287925" y="4105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" name="Google Shape;66;p2"/>
            <p:cNvSpPr/>
            <p:nvPr/>
          </p:nvSpPr>
          <p:spPr>
            <a:xfrm rot="-9527801">
              <a:off x="2114937" y="3971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" name="Google Shape;67;p2"/>
            <p:cNvSpPr/>
            <p:nvPr/>
          </p:nvSpPr>
          <p:spPr>
            <a:xfrm rot="-9527801">
              <a:off x="1976986" y="3751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2"/>
            <p:cNvSpPr/>
            <p:nvPr/>
          </p:nvSpPr>
          <p:spPr>
            <a:xfrm rot="-9527801">
              <a:off x="2456630" y="4001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" name="Google Shape;69;p2"/>
            <p:cNvSpPr/>
            <p:nvPr/>
          </p:nvSpPr>
          <p:spPr>
            <a:xfrm rot="-9527801">
              <a:off x="1598282" y="4840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" name="Google Shape;70;p2"/>
            <p:cNvSpPr/>
            <p:nvPr/>
          </p:nvSpPr>
          <p:spPr>
            <a:xfrm rot="-9527801">
              <a:off x="2004245" y="4807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" name="Google Shape;71;p2"/>
            <p:cNvSpPr/>
            <p:nvPr/>
          </p:nvSpPr>
          <p:spPr>
            <a:xfrm rot="-9527801">
              <a:off x="1700906" y="4588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" name="Google Shape;72;p2"/>
            <p:cNvSpPr/>
            <p:nvPr/>
          </p:nvSpPr>
          <p:spPr>
            <a:xfrm rot="-9527801">
              <a:off x="2379985" y="4861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" name="Google Shape;73;p2"/>
            <p:cNvSpPr/>
            <p:nvPr/>
          </p:nvSpPr>
          <p:spPr>
            <a:xfrm rot="-9527801">
              <a:off x="2388444" y="4627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" name="Google Shape;74;p2"/>
            <p:cNvSpPr/>
            <p:nvPr/>
          </p:nvSpPr>
          <p:spPr>
            <a:xfrm rot="-9527801">
              <a:off x="1714809" y="4716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" name="Google Shape;75;p2"/>
            <p:cNvSpPr/>
            <p:nvPr/>
          </p:nvSpPr>
          <p:spPr>
            <a:xfrm rot="-9527801">
              <a:off x="2057500" y="4927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" name="Google Shape;76;p2"/>
            <p:cNvSpPr/>
            <p:nvPr/>
          </p:nvSpPr>
          <p:spPr>
            <a:xfrm rot="-9527801">
              <a:off x="1936739" y="4949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" name="Google Shape;77;p2"/>
            <p:cNvSpPr/>
            <p:nvPr/>
          </p:nvSpPr>
          <p:spPr>
            <a:xfrm rot="-9527801">
              <a:off x="1891164" y="4304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" name="Google Shape;78;p2"/>
            <p:cNvSpPr/>
            <p:nvPr/>
          </p:nvSpPr>
          <p:spPr>
            <a:xfrm rot="-9527801">
              <a:off x="2089394" y="4191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" name="Google Shape;79;p2"/>
            <p:cNvSpPr/>
            <p:nvPr/>
          </p:nvSpPr>
          <p:spPr>
            <a:xfrm rot="-9527801">
              <a:off x="2228703" y="4324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" name="Google Shape;80;p2"/>
            <p:cNvSpPr/>
            <p:nvPr/>
          </p:nvSpPr>
          <p:spPr>
            <a:xfrm rot="-9527801">
              <a:off x="1972794" y="4323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" name="Google Shape;81;p2"/>
            <p:cNvSpPr/>
            <p:nvPr/>
          </p:nvSpPr>
          <p:spPr>
            <a:xfrm rot="-9527801">
              <a:off x="1570743" y="4185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" name="Google Shape;82;p2"/>
            <p:cNvSpPr/>
            <p:nvPr/>
          </p:nvSpPr>
          <p:spPr>
            <a:xfrm rot="-9527801">
              <a:off x="2026345" y="4521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" name="Google Shape;83;p2"/>
            <p:cNvSpPr/>
            <p:nvPr/>
          </p:nvSpPr>
          <p:spPr>
            <a:xfrm rot="-9527801">
              <a:off x="1901006" y="4539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" name="Google Shape;84;p2"/>
            <p:cNvSpPr/>
            <p:nvPr/>
          </p:nvSpPr>
          <p:spPr>
            <a:xfrm rot="-9527801">
              <a:off x="1648718" y="4512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" name="Google Shape;85;p2"/>
            <p:cNvSpPr/>
            <p:nvPr/>
          </p:nvSpPr>
          <p:spPr>
            <a:xfrm rot="-9527801">
              <a:off x="1696336" y="4417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" name="Google Shape;86;p2"/>
            <p:cNvSpPr/>
            <p:nvPr/>
          </p:nvSpPr>
          <p:spPr>
            <a:xfrm rot="-9527801">
              <a:off x="1959221" y="3964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" name="Google Shape;87;p2"/>
            <p:cNvSpPr/>
            <p:nvPr/>
          </p:nvSpPr>
          <p:spPr>
            <a:xfrm rot="-9527801">
              <a:off x="1913717" y="4669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" name="Google Shape;88;p2"/>
            <p:cNvSpPr/>
            <p:nvPr/>
          </p:nvSpPr>
          <p:spPr>
            <a:xfrm rot="-9527801">
              <a:off x="2416946" y="4419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" name="Google Shape;89;p2"/>
            <p:cNvSpPr/>
            <p:nvPr/>
          </p:nvSpPr>
          <p:spPr>
            <a:xfrm rot="-9527801">
              <a:off x="2119767" y="4546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" name="Google Shape;90;p2"/>
            <p:cNvSpPr/>
            <p:nvPr/>
          </p:nvSpPr>
          <p:spPr>
            <a:xfrm rot="-9527801">
              <a:off x="2162198" y="4780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" name="Google Shape;91;p2"/>
            <p:cNvSpPr/>
            <p:nvPr/>
          </p:nvSpPr>
          <p:spPr>
            <a:xfrm rot="-9527801">
              <a:off x="1827881" y="4155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" name="Google Shape;92;p2"/>
            <p:cNvSpPr/>
            <p:nvPr/>
          </p:nvSpPr>
          <p:spPr>
            <a:xfrm rot="-9527801">
              <a:off x="2454033" y="4158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3" name="Google Shape;93;p2"/>
          <p:cNvSpPr/>
          <p:nvPr/>
        </p:nvSpPr>
        <p:spPr>
          <a:xfrm rot="-5400000">
            <a:off x="11012837" y="110499"/>
            <a:ext cx="331700" cy="330504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6BA4AA">
              <a:alpha val="6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94" name="Google Shape;94;p2"/>
          <p:cNvGrpSpPr/>
          <p:nvPr/>
        </p:nvGrpSpPr>
        <p:grpSpPr>
          <a:xfrm rot="-2340267">
            <a:off x="6130482" y="4976773"/>
            <a:ext cx="1761613" cy="2781319"/>
            <a:chOff x="3774651" y="3335219"/>
            <a:chExt cx="1496659" cy="2317501"/>
          </a:xfrm>
        </p:grpSpPr>
        <p:sp>
          <p:nvSpPr>
            <p:cNvPr id="95" name="Google Shape;95;p2"/>
            <p:cNvSpPr/>
            <p:nvPr/>
          </p:nvSpPr>
          <p:spPr>
            <a:xfrm rot="-6495022">
              <a:off x="3931979" y="4877370"/>
              <a:ext cx="1463322" cy="122594"/>
            </a:xfrm>
            <a:custGeom>
              <a:avLst/>
              <a:gdLst/>
              <a:ahLst/>
              <a:cxnLst/>
              <a:rect l="l" t="t" r="r" b="b"/>
              <a:pathLst>
                <a:path w="42899" h="3594" extrusionOk="0">
                  <a:moveTo>
                    <a:pt x="23678" y="1"/>
                  </a:moveTo>
                  <a:cubicBezTo>
                    <a:pt x="21774" y="1"/>
                    <a:pt x="19864" y="63"/>
                    <a:pt x="17935" y="201"/>
                  </a:cubicBezTo>
                  <a:cubicBezTo>
                    <a:pt x="12288" y="604"/>
                    <a:pt x="6642" y="1572"/>
                    <a:pt x="1158" y="3064"/>
                  </a:cubicBezTo>
                  <a:lnTo>
                    <a:pt x="149" y="3347"/>
                  </a:lnTo>
                  <a:cubicBezTo>
                    <a:pt x="0" y="3384"/>
                    <a:pt x="23" y="3593"/>
                    <a:pt x="123" y="3593"/>
                  </a:cubicBezTo>
                  <a:cubicBezTo>
                    <a:pt x="131" y="3593"/>
                    <a:pt x="140" y="3592"/>
                    <a:pt x="149" y="3589"/>
                  </a:cubicBezTo>
                  <a:lnTo>
                    <a:pt x="190" y="3589"/>
                  </a:lnTo>
                  <a:cubicBezTo>
                    <a:pt x="2892" y="2782"/>
                    <a:pt x="5675" y="2137"/>
                    <a:pt x="8498" y="1612"/>
                  </a:cubicBezTo>
                  <a:cubicBezTo>
                    <a:pt x="11240" y="1128"/>
                    <a:pt x="14023" y="725"/>
                    <a:pt x="16846" y="524"/>
                  </a:cubicBezTo>
                  <a:cubicBezTo>
                    <a:pt x="19177" y="321"/>
                    <a:pt x="21536" y="231"/>
                    <a:pt x="23900" y="231"/>
                  </a:cubicBezTo>
                  <a:cubicBezTo>
                    <a:pt x="24358" y="231"/>
                    <a:pt x="24816" y="235"/>
                    <a:pt x="25274" y="241"/>
                  </a:cubicBezTo>
                  <a:cubicBezTo>
                    <a:pt x="28057" y="282"/>
                    <a:pt x="30799" y="483"/>
                    <a:pt x="33542" y="846"/>
                  </a:cubicBezTo>
                  <a:cubicBezTo>
                    <a:pt x="36284" y="1169"/>
                    <a:pt x="39027" y="1653"/>
                    <a:pt x="41688" y="2298"/>
                  </a:cubicBezTo>
                  <a:lnTo>
                    <a:pt x="42656" y="2540"/>
                  </a:lnTo>
                  <a:cubicBezTo>
                    <a:pt x="42818" y="2540"/>
                    <a:pt x="42898" y="2338"/>
                    <a:pt x="42777" y="2298"/>
                  </a:cubicBezTo>
                  <a:cubicBezTo>
                    <a:pt x="40075" y="1653"/>
                    <a:pt x="37373" y="1128"/>
                    <a:pt x="34671" y="766"/>
                  </a:cubicBezTo>
                  <a:cubicBezTo>
                    <a:pt x="31888" y="362"/>
                    <a:pt x="29106" y="120"/>
                    <a:pt x="26323" y="40"/>
                  </a:cubicBezTo>
                  <a:cubicBezTo>
                    <a:pt x="25442" y="14"/>
                    <a:pt x="24561" y="1"/>
                    <a:pt x="23678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" name="Google Shape;96;p2"/>
            <p:cNvSpPr/>
            <p:nvPr/>
          </p:nvSpPr>
          <p:spPr>
            <a:xfrm rot="-6495022">
              <a:off x="3844267" y="4433258"/>
              <a:ext cx="708483" cy="658988"/>
            </a:xfrm>
            <a:custGeom>
              <a:avLst/>
              <a:gdLst/>
              <a:ahLst/>
              <a:cxnLst/>
              <a:rect l="l" t="t" r="r" b="b"/>
              <a:pathLst>
                <a:path w="20770" h="19319" extrusionOk="0">
                  <a:moveTo>
                    <a:pt x="20770" y="1"/>
                  </a:moveTo>
                  <a:lnTo>
                    <a:pt x="20770" y="1"/>
                  </a:lnTo>
                  <a:cubicBezTo>
                    <a:pt x="19399" y="485"/>
                    <a:pt x="18148" y="1170"/>
                    <a:pt x="17059" y="2098"/>
                  </a:cubicBezTo>
                  <a:lnTo>
                    <a:pt x="8873" y="8026"/>
                  </a:lnTo>
                  <a:cubicBezTo>
                    <a:pt x="6977" y="9357"/>
                    <a:pt x="5162" y="10809"/>
                    <a:pt x="3509" y="12382"/>
                  </a:cubicBezTo>
                  <a:cubicBezTo>
                    <a:pt x="1613" y="14277"/>
                    <a:pt x="0" y="16939"/>
                    <a:pt x="646" y="19318"/>
                  </a:cubicBezTo>
                  <a:lnTo>
                    <a:pt x="726" y="19238"/>
                  </a:lnTo>
                  <a:cubicBezTo>
                    <a:pt x="5122" y="17302"/>
                    <a:pt x="9397" y="14922"/>
                    <a:pt x="13027" y="11777"/>
                  </a:cubicBezTo>
                  <a:cubicBezTo>
                    <a:pt x="16656" y="8591"/>
                    <a:pt x="19600" y="4517"/>
                    <a:pt x="20770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" name="Google Shape;97;p2"/>
            <p:cNvSpPr/>
            <p:nvPr/>
          </p:nvSpPr>
          <p:spPr>
            <a:xfrm rot="-6495022">
              <a:off x="3604079" y="3882601"/>
              <a:ext cx="1412838" cy="359631"/>
            </a:xfrm>
            <a:custGeom>
              <a:avLst/>
              <a:gdLst/>
              <a:ahLst/>
              <a:cxnLst/>
              <a:rect l="l" t="t" r="r" b="b"/>
              <a:pathLst>
                <a:path w="41419" h="10543" extrusionOk="0">
                  <a:moveTo>
                    <a:pt x="18469" y="1"/>
                  </a:moveTo>
                  <a:cubicBezTo>
                    <a:pt x="12280" y="1"/>
                    <a:pt x="4717" y="2412"/>
                    <a:pt x="1" y="5503"/>
                  </a:cubicBezTo>
                  <a:cubicBezTo>
                    <a:pt x="3469" y="7923"/>
                    <a:pt x="7865" y="8891"/>
                    <a:pt x="12180" y="9536"/>
                  </a:cubicBezTo>
                  <a:cubicBezTo>
                    <a:pt x="16798" y="10211"/>
                    <a:pt x="21453" y="10543"/>
                    <a:pt x="26107" y="10543"/>
                  </a:cubicBezTo>
                  <a:cubicBezTo>
                    <a:pt x="28403" y="10543"/>
                    <a:pt x="30699" y="10462"/>
                    <a:pt x="32990" y="10302"/>
                  </a:cubicBezTo>
                  <a:cubicBezTo>
                    <a:pt x="35853" y="10101"/>
                    <a:pt x="38838" y="9738"/>
                    <a:pt x="41419" y="8326"/>
                  </a:cubicBezTo>
                  <a:cubicBezTo>
                    <a:pt x="41419" y="7963"/>
                    <a:pt x="41015" y="7721"/>
                    <a:pt x="40693" y="7600"/>
                  </a:cubicBezTo>
                  <a:lnTo>
                    <a:pt x="28150" y="2438"/>
                  </a:lnTo>
                  <a:cubicBezTo>
                    <a:pt x="26497" y="1712"/>
                    <a:pt x="24803" y="1067"/>
                    <a:pt x="23029" y="543"/>
                  </a:cubicBezTo>
                  <a:cubicBezTo>
                    <a:pt x="21658" y="171"/>
                    <a:pt x="20112" y="1"/>
                    <a:pt x="1846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" name="Google Shape;98;p2"/>
            <p:cNvSpPr/>
            <p:nvPr/>
          </p:nvSpPr>
          <p:spPr>
            <a:xfrm rot="-6495022">
              <a:off x="4385102" y="4261007"/>
              <a:ext cx="796523" cy="577224"/>
            </a:xfrm>
            <a:custGeom>
              <a:avLst/>
              <a:gdLst/>
              <a:ahLst/>
              <a:cxnLst/>
              <a:rect l="l" t="t" r="r" b="b"/>
              <a:pathLst>
                <a:path w="23351" h="16922" extrusionOk="0">
                  <a:moveTo>
                    <a:pt x="81" y="0"/>
                  </a:moveTo>
                  <a:cubicBezTo>
                    <a:pt x="0" y="4719"/>
                    <a:pt x="2823" y="8953"/>
                    <a:pt x="6655" y="11615"/>
                  </a:cubicBezTo>
                  <a:cubicBezTo>
                    <a:pt x="10446" y="14236"/>
                    <a:pt x="15124" y="15567"/>
                    <a:pt x="19762" y="16616"/>
                  </a:cubicBezTo>
                  <a:cubicBezTo>
                    <a:pt x="20501" y="16769"/>
                    <a:pt x="21257" y="16922"/>
                    <a:pt x="22019" y="16922"/>
                  </a:cubicBezTo>
                  <a:cubicBezTo>
                    <a:pt x="22461" y="16922"/>
                    <a:pt x="22906" y="16870"/>
                    <a:pt x="23351" y="16737"/>
                  </a:cubicBezTo>
                  <a:cubicBezTo>
                    <a:pt x="19842" y="13631"/>
                    <a:pt x="16576" y="10365"/>
                    <a:pt x="13511" y="6897"/>
                  </a:cubicBezTo>
                  <a:cubicBezTo>
                    <a:pt x="10405" y="3428"/>
                    <a:pt x="4840" y="1008"/>
                    <a:pt x="162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" name="Google Shape;99;p2"/>
            <p:cNvSpPr/>
            <p:nvPr/>
          </p:nvSpPr>
          <p:spPr>
            <a:xfrm rot="-6495022">
              <a:off x="4329475" y="5043464"/>
              <a:ext cx="345339" cy="515893"/>
            </a:xfrm>
            <a:custGeom>
              <a:avLst/>
              <a:gdLst/>
              <a:ahLst/>
              <a:cxnLst/>
              <a:rect l="l" t="t" r="r" b="b"/>
              <a:pathLst>
                <a:path w="10124" h="15124" extrusionOk="0">
                  <a:moveTo>
                    <a:pt x="9881" y="0"/>
                  </a:moveTo>
                  <a:lnTo>
                    <a:pt x="9881" y="0"/>
                  </a:lnTo>
                  <a:cubicBezTo>
                    <a:pt x="6050" y="3186"/>
                    <a:pt x="2985" y="7179"/>
                    <a:pt x="969" y="11696"/>
                  </a:cubicBezTo>
                  <a:cubicBezTo>
                    <a:pt x="444" y="12825"/>
                    <a:pt x="1" y="14156"/>
                    <a:pt x="646" y="15124"/>
                  </a:cubicBezTo>
                  <a:cubicBezTo>
                    <a:pt x="3227" y="13511"/>
                    <a:pt x="5405" y="10688"/>
                    <a:pt x="7179" y="8268"/>
                  </a:cubicBezTo>
                  <a:cubicBezTo>
                    <a:pt x="8994" y="5808"/>
                    <a:pt x="10123" y="2864"/>
                    <a:pt x="988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" name="Google Shape;100;p2"/>
            <p:cNvSpPr/>
            <p:nvPr/>
          </p:nvSpPr>
          <p:spPr>
            <a:xfrm rot="-6495022">
              <a:off x="4813019" y="4963338"/>
              <a:ext cx="359085" cy="468615"/>
            </a:xfrm>
            <a:custGeom>
              <a:avLst/>
              <a:gdLst/>
              <a:ahLst/>
              <a:cxnLst/>
              <a:rect l="l" t="t" r="r" b="b"/>
              <a:pathLst>
                <a:path w="10527" h="13738" extrusionOk="0">
                  <a:moveTo>
                    <a:pt x="1612" y="1"/>
                  </a:moveTo>
                  <a:cubicBezTo>
                    <a:pt x="1196" y="1"/>
                    <a:pt x="752" y="81"/>
                    <a:pt x="283" y="267"/>
                  </a:cubicBezTo>
                  <a:lnTo>
                    <a:pt x="243" y="267"/>
                  </a:lnTo>
                  <a:cubicBezTo>
                    <a:pt x="1" y="3332"/>
                    <a:pt x="969" y="6397"/>
                    <a:pt x="2985" y="8777"/>
                  </a:cubicBezTo>
                  <a:cubicBezTo>
                    <a:pt x="5002" y="11076"/>
                    <a:pt x="7623" y="12810"/>
                    <a:pt x="10527" y="13737"/>
                  </a:cubicBezTo>
                  <a:cubicBezTo>
                    <a:pt x="9518" y="10995"/>
                    <a:pt x="8389" y="8293"/>
                    <a:pt x="7220" y="5591"/>
                  </a:cubicBezTo>
                  <a:cubicBezTo>
                    <a:pt x="6776" y="4502"/>
                    <a:pt x="6211" y="3453"/>
                    <a:pt x="5486" y="2485"/>
                  </a:cubicBezTo>
                  <a:cubicBezTo>
                    <a:pt x="4762" y="1565"/>
                    <a:pt x="3449" y="1"/>
                    <a:pt x="1612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4155571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"/>
          <p:cNvGrpSpPr/>
          <p:nvPr/>
        </p:nvGrpSpPr>
        <p:grpSpPr>
          <a:xfrm rot="-6208322" flipH="1">
            <a:off x="2980677" y="231425"/>
            <a:ext cx="3119924" cy="2172503"/>
            <a:chOff x="2408692" y="-569353"/>
            <a:chExt cx="3769974" cy="2558659"/>
          </a:xfrm>
        </p:grpSpPr>
        <p:sp>
          <p:nvSpPr>
            <p:cNvPr id="103" name="Google Shape;103;p3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" name="Google Shape;104;p3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" name="Google Shape;105;p3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" name="Google Shape;106;p3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" name="Google Shape;107;p3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8" name="Google Shape;108;p3"/>
          <p:cNvGrpSpPr/>
          <p:nvPr/>
        </p:nvGrpSpPr>
        <p:grpSpPr>
          <a:xfrm>
            <a:off x="9161438" y="3268960"/>
            <a:ext cx="5075625" cy="6354272"/>
            <a:chOff x="6132853" y="1390870"/>
            <a:chExt cx="3806719" cy="4765704"/>
          </a:xfrm>
        </p:grpSpPr>
        <p:sp>
          <p:nvSpPr>
            <p:cNvPr id="109" name="Google Shape;109;p3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" name="Google Shape;110;p3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" name="Google Shape;111;p3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" name="Google Shape;112;p3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" name="Google Shape;113;p3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" name="Google Shape;114;p3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" name="Google Shape;115;p3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" name="Google Shape;116;p3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" name="Google Shape;117;p3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" name="Google Shape;118;p3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" name="Google Shape;119;p3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0" name="Google Shape;120;p3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" name="Google Shape;121;p3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" name="Google Shape;122;p3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" name="Google Shape;123;p3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" name="Google Shape;124;p3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" name="Google Shape;125;p3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" name="Google Shape;126;p3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" name="Google Shape;127;p3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" name="Google Shape;128;p3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" name="Google Shape;129;p3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" name="Google Shape;130;p3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" name="Google Shape;131;p3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" name="Google Shape;132;p3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33" name="Google Shape;133;p3"/>
          <p:cNvSpPr/>
          <p:nvPr/>
        </p:nvSpPr>
        <p:spPr>
          <a:xfrm rot="-9527801">
            <a:off x="3013482" y="798970"/>
            <a:ext cx="18375" cy="23879"/>
          </a:xfrm>
          <a:custGeom>
            <a:avLst/>
            <a:gdLst/>
            <a:ahLst/>
            <a:cxnLst/>
            <a:rect l="l" t="t" r="r" b="b"/>
            <a:pathLst>
              <a:path w="404" h="525" extrusionOk="0">
                <a:moveTo>
                  <a:pt x="121" y="0"/>
                </a:moveTo>
                <a:lnTo>
                  <a:pt x="0" y="162"/>
                </a:lnTo>
                <a:cubicBezTo>
                  <a:pt x="0" y="202"/>
                  <a:pt x="0" y="202"/>
                  <a:pt x="0" y="242"/>
                </a:cubicBezTo>
                <a:cubicBezTo>
                  <a:pt x="0" y="323"/>
                  <a:pt x="0" y="363"/>
                  <a:pt x="0" y="404"/>
                </a:cubicBezTo>
                <a:lnTo>
                  <a:pt x="162" y="525"/>
                </a:lnTo>
                <a:cubicBezTo>
                  <a:pt x="242" y="525"/>
                  <a:pt x="323" y="444"/>
                  <a:pt x="363" y="363"/>
                </a:cubicBezTo>
                <a:cubicBezTo>
                  <a:pt x="404" y="283"/>
                  <a:pt x="404" y="202"/>
                  <a:pt x="363" y="162"/>
                </a:cubicBezTo>
                <a:cubicBezTo>
                  <a:pt x="323" y="41"/>
                  <a:pt x="242" y="0"/>
                  <a:pt x="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4" name="Google Shape;134;p3"/>
          <p:cNvSpPr/>
          <p:nvPr/>
        </p:nvSpPr>
        <p:spPr>
          <a:xfrm rot="-9527801">
            <a:off x="2278707" y="2289967"/>
            <a:ext cx="36704" cy="22059"/>
          </a:xfrm>
          <a:custGeom>
            <a:avLst/>
            <a:gdLst/>
            <a:ahLst/>
            <a:cxnLst/>
            <a:rect l="l" t="t" r="r" b="b"/>
            <a:pathLst>
              <a:path w="807" h="485" extrusionOk="0">
                <a:moveTo>
                  <a:pt x="283" y="0"/>
                </a:moveTo>
                <a:cubicBezTo>
                  <a:pt x="202" y="0"/>
                  <a:pt x="81" y="40"/>
                  <a:pt x="0" y="121"/>
                </a:cubicBezTo>
                <a:lnTo>
                  <a:pt x="81" y="363"/>
                </a:lnTo>
                <a:cubicBezTo>
                  <a:pt x="283" y="363"/>
                  <a:pt x="484" y="403"/>
                  <a:pt x="646" y="484"/>
                </a:cubicBezTo>
                <a:lnTo>
                  <a:pt x="807" y="282"/>
                </a:lnTo>
                <a:cubicBezTo>
                  <a:pt x="686" y="121"/>
                  <a:pt x="484" y="0"/>
                  <a:pt x="28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5" name="Google Shape;135;p3"/>
          <p:cNvSpPr/>
          <p:nvPr/>
        </p:nvSpPr>
        <p:spPr>
          <a:xfrm rot="-9527801">
            <a:off x="1968805" y="2512207"/>
            <a:ext cx="18375" cy="15464"/>
          </a:xfrm>
          <a:custGeom>
            <a:avLst/>
            <a:gdLst/>
            <a:ahLst/>
            <a:cxnLst/>
            <a:rect l="l" t="t" r="r" b="b"/>
            <a:pathLst>
              <a:path w="404" h="340" extrusionOk="0">
                <a:moveTo>
                  <a:pt x="266" y="1"/>
                </a:moveTo>
                <a:cubicBezTo>
                  <a:pt x="245" y="1"/>
                  <a:pt x="223" y="6"/>
                  <a:pt x="202" y="17"/>
                </a:cubicBezTo>
                <a:cubicBezTo>
                  <a:pt x="121" y="17"/>
                  <a:pt x="40" y="97"/>
                  <a:pt x="0" y="178"/>
                </a:cubicBezTo>
                <a:cubicBezTo>
                  <a:pt x="0" y="218"/>
                  <a:pt x="0" y="299"/>
                  <a:pt x="0" y="339"/>
                </a:cubicBezTo>
                <a:lnTo>
                  <a:pt x="161" y="299"/>
                </a:lnTo>
                <a:lnTo>
                  <a:pt x="161" y="339"/>
                </a:lnTo>
                <a:cubicBezTo>
                  <a:pt x="161" y="339"/>
                  <a:pt x="282" y="218"/>
                  <a:pt x="282" y="218"/>
                </a:cubicBezTo>
                <a:lnTo>
                  <a:pt x="282" y="178"/>
                </a:lnTo>
                <a:lnTo>
                  <a:pt x="403" y="97"/>
                </a:lnTo>
                <a:cubicBezTo>
                  <a:pt x="374" y="38"/>
                  <a:pt x="323" y="1"/>
                  <a:pt x="2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6" name="Google Shape;136;p3"/>
          <p:cNvGrpSpPr/>
          <p:nvPr/>
        </p:nvGrpSpPr>
        <p:grpSpPr>
          <a:xfrm rot="-734960">
            <a:off x="7688744" y="5696008"/>
            <a:ext cx="1761664" cy="2781453"/>
            <a:chOff x="3774651" y="3335219"/>
            <a:chExt cx="1496659" cy="2317501"/>
          </a:xfrm>
        </p:grpSpPr>
        <p:sp>
          <p:nvSpPr>
            <p:cNvPr id="137" name="Google Shape;137;p3"/>
            <p:cNvSpPr/>
            <p:nvPr/>
          </p:nvSpPr>
          <p:spPr>
            <a:xfrm rot="-6495022">
              <a:off x="3931979" y="4877370"/>
              <a:ext cx="1463322" cy="122594"/>
            </a:xfrm>
            <a:custGeom>
              <a:avLst/>
              <a:gdLst/>
              <a:ahLst/>
              <a:cxnLst/>
              <a:rect l="l" t="t" r="r" b="b"/>
              <a:pathLst>
                <a:path w="42899" h="3594" extrusionOk="0">
                  <a:moveTo>
                    <a:pt x="23678" y="1"/>
                  </a:moveTo>
                  <a:cubicBezTo>
                    <a:pt x="21774" y="1"/>
                    <a:pt x="19864" y="63"/>
                    <a:pt x="17935" y="201"/>
                  </a:cubicBezTo>
                  <a:cubicBezTo>
                    <a:pt x="12288" y="604"/>
                    <a:pt x="6642" y="1572"/>
                    <a:pt x="1158" y="3064"/>
                  </a:cubicBezTo>
                  <a:lnTo>
                    <a:pt x="149" y="3347"/>
                  </a:lnTo>
                  <a:cubicBezTo>
                    <a:pt x="0" y="3384"/>
                    <a:pt x="23" y="3593"/>
                    <a:pt x="123" y="3593"/>
                  </a:cubicBezTo>
                  <a:cubicBezTo>
                    <a:pt x="131" y="3593"/>
                    <a:pt x="140" y="3592"/>
                    <a:pt x="149" y="3589"/>
                  </a:cubicBezTo>
                  <a:lnTo>
                    <a:pt x="190" y="3589"/>
                  </a:lnTo>
                  <a:cubicBezTo>
                    <a:pt x="2892" y="2782"/>
                    <a:pt x="5675" y="2137"/>
                    <a:pt x="8498" y="1612"/>
                  </a:cubicBezTo>
                  <a:cubicBezTo>
                    <a:pt x="11240" y="1128"/>
                    <a:pt x="14023" y="725"/>
                    <a:pt x="16846" y="524"/>
                  </a:cubicBezTo>
                  <a:cubicBezTo>
                    <a:pt x="19177" y="321"/>
                    <a:pt x="21536" y="231"/>
                    <a:pt x="23900" y="231"/>
                  </a:cubicBezTo>
                  <a:cubicBezTo>
                    <a:pt x="24358" y="231"/>
                    <a:pt x="24816" y="235"/>
                    <a:pt x="25274" y="241"/>
                  </a:cubicBezTo>
                  <a:cubicBezTo>
                    <a:pt x="28057" y="282"/>
                    <a:pt x="30799" y="483"/>
                    <a:pt x="33542" y="846"/>
                  </a:cubicBezTo>
                  <a:cubicBezTo>
                    <a:pt x="36284" y="1169"/>
                    <a:pt x="39027" y="1653"/>
                    <a:pt x="41688" y="2298"/>
                  </a:cubicBezTo>
                  <a:lnTo>
                    <a:pt x="42656" y="2540"/>
                  </a:lnTo>
                  <a:cubicBezTo>
                    <a:pt x="42818" y="2540"/>
                    <a:pt x="42898" y="2338"/>
                    <a:pt x="42777" y="2298"/>
                  </a:cubicBezTo>
                  <a:cubicBezTo>
                    <a:pt x="40075" y="1653"/>
                    <a:pt x="37373" y="1128"/>
                    <a:pt x="34671" y="766"/>
                  </a:cubicBezTo>
                  <a:cubicBezTo>
                    <a:pt x="31888" y="362"/>
                    <a:pt x="29106" y="120"/>
                    <a:pt x="26323" y="40"/>
                  </a:cubicBezTo>
                  <a:cubicBezTo>
                    <a:pt x="25442" y="14"/>
                    <a:pt x="24561" y="1"/>
                    <a:pt x="23678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" name="Google Shape;138;p3"/>
            <p:cNvSpPr/>
            <p:nvPr/>
          </p:nvSpPr>
          <p:spPr>
            <a:xfrm rot="-6495022">
              <a:off x="3844267" y="4433258"/>
              <a:ext cx="708483" cy="658988"/>
            </a:xfrm>
            <a:custGeom>
              <a:avLst/>
              <a:gdLst/>
              <a:ahLst/>
              <a:cxnLst/>
              <a:rect l="l" t="t" r="r" b="b"/>
              <a:pathLst>
                <a:path w="20770" h="19319" extrusionOk="0">
                  <a:moveTo>
                    <a:pt x="20770" y="1"/>
                  </a:moveTo>
                  <a:lnTo>
                    <a:pt x="20770" y="1"/>
                  </a:lnTo>
                  <a:cubicBezTo>
                    <a:pt x="19399" y="485"/>
                    <a:pt x="18148" y="1170"/>
                    <a:pt x="17059" y="2098"/>
                  </a:cubicBezTo>
                  <a:lnTo>
                    <a:pt x="8873" y="8026"/>
                  </a:lnTo>
                  <a:cubicBezTo>
                    <a:pt x="6977" y="9357"/>
                    <a:pt x="5162" y="10809"/>
                    <a:pt x="3509" y="12382"/>
                  </a:cubicBezTo>
                  <a:cubicBezTo>
                    <a:pt x="1613" y="14277"/>
                    <a:pt x="0" y="16939"/>
                    <a:pt x="646" y="19318"/>
                  </a:cubicBezTo>
                  <a:lnTo>
                    <a:pt x="726" y="19238"/>
                  </a:lnTo>
                  <a:cubicBezTo>
                    <a:pt x="5122" y="17302"/>
                    <a:pt x="9397" y="14922"/>
                    <a:pt x="13027" y="11777"/>
                  </a:cubicBezTo>
                  <a:cubicBezTo>
                    <a:pt x="16656" y="8591"/>
                    <a:pt x="19600" y="4517"/>
                    <a:pt x="20770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" name="Google Shape;139;p3"/>
            <p:cNvSpPr/>
            <p:nvPr/>
          </p:nvSpPr>
          <p:spPr>
            <a:xfrm rot="-6495022">
              <a:off x="3604079" y="3882601"/>
              <a:ext cx="1412838" cy="359631"/>
            </a:xfrm>
            <a:custGeom>
              <a:avLst/>
              <a:gdLst/>
              <a:ahLst/>
              <a:cxnLst/>
              <a:rect l="l" t="t" r="r" b="b"/>
              <a:pathLst>
                <a:path w="41419" h="10543" extrusionOk="0">
                  <a:moveTo>
                    <a:pt x="18469" y="1"/>
                  </a:moveTo>
                  <a:cubicBezTo>
                    <a:pt x="12280" y="1"/>
                    <a:pt x="4717" y="2412"/>
                    <a:pt x="1" y="5503"/>
                  </a:cubicBezTo>
                  <a:cubicBezTo>
                    <a:pt x="3469" y="7923"/>
                    <a:pt x="7865" y="8891"/>
                    <a:pt x="12180" y="9536"/>
                  </a:cubicBezTo>
                  <a:cubicBezTo>
                    <a:pt x="16798" y="10211"/>
                    <a:pt x="21453" y="10543"/>
                    <a:pt x="26107" y="10543"/>
                  </a:cubicBezTo>
                  <a:cubicBezTo>
                    <a:pt x="28403" y="10543"/>
                    <a:pt x="30699" y="10462"/>
                    <a:pt x="32990" y="10302"/>
                  </a:cubicBezTo>
                  <a:cubicBezTo>
                    <a:pt x="35853" y="10101"/>
                    <a:pt x="38838" y="9738"/>
                    <a:pt x="41419" y="8326"/>
                  </a:cubicBezTo>
                  <a:cubicBezTo>
                    <a:pt x="41419" y="7963"/>
                    <a:pt x="41015" y="7721"/>
                    <a:pt x="40693" y="7600"/>
                  </a:cubicBezTo>
                  <a:lnTo>
                    <a:pt x="28150" y="2438"/>
                  </a:lnTo>
                  <a:cubicBezTo>
                    <a:pt x="26497" y="1712"/>
                    <a:pt x="24803" y="1067"/>
                    <a:pt x="23029" y="543"/>
                  </a:cubicBezTo>
                  <a:cubicBezTo>
                    <a:pt x="21658" y="171"/>
                    <a:pt x="20112" y="1"/>
                    <a:pt x="18469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" name="Google Shape;140;p3"/>
            <p:cNvSpPr/>
            <p:nvPr/>
          </p:nvSpPr>
          <p:spPr>
            <a:xfrm rot="-6495022">
              <a:off x="4385102" y="4261007"/>
              <a:ext cx="796523" cy="577224"/>
            </a:xfrm>
            <a:custGeom>
              <a:avLst/>
              <a:gdLst/>
              <a:ahLst/>
              <a:cxnLst/>
              <a:rect l="l" t="t" r="r" b="b"/>
              <a:pathLst>
                <a:path w="23351" h="16922" extrusionOk="0">
                  <a:moveTo>
                    <a:pt x="81" y="0"/>
                  </a:moveTo>
                  <a:cubicBezTo>
                    <a:pt x="0" y="4719"/>
                    <a:pt x="2823" y="8953"/>
                    <a:pt x="6655" y="11615"/>
                  </a:cubicBezTo>
                  <a:cubicBezTo>
                    <a:pt x="10446" y="14236"/>
                    <a:pt x="15124" y="15567"/>
                    <a:pt x="19762" y="16616"/>
                  </a:cubicBezTo>
                  <a:cubicBezTo>
                    <a:pt x="20501" y="16769"/>
                    <a:pt x="21257" y="16922"/>
                    <a:pt x="22019" y="16922"/>
                  </a:cubicBezTo>
                  <a:cubicBezTo>
                    <a:pt x="22461" y="16922"/>
                    <a:pt x="22906" y="16870"/>
                    <a:pt x="23351" y="16737"/>
                  </a:cubicBezTo>
                  <a:cubicBezTo>
                    <a:pt x="19842" y="13631"/>
                    <a:pt x="16576" y="10365"/>
                    <a:pt x="13511" y="6897"/>
                  </a:cubicBezTo>
                  <a:cubicBezTo>
                    <a:pt x="10405" y="3428"/>
                    <a:pt x="4840" y="1008"/>
                    <a:pt x="162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" name="Google Shape;141;p3"/>
            <p:cNvSpPr/>
            <p:nvPr/>
          </p:nvSpPr>
          <p:spPr>
            <a:xfrm rot="-6495022">
              <a:off x="4329475" y="5043464"/>
              <a:ext cx="345339" cy="515893"/>
            </a:xfrm>
            <a:custGeom>
              <a:avLst/>
              <a:gdLst/>
              <a:ahLst/>
              <a:cxnLst/>
              <a:rect l="l" t="t" r="r" b="b"/>
              <a:pathLst>
                <a:path w="10124" h="15124" extrusionOk="0">
                  <a:moveTo>
                    <a:pt x="9881" y="0"/>
                  </a:moveTo>
                  <a:lnTo>
                    <a:pt x="9881" y="0"/>
                  </a:lnTo>
                  <a:cubicBezTo>
                    <a:pt x="6050" y="3186"/>
                    <a:pt x="2985" y="7179"/>
                    <a:pt x="969" y="11696"/>
                  </a:cubicBezTo>
                  <a:cubicBezTo>
                    <a:pt x="444" y="12825"/>
                    <a:pt x="1" y="14156"/>
                    <a:pt x="646" y="15124"/>
                  </a:cubicBezTo>
                  <a:cubicBezTo>
                    <a:pt x="3227" y="13511"/>
                    <a:pt x="5405" y="10688"/>
                    <a:pt x="7179" y="8268"/>
                  </a:cubicBezTo>
                  <a:cubicBezTo>
                    <a:pt x="8994" y="5808"/>
                    <a:pt x="10123" y="2864"/>
                    <a:pt x="9881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" name="Google Shape;142;p3"/>
            <p:cNvSpPr/>
            <p:nvPr/>
          </p:nvSpPr>
          <p:spPr>
            <a:xfrm rot="-6495022">
              <a:off x="4813019" y="4963338"/>
              <a:ext cx="359085" cy="468615"/>
            </a:xfrm>
            <a:custGeom>
              <a:avLst/>
              <a:gdLst/>
              <a:ahLst/>
              <a:cxnLst/>
              <a:rect l="l" t="t" r="r" b="b"/>
              <a:pathLst>
                <a:path w="10527" h="13738" extrusionOk="0">
                  <a:moveTo>
                    <a:pt x="1612" y="1"/>
                  </a:moveTo>
                  <a:cubicBezTo>
                    <a:pt x="1196" y="1"/>
                    <a:pt x="752" y="81"/>
                    <a:pt x="283" y="267"/>
                  </a:cubicBezTo>
                  <a:lnTo>
                    <a:pt x="243" y="267"/>
                  </a:lnTo>
                  <a:cubicBezTo>
                    <a:pt x="1" y="3332"/>
                    <a:pt x="969" y="6397"/>
                    <a:pt x="2985" y="8777"/>
                  </a:cubicBezTo>
                  <a:cubicBezTo>
                    <a:pt x="5002" y="11076"/>
                    <a:pt x="7623" y="12810"/>
                    <a:pt x="10527" y="13737"/>
                  </a:cubicBezTo>
                  <a:cubicBezTo>
                    <a:pt x="9518" y="10995"/>
                    <a:pt x="8389" y="8293"/>
                    <a:pt x="7220" y="5591"/>
                  </a:cubicBezTo>
                  <a:cubicBezTo>
                    <a:pt x="6776" y="4502"/>
                    <a:pt x="6211" y="3453"/>
                    <a:pt x="5486" y="2485"/>
                  </a:cubicBezTo>
                  <a:cubicBezTo>
                    <a:pt x="4762" y="1565"/>
                    <a:pt x="3449" y="1"/>
                    <a:pt x="1612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43" name="Google Shape;143;p3"/>
          <p:cNvGrpSpPr/>
          <p:nvPr/>
        </p:nvGrpSpPr>
        <p:grpSpPr>
          <a:xfrm>
            <a:off x="7211635" y="-1010346"/>
            <a:ext cx="5092272" cy="4216151"/>
            <a:chOff x="5408726" y="-757760"/>
            <a:chExt cx="3819204" cy="3162113"/>
          </a:xfrm>
        </p:grpSpPr>
        <p:sp>
          <p:nvSpPr>
            <p:cNvPr id="144" name="Google Shape;144;p3"/>
            <p:cNvSpPr/>
            <p:nvPr/>
          </p:nvSpPr>
          <p:spPr>
            <a:xfrm rot="-8862877">
              <a:off x="7383307" y="-580692"/>
              <a:ext cx="1336874" cy="2119307"/>
            </a:xfrm>
            <a:custGeom>
              <a:avLst/>
              <a:gdLst/>
              <a:ahLst/>
              <a:cxnLst/>
              <a:rect l="l" t="t" r="r" b="b"/>
              <a:pathLst>
                <a:path w="41716" h="66092" extrusionOk="0">
                  <a:moveTo>
                    <a:pt x="41443" y="0"/>
                  </a:moveTo>
                  <a:cubicBezTo>
                    <a:pt x="41399" y="0"/>
                    <a:pt x="41353" y="19"/>
                    <a:pt x="41308" y="64"/>
                  </a:cubicBezTo>
                  <a:cubicBezTo>
                    <a:pt x="37557" y="3613"/>
                    <a:pt x="33968" y="7364"/>
                    <a:pt x="30580" y="11276"/>
                  </a:cubicBezTo>
                  <a:cubicBezTo>
                    <a:pt x="27192" y="15187"/>
                    <a:pt x="24006" y="19220"/>
                    <a:pt x="21022" y="23455"/>
                  </a:cubicBezTo>
                  <a:cubicBezTo>
                    <a:pt x="18078" y="27609"/>
                    <a:pt x="15336" y="31924"/>
                    <a:pt x="12835" y="36320"/>
                  </a:cubicBezTo>
                  <a:cubicBezTo>
                    <a:pt x="10335" y="40756"/>
                    <a:pt x="8036" y="45313"/>
                    <a:pt x="5979" y="49951"/>
                  </a:cubicBezTo>
                  <a:cubicBezTo>
                    <a:pt x="3963" y="54549"/>
                    <a:pt x="2148" y="59267"/>
                    <a:pt x="616" y="64066"/>
                  </a:cubicBezTo>
                  <a:cubicBezTo>
                    <a:pt x="454" y="64631"/>
                    <a:pt x="253" y="65236"/>
                    <a:pt x="51" y="65800"/>
                  </a:cubicBezTo>
                  <a:cubicBezTo>
                    <a:pt x="0" y="65978"/>
                    <a:pt x="141" y="66092"/>
                    <a:pt x="272" y="66092"/>
                  </a:cubicBezTo>
                  <a:cubicBezTo>
                    <a:pt x="350" y="66092"/>
                    <a:pt x="424" y="66052"/>
                    <a:pt x="454" y="65962"/>
                  </a:cubicBezTo>
                  <a:cubicBezTo>
                    <a:pt x="1946" y="61163"/>
                    <a:pt x="3640" y="56444"/>
                    <a:pt x="5616" y="51847"/>
                  </a:cubicBezTo>
                  <a:cubicBezTo>
                    <a:pt x="7593" y="47209"/>
                    <a:pt x="9770" y="42692"/>
                    <a:pt x="12230" y="38296"/>
                  </a:cubicBezTo>
                  <a:cubicBezTo>
                    <a:pt x="14690" y="33819"/>
                    <a:pt x="17352" y="29464"/>
                    <a:pt x="20296" y="25229"/>
                  </a:cubicBezTo>
                  <a:cubicBezTo>
                    <a:pt x="23200" y="20995"/>
                    <a:pt x="26305" y="16922"/>
                    <a:pt x="29612" y="13010"/>
                  </a:cubicBezTo>
                  <a:cubicBezTo>
                    <a:pt x="32919" y="9057"/>
                    <a:pt x="36468" y="5307"/>
                    <a:pt x="40178" y="1677"/>
                  </a:cubicBezTo>
                  <a:cubicBezTo>
                    <a:pt x="40662" y="1234"/>
                    <a:pt x="41106" y="790"/>
                    <a:pt x="41590" y="387"/>
                  </a:cubicBezTo>
                  <a:cubicBezTo>
                    <a:pt x="41715" y="230"/>
                    <a:pt x="41597" y="0"/>
                    <a:pt x="414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5" name="Google Shape;145;p3"/>
            <p:cNvSpPr/>
            <p:nvPr/>
          </p:nvSpPr>
          <p:spPr>
            <a:xfrm rot="-8862877">
              <a:off x="7690931" y="569134"/>
              <a:ext cx="442057" cy="1440662"/>
            </a:xfrm>
            <a:custGeom>
              <a:avLst/>
              <a:gdLst/>
              <a:ahLst/>
              <a:cxnLst/>
              <a:rect l="l" t="t" r="r" b="b"/>
              <a:pathLst>
                <a:path w="13794" h="44928" extrusionOk="0">
                  <a:moveTo>
                    <a:pt x="687" y="0"/>
                  </a:moveTo>
                  <a:cubicBezTo>
                    <a:pt x="1" y="2380"/>
                    <a:pt x="203" y="4800"/>
                    <a:pt x="404" y="7179"/>
                  </a:cubicBezTo>
                  <a:cubicBezTo>
                    <a:pt x="888" y="12825"/>
                    <a:pt x="1412" y="18431"/>
                    <a:pt x="1937" y="24077"/>
                  </a:cubicBezTo>
                  <a:cubicBezTo>
                    <a:pt x="2259" y="27908"/>
                    <a:pt x="2622" y="31780"/>
                    <a:pt x="3671" y="35490"/>
                  </a:cubicBezTo>
                  <a:cubicBezTo>
                    <a:pt x="4881" y="39765"/>
                    <a:pt x="7583" y="44120"/>
                    <a:pt x="12180" y="44927"/>
                  </a:cubicBezTo>
                  <a:lnTo>
                    <a:pt x="12140" y="44766"/>
                  </a:lnTo>
                  <a:cubicBezTo>
                    <a:pt x="13350" y="36619"/>
                    <a:pt x="13793" y="28352"/>
                    <a:pt x="12261" y="20488"/>
                  </a:cubicBezTo>
                  <a:cubicBezTo>
                    <a:pt x="10688" y="12623"/>
                    <a:pt x="6938" y="5082"/>
                    <a:pt x="68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6" name="Google Shape;146;p3"/>
            <p:cNvSpPr/>
            <p:nvPr/>
          </p:nvSpPr>
          <p:spPr>
            <a:xfrm rot="-8862877">
              <a:off x="5839609" y="209075"/>
              <a:ext cx="1499224" cy="1961446"/>
            </a:xfrm>
            <a:custGeom>
              <a:avLst/>
              <a:gdLst/>
              <a:ahLst/>
              <a:cxnLst/>
              <a:rect l="l" t="t" r="r" b="b"/>
              <a:pathLst>
                <a:path w="46782" h="61169" extrusionOk="0">
                  <a:moveTo>
                    <a:pt x="46325" y="0"/>
                  </a:moveTo>
                  <a:cubicBezTo>
                    <a:pt x="45820" y="0"/>
                    <a:pt x="45266" y="338"/>
                    <a:pt x="44806" y="675"/>
                  </a:cubicBezTo>
                  <a:lnTo>
                    <a:pt x="23754" y="15920"/>
                  </a:lnTo>
                  <a:cubicBezTo>
                    <a:pt x="20891" y="17896"/>
                    <a:pt x="18108" y="20074"/>
                    <a:pt x="15487" y="22372"/>
                  </a:cubicBezTo>
                  <a:cubicBezTo>
                    <a:pt x="5969" y="31003"/>
                    <a:pt x="0" y="49110"/>
                    <a:pt x="403" y="61169"/>
                  </a:cubicBezTo>
                  <a:cubicBezTo>
                    <a:pt x="7864" y="57620"/>
                    <a:pt x="13873" y="51692"/>
                    <a:pt x="19277" y="45562"/>
                  </a:cubicBezTo>
                  <a:cubicBezTo>
                    <a:pt x="27747" y="35963"/>
                    <a:pt x="35207" y="25478"/>
                    <a:pt x="41539" y="14347"/>
                  </a:cubicBezTo>
                  <a:cubicBezTo>
                    <a:pt x="44080" y="9830"/>
                    <a:pt x="46500" y="5071"/>
                    <a:pt x="46782" y="111"/>
                  </a:cubicBezTo>
                  <a:cubicBezTo>
                    <a:pt x="46637" y="33"/>
                    <a:pt x="46483" y="0"/>
                    <a:pt x="4632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7" name="Google Shape;147;p3"/>
            <p:cNvSpPr/>
            <p:nvPr/>
          </p:nvSpPr>
          <p:spPr>
            <a:xfrm rot="-8862877">
              <a:off x="6543898" y="4873"/>
              <a:ext cx="1631066" cy="808256"/>
            </a:xfrm>
            <a:custGeom>
              <a:avLst/>
              <a:gdLst/>
              <a:ahLst/>
              <a:cxnLst/>
              <a:rect l="l" t="t" r="r" b="b"/>
              <a:pathLst>
                <a:path w="50896" h="25206" extrusionOk="0">
                  <a:moveTo>
                    <a:pt x="50896" y="0"/>
                  </a:moveTo>
                  <a:lnTo>
                    <a:pt x="50896" y="0"/>
                  </a:lnTo>
                  <a:cubicBezTo>
                    <a:pt x="42306" y="3025"/>
                    <a:pt x="33635" y="5646"/>
                    <a:pt x="24803" y="7784"/>
                  </a:cubicBezTo>
                  <a:cubicBezTo>
                    <a:pt x="16011" y="9921"/>
                    <a:pt x="6413" y="16616"/>
                    <a:pt x="0" y="23028"/>
                  </a:cubicBezTo>
                  <a:cubicBezTo>
                    <a:pt x="3192" y="24532"/>
                    <a:pt x="6744" y="25205"/>
                    <a:pt x="10391" y="25205"/>
                  </a:cubicBezTo>
                  <a:cubicBezTo>
                    <a:pt x="15547" y="25205"/>
                    <a:pt x="20895" y="23860"/>
                    <a:pt x="25690" y="21617"/>
                  </a:cubicBezTo>
                  <a:cubicBezTo>
                    <a:pt x="33836" y="17826"/>
                    <a:pt x="40692" y="11696"/>
                    <a:pt x="47105" y="5364"/>
                  </a:cubicBezTo>
                  <a:cubicBezTo>
                    <a:pt x="48678" y="3791"/>
                    <a:pt x="50331" y="2097"/>
                    <a:pt x="508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8" name="Google Shape;148;p3"/>
            <p:cNvSpPr/>
            <p:nvPr/>
          </p:nvSpPr>
          <p:spPr>
            <a:xfrm rot="-8862877">
              <a:off x="8543788" y="305593"/>
              <a:ext cx="496312" cy="811431"/>
            </a:xfrm>
            <a:custGeom>
              <a:avLst/>
              <a:gdLst/>
              <a:ahLst/>
              <a:cxnLst/>
              <a:rect l="l" t="t" r="r" b="b"/>
              <a:pathLst>
                <a:path w="15487" h="25305" extrusionOk="0">
                  <a:moveTo>
                    <a:pt x="0" y="1"/>
                  </a:moveTo>
                  <a:lnTo>
                    <a:pt x="0" y="1"/>
                  </a:lnTo>
                  <a:cubicBezTo>
                    <a:pt x="1371" y="8187"/>
                    <a:pt x="4880" y="15890"/>
                    <a:pt x="10163" y="22262"/>
                  </a:cubicBezTo>
                  <a:cubicBezTo>
                    <a:pt x="11418" y="23783"/>
                    <a:pt x="13067" y="25304"/>
                    <a:pt x="15110" y="25304"/>
                  </a:cubicBezTo>
                  <a:cubicBezTo>
                    <a:pt x="15234" y="25304"/>
                    <a:pt x="15360" y="25298"/>
                    <a:pt x="15486" y="25287"/>
                  </a:cubicBezTo>
                  <a:cubicBezTo>
                    <a:pt x="15486" y="20165"/>
                    <a:pt x="12986" y="14761"/>
                    <a:pt x="10808" y="10204"/>
                  </a:cubicBezTo>
                  <a:cubicBezTo>
                    <a:pt x="8631" y="5687"/>
                    <a:pt x="4920" y="1775"/>
                    <a:pt x="0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9" name="Google Shape;149;p3"/>
            <p:cNvSpPr/>
            <p:nvPr/>
          </p:nvSpPr>
          <p:spPr>
            <a:xfrm rot="-8862877">
              <a:off x="7915650" y="-206795"/>
              <a:ext cx="1041721" cy="304082"/>
            </a:xfrm>
            <a:custGeom>
              <a:avLst/>
              <a:gdLst/>
              <a:ahLst/>
              <a:cxnLst/>
              <a:rect l="l" t="t" r="r" b="b"/>
              <a:pathLst>
                <a:path w="32506" h="9483" extrusionOk="0">
                  <a:moveTo>
                    <a:pt x="13758" y="0"/>
                  </a:moveTo>
                  <a:cubicBezTo>
                    <a:pt x="12132" y="0"/>
                    <a:pt x="10513" y="136"/>
                    <a:pt x="8913" y="393"/>
                  </a:cubicBezTo>
                  <a:cubicBezTo>
                    <a:pt x="6131" y="957"/>
                    <a:pt x="888" y="2087"/>
                    <a:pt x="1" y="6725"/>
                  </a:cubicBezTo>
                  <a:cubicBezTo>
                    <a:pt x="3227" y="8596"/>
                    <a:pt x="7056" y="9482"/>
                    <a:pt x="10971" y="9482"/>
                  </a:cubicBezTo>
                  <a:cubicBezTo>
                    <a:pt x="12879" y="9482"/>
                    <a:pt x="14807" y="9272"/>
                    <a:pt x="16697" y="8862"/>
                  </a:cubicBezTo>
                  <a:cubicBezTo>
                    <a:pt x="22464" y="7652"/>
                    <a:pt x="27868" y="4708"/>
                    <a:pt x="32506" y="1038"/>
                  </a:cubicBezTo>
                  <a:cubicBezTo>
                    <a:pt x="26940" y="595"/>
                    <a:pt x="21375" y="232"/>
                    <a:pt x="15769" y="70"/>
                  </a:cubicBezTo>
                  <a:cubicBezTo>
                    <a:pt x="15098" y="23"/>
                    <a:pt x="14428" y="0"/>
                    <a:pt x="13758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0" name="Google Shape;150;p3"/>
            <p:cNvSpPr/>
            <p:nvPr/>
          </p:nvSpPr>
          <p:spPr>
            <a:xfrm rot="-8862877">
              <a:off x="6110253" y="364212"/>
              <a:ext cx="1196284" cy="1569824"/>
            </a:xfrm>
            <a:custGeom>
              <a:avLst/>
              <a:gdLst/>
              <a:ahLst/>
              <a:cxnLst/>
              <a:rect l="l" t="t" r="r" b="b"/>
              <a:pathLst>
                <a:path w="37329" h="48956" extrusionOk="0">
                  <a:moveTo>
                    <a:pt x="571" y="48769"/>
                  </a:moveTo>
                  <a:cubicBezTo>
                    <a:pt x="568" y="48769"/>
                    <a:pt x="564" y="48771"/>
                    <a:pt x="558" y="48778"/>
                  </a:cubicBezTo>
                  <a:cubicBezTo>
                    <a:pt x="558" y="48799"/>
                    <a:pt x="561" y="48806"/>
                    <a:pt x="564" y="48806"/>
                  </a:cubicBezTo>
                  <a:cubicBezTo>
                    <a:pt x="572" y="48806"/>
                    <a:pt x="582" y="48769"/>
                    <a:pt x="571" y="48769"/>
                  </a:cubicBezTo>
                  <a:close/>
                  <a:moveTo>
                    <a:pt x="36932" y="1"/>
                  </a:moveTo>
                  <a:cubicBezTo>
                    <a:pt x="36878" y="1"/>
                    <a:pt x="36823" y="18"/>
                    <a:pt x="36773" y="60"/>
                  </a:cubicBezTo>
                  <a:cubicBezTo>
                    <a:pt x="32055" y="4214"/>
                    <a:pt x="27619" y="8650"/>
                    <a:pt x="23465" y="13369"/>
                  </a:cubicBezTo>
                  <a:cubicBezTo>
                    <a:pt x="19875" y="17482"/>
                    <a:pt x="16448" y="21757"/>
                    <a:pt x="13302" y="26234"/>
                  </a:cubicBezTo>
                  <a:cubicBezTo>
                    <a:pt x="10721" y="29783"/>
                    <a:pt x="8341" y="33493"/>
                    <a:pt x="6083" y="37284"/>
                  </a:cubicBezTo>
                  <a:cubicBezTo>
                    <a:pt x="4591" y="39865"/>
                    <a:pt x="3099" y="42486"/>
                    <a:pt x="1727" y="45188"/>
                  </a:cubicBezTo>
                  <a:cubicBezTo>
                    <a:pt x="1163" y="46277"/>
                    <a:pt x="558" y="47406"/>
                    <a:pt x="114" y="48576"/>
                  </a:cubicBezTo>
                  <a:lnTo>
                    <a:pt x="74" y="48657"/>
                  </a:lnTo>
                  <a:cubicBezTo>
                    <a:pt x="0" y="48829"/>
                    <a:pt x="151" y="48956"/>
                    <a:pt x="308" y="48956"/>
                  </a:cubicBezTo>
                  <a:cubicBezTo>
                    <a:pt x="408" y="48956"/>
                    <a:pt x="511" y="48904"/>
                    <a:pt x="558" y="48778"/>
                  </a:cubicBezTo>
                  <a:lnTo>
                    <a:pt x="639" y="48657"/>
                  </a:lnTo>
                  <a:cubicBezTo>
                    <a:pt x="719" y="48455"/>
                    <a:pt x="800" y="48294"/>
                    <a:pt x="881" y="48092"/>
                  </a:cubicBezTo>
                  <a:cubicBezTo>
                    <a:pt x="1203" y="47406"/>
                    <a:pt x="1526" y="46721"/>
                    <a:pt x="1889" y="46035"/>
                  </a:cubicBezTo>
                  <a:cubicBezTo>
                    <a:pt x="3139" y="43535"/>
                    <a:pt x="4470" y="41075"/>
                    <a:pt x="5922" y="38615"/>
                  </a:cubicBezTo>
                  <a:cubicBezTo>
                    <a:pt x="8019" y="34985"/>
                    <a:pt x="10318" y="31436"/>
                    <a:pt x="12737" y="27968"/>
                  </a:cubicBezTo>
                  <a:cubicBezTo>
                    <a:pt x="15762" y="23572"/>
                    <a:pt x="19029" y="19337"/>
                    <a:pt x="22537" y="15264"/>
                  </a:cubicBezTo>
                  <a:cubicBezTo>
                    <a:pt x="26530" y="10586"/>
                    <a:pt x="30805" y="6150"/>
                    <a:pt x="35362" y="1996"/>
                  </a:cubicBezTo>
                  <a:cubicBezTo>
                    <a:pt x="35926" y="1472"/>
                    <a:pt x="36531" y="947"/>
                    <a:pt x="37136" y="423"/>
                  </a:cubicBezTo>
                  <a:cubicBezTo>
                    <a:pt x="37328" y="263"/>
                    <a:pt x="37139" y="1"/>
                    <a:pt x="36932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1" name="Google Shape;151;p3"/>
            <p:cNvSpPr/>
            <p:nvPr/>
          </p:nvSpPr>
          <p:spPr>
            <a:xfrm rot="-8862877">
              <a:off x="7782147" y="723446"/>
              <a:ext cx="283809" cy="1220946"/>
            </a:xfrm>
            <a:custGeom>
              <a:avLst/>
              <a:gdLst/>
              <a:ahLst/>
              <a:cxnLst/>
              <a:rect l="l" t="t" r="r" b="b"/>
              <a:pathLst>
                <a:path w="8856" h="38076" extrusionOk="0">
                  <a:moveTo>
                    <a:pt x="346" y="1"/>
                  </a:moveTo>
                  <a:cubicBezTo>
                    <a:pt x="174" y="1"/>
                    <a:pt x="1" y="175"/>
                    <a:pt x="111" y="368"/>
                  </a:cubicBezTo>
                  <a:cubicBezTo>
                    <a:pt x="555" y="1296"/>
                    <a:pt x="918" y="2224"/>
                    <a:pt x="1200" y="3232"/>
                  </a:cubicBezTo>
                  <a:cubicBezTo>
                    <a:pt x="2168" y="6216"/>
                    <a:pt x="2854" y="9281"/>
                    <a:pt x="3337" y="12387"/>
                  </a:cubicBezTo>
                  <a:cubicBezTo>
                    <a:pt x="3741" y="14806"/>
                    <a:pt x="4023" y="17226"/>
                    <a:pt x="4225" y="19646"/>
                  </a:cubicBezTo>
                  <a:cubicBezTo>
                    <a:pt x="4467" y="22065"/>
                    <a:pt x="4668" y="24445"/>
                    <a:pt x="5031" y="26865"/>
                  </a:cubicBezTo>
                  <a:cubicBezTo>
                    <a:pt x="5394" y="29768"/>
                    <a:pt x="6080" y="32632"/>
                    <a:pt x="7048" y="35374"/>
                  </a:cubicBezTo>
                  <a:cubicBezTo>
                    <a:pt x="7290" y="36019"/>
                    <a:pt x="7572" y="36665"/>
                    <a:pt x="7895" y="37270"/>
                  </a:cubicBezTo>
                  <a:cubicBezTo>
                    <a:pt x="8016" y="37512"/>
                    <a:pt x="8177" y="37754"/>
                    <a:pt x="8338" y="37995"/>
                  </a:cubicBezTo>
                  <a:cubicBezTo>
                    <a:pt x="8385" y="38052"/>
                    <a:pt x="8441" y="38075"/>
                    <a:pt x="8496" y="38075"/>
                  </a:cubicBezTo>
                  <a:cubicBezTo>
                    <a:pt x="8678" y="38075"/>
                    <a:pt x="8856" y="37818"/>
                    <a:pt x="8701" y="37633"/>
                  </a:cubicBezTo>
                  <a:cubicBezTo>
                    <a:pt x="8690" y="37610"/>
                    <a:pt x="8685" y="37603"/>
                    <a:pt x="8683" y="37603"/>
                  </a:cubicBezTo>
                  <a:cubicBezTo>
                    <a:pt x="8679" y="37603"/>
                    <a:pt x="8683" y="37621"/>
                    <a:pt x="8679" y="37621"/>
                  </a:cubicBezTo>
                  <a:cubicBezTo>
                    <a:pt x="8677" y="37621"/>
                    <a:pt x="8672" y="37614"/>
                    <a:pt x="8661" y="37592"/>
                  </a:cubicBezTo>
                  <a:cubicBezTo>
                    <a:pt x="8621" y="37471"/>
                    <a:pt x="8500" y="37350"/>
                    <a:pt x="8459" y="37229"/>
                  </a:cubicBezTo>
                  <a:cubicBezTo>
                    <a:pt x="8177" y="36745"/>
                    <a:pt x="7895" y="36221"/>
                    <a:pt x="7693" y="35656"/>
                  </a:cubicBezTo>
                  <a:cubicBezTo>
                    <a:pt x="6765" y="33156"/>
                    <a:pt x="6080" y="30535"/>
                    <a:pt x="5677" y="27873"/>
                  </a:cubicBezTo>
                  <a:cubicBezTo>
                    <a:pt x="4870" y="23154"/>
                    <a:pt x="4709" y="18315"/>
                    <a:pt x="4023" y="13596"/>
                  </a:cubicBezTo>
                  <a:cubicBezTo>
                    <a:pt x="3539" y="10249"/>
                    <a:pt x="2854" y="6942"/>
                    <a:pt x="1886" y="3716"/>
                  </a:cubicBezTo>
                  <a:cubicBezTo>
                    <a:pt x="1644" y="2869"/>
                    <a:pt x="1321" y="2022"/>
                    <a:pt x="998" y="1215"/>
                  </a:cubicBezTo>
                  <a:cubicBezTo>
                    <a:pt x="877" y="852"/>
                    <a:pt x="716" y="489"/>
                    <a:pt x="555" y="167"/>
                  </a:cubicBezTo>
                  <a:lnTo>
                    <a:pt x="555" y="126"/>
                  </a:lnTo>
                  <a:cubicBezTo>
                    <a:pt x="504" y="38"/>
                    <a:pt x="425" y="1"/>
                    <a:pt x="34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2" name="Google Shape;152;p3"/>
            <p:cNvSpPr/>
            <p:nvPr/>
          </p:nvSpPr>
          <p:spPr>
            <a:xfrm rot="-8862877">
              <a:off x="6835627" y="156324"/>
              <a:ext cx="1270184" cy="524376"/>
            </a:xfrm>
            <a:custGeom>
              <a:avLst/>
              <a:gdLst/>
              <a:ahLst/>
              <a:cxnLst/>
              <a:rect l="l" t="t" r="r" b="b"/>
              <a:pathLst>
                <a:path w="39635" h="16353" extrusionOk="0">
                  <a:moveTo>
                    <a:pt x="39238" y="1"/>
                  </a:moveTo>
                  <a:cubicBezTo>
                    <a:pt x="39184" y="1"/>
                    <a:pt x="39129" y="18"/>
                    <a:pt x="39079" y="60"/>
                  </a:cubicBezTo>
                  <a:cubicBezTo>
                    <a:pt x="35571" y="2681"/>
                    <a:pt x="31860" y="5020"/>
                    <a:pt x="27989" y="7077"/>
                  </a:cubicBezTo>
                  <a:cubicBezTo>
                    <a:pt x="21980" y="10183"/>
                    <a:pt x="15608" y="12602"/>
                    <a:pt x="9034" y="14256"/>
                  </a:cubicBezTo>
                  <a:cubicBezTo>
                    <a:pt x="7018" y="14740"/>
                    <a:pt x="5001" y="15183"/>
                    <a:pt x="2945" y="15506"/>
                  </a:cubicBezTo>
                  <a:cubicBezTo>
                    <a:pt x="2340" y="15587"/>
                    <a:pt x="1735" y="15667"/>
                    <a:pt x="1130" y="15748"/>
                  </a:cubicBezTo>
                  <a:lnTo>
                    <a:pt x="847" y="15788"/>
                  </a:lnTo>
                  <a:lnTo>
                    <a:pt x="323" y="15788"/>
                  </a:lnTo>
                  <a:cubicBezTo>
                    <a:pt x="1" y="15829"/>
                    <a:pt x="1" y="16313"/>
                    <a:pt x="323" y="16313"/>
                  </a:cubicBezTo>
                  <a:lnTo>
                    <a:pt x="283" y="16353"/>
                  </a:lnTo>
                  <a:cubicBezTo>
                    <a:pt x="1009" y="16272"/>
                    <a:pt x="1735" y="16192"/>
                    <a:pt x="2461" y="16071"/>
                  </a:cubicBezTo>
                  <a:cubicBezTo>
                    <a:pt x="4396" y="15788"/>
                    <a:pt x="6332" y="15425"/>
                    <a:pt x="8228" y="14982"/>
                  </a:cubicBezTo>
                  <a:cubicBezTo>
                    <a:pt x="11131" y="14296"/>
                    <a:pt x="13954" y="13449"/>
                    <a:pt x="16737" y="12481"/>
                  </a:cubicBezTo>
                  <a:cubicBezTo>
                    <a:pt x="20246" y="11271"/>
                    <a:pt x="23633" y="9820"/>
                    <a:pt x="26940" y="8166"/>
                  </a:cubicBezTo>
                  <a:cubicBezTo>
                    <a:pt x="30852" y="6190"/>
                    <a:pt x="34562" y="3972"/>
                    <a:pt x="38071" y="1431"/>
                  </a:cubicBezTo>
                  <a:cubicBezTo>
                    <a:pt x="38555" y="1108"/>
                    <a:pt x="38999" y="746"/>
                    <a:pt x="39442" y="423"/>
                  </a:cubicBezTo>
                  <a:cubicBezTo>
                    <a:pt x="39634" y="263"/>
                    <a:pt x="39445" y="1"/>
                    <a:pt x="3923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3" name="Google Shape;153;p3"/>
            <p:cNvSpPr/>
            <p:nvPr/>
          </p:nvSpPr>
          <p:spPr>
            <a:xfrm rot="-8862877">
              <a:off x="8097980" y="-67933"/>
              <a:ext cx="759162" cy="110564"/>
            </a:xfrm>
            <a:custGeom>
              <a:avLst/>
              <a:gdLst/>
              <a:ahLst/>
              <a:cxnLst/>
              <a:rect l="l" t="t" r="r" b="b"/>
              <a:pathLst>
                <a:path w="23689" h="3448" extrusionOk="0">
                  <a:moveTo>
                    <a:pt x="23378" y="1"/>
                  </a:moveTo>
                  <a:cubicBezTo>
                    <a:pt x="23348" y="1"/>
                    <a:pt x="23315" y="7"/>
                    <a:pt x="23280" y="20"/>
                  </a:cubicBezTo>
                  <a:cubicBezTo>
                    <a:pt x="18723" y="1633"/>
                    <a:pt x="13964" y="2601"/>
                    <a:pt x="9124" y="2883"/>
                  </a:cubicBezTo>
                  <a:cubicBezTo>
                    <a:pt x="8489" y="2924"/>
                    <a:pt x="7854" y="2944"/>
                    <a:pt x="7219" y="2944"/>
                  </a:cubicBezTo>
                  <a:cubicBezTo>
                    <a:pt x="5316" y="2944"/>
                    <a:pt x="3418" y="2762"/>
                    <a:pt x="1542" y="2399"/>
                  </a:cubicBezTo>
                  <a:cubicBezTo>
                    <a:pt x="1180" y="2319"/>
                    <a:pt x="776" y="2198"/>
                    <a:pt x="413" y="2077"/>
                  </a:cubicBezTo>
                  <a:cubicBezTo>
                    <a:pt x="378" y="2064"/>
                    <a:pt x="345" y="2058"/>
                    <a:pt x="315" y="2058"/>
                  </a:cubicBezTo>
                  <a:cubicBezTo>
                    <a:pt x="69" y="2058"/>
                    <a:pt x="0" y="2457"/>
                    <a:pt x="252" y="2601"/>
                  </a:cubicBezTo>
                  <a:lnTo>
                    <a:pt x="292" y="2601"/>
                  </a:lnTo>
                  <a:cubicBezTo>
                    <a:pt x="1502" y="2964"/>
                    <a:pt x="2752" y="3206"/>
                    <a:pt x="4003" y="3287"/>
                  </a:cubicBezTo>
                  <a:cubicBezTo>
                    <a:pt x="5186" y="3394"/>
                    <a:pt x="6369" y="3448"/>
                    <a:pt x="7549" y="3448"/>
                  </a:cubicBezTo>
                  <a:cubicBezTo>
                    <a:pt x="9909" y="3448"/>
                    <a:pt x="12257" y="3233"/>
                    <a:pt x="14569" y="2803"/>
                  </a:cubicBezTo>
                  <a:cubicBezTo>
                    <a:pt x="17593" y="2278"/>
                    <a:pt x="20537" y="1512"/>
                    <a:pt x="23401" y="504"/>
                  </a:cubicBezTo>
                  <a:cubicBezTo>
                    <a:pt x="23688" y="396"/>
                    <a:pt x="23624" y="1"/>
                    <a:pt x="2337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4" name="Google Shape;154;p3"/>
            <p:cNvSpPr/>
            <p:nvPr/>
          </p:nvSpPr>
          <p:spPr>
            <a:xfrm rot="-8862877">
              <a:off x="8593371" y="371233"/>
              <a:ext cx="398954" cy="662292"/>
            </a:xfrm>
            <a:custGeom>
              <a:avLst/>
              <a:gdLst/>
              <a:ahLst/>
              <a:cxnLst/>
              <a:rect l="l" t="t" r="r" b="b"/>
              <a:pathLst>
                <a:path w="12449" h="20654" extrusionOk="0">
                  <a:moveTo>
                    <a:pt x="326" y="1"/>
                  </a:moveTo>
                  <a:cubicBezTo>
                    <a:pt x="163" y="1"/>
                    <a:pt x="0" y="175"/>
                    <a:pt x="83" y="369"/>
                  </a:cubicBezTo>
                  <a:cubicBezTo>
                    <a:pt x="2180" y="5047"/>
                    <a:pt x="4519" y="9604"/>
                    <a:pt x="7181" y="14040"/>
                  </a:cubicBezTo>
                  <a:cubicBezTo>
                    <a:pt x="8391" y="16057"/>
                    <a:pt x="9722" y="18033"/>
                    <a:pt x="11254" y="19848"/>
                  </a:cubicBezTo>
                  <a:cubicBezTo>
                    <a:pt x="11456" y="20090"/>
                    <a:pt x="11658" y="20331"/>
                    <a:pt x="11900" y="20573"/>
                  </a:cubicBezTo>
                  <a:cubicBezTo>
                    <a:pt x="11956" y="20630"/>
                    <a:pt x="12019" y="20653"/>
                    <a:pt x="12079" y="20653"/>
                  </a:cubicBezTo>
                  <a:cubicBezTo>
                    <a:pt x="12278" y="20653"/>
                    <a:pt x="12448" y="20396"/>
                    <a:pt x="12263" y="20211"/>
                  </a:cubicBezTo>
                  <a:cubicBezTo>
                    <a:pt x="11537" y="19485"/>
                    <a:pt x="10891" y="18678"/>
                    <a:pt x="10286" y="17831"/>
                  </a:cubicBezTo>
                  <a:cubicBezTo>
                    <a:pt x="8270" y="14968"/>
                    <a:pt x="6415" y="11983"/>
                    <a:pt x="4842" y="8878"/>
                  </a:cubicBezTo>
                  <a:cubicBezTo>
                    <a:pt x="3310" y="6015"/>
                    <a:pt x="1858" y="3071"/>
                    <a:pt x="527" y="127"/>
                  </a:cubicBezTo>
                  <a:cubicBezTo>
                    <a:pt x="476" y="38"/>
                    <a:pt x="401" y="1"/>
                    <a:pt x="32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55" name="Google Shape;155;p3"/>
          <p:cNvGrpSpPr/>
          <p:nvPr/>
        </p:nvGrpSpPr>
        <p:grpSpPr>
          <a:xfrm>
            <a:off x="-1774902" y="5029669"/>
            <a:ext cx="6920372" cy="4433836"/>
            <a:chOff x="-754697" y="1352100"/>
            <a:chExt cx="6171556" cy="3954075"/>
          </a:xfrm>
        </p:grpSpPr>
        <p:sp>
          <p:nvSpPr>
            <p:cNvPr id="156" name="Google Shape;156;p3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7" name="Google Shape;157;p3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8" name="Google Shape;158;p3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9" name="Google Shape;159;p3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0" name="Google Shape;160;p3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1" name="Google Shape;161;p3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2" name="Google Shape;162;p3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3" name="Google Shape;163;p3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4" name="Google Shape;164;p3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5" name="Google Shape;165;p3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6" name="Google Shape;166;p3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67" name="Google Shape;167;p3"/>
          <p:cNvSpPr/>
          <p:nvPr/>
        </p:nvSpPr>
        <p:spPr>
          <a:xfrm rot="-5400000">
            <a:off x="2559059" y="23431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68" name="Google Shape;168;p3"/>
          <p:cNvGrpSpPr/>
          <p:nvPr/>
        </p:nvGrpSpPr>
        <p:grpSpPr>
          <a:xfrm>
            <a:off x="-885689" y="-1040542"/>
            <a:ext cx="4769833" cy="5562163"/>
            <a:chOff x="-664267" y="-780406"/>
            <a:chExt cx="3577375" cy="4171622"/>
          </a:xfrm>
        </p:grpSpPr>
        <p:sp>
          <p:nvSpPr>
            <p:cNvPr id="169" name="Google Shape;169;p3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0" name="Google Shape;170;p3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1" name="Google Shape;171;p3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2" name="Google Shape;172;p3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3" name="Google Shape;173;p3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4" name="Google Shape;174;p3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5" name="Google Shape;175;p3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6" name="Google Shape;176;p3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7" name="Google Shape;177;p3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8" name="Google Shape;178;p3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9" name="Google Shape;179;p3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0" name="Google Shape;180;p3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1" name="Google Shape;181;p3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2" name="Google Shape;182;p3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3" name="Google Shape;183;p3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4" name="Google Shape;184;p3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5" name="Google Shape;185;p3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6" name="Google Shape;186;p3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7" name="Google Shape;187;p3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8" name="Google Shape;188;p3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9" name="Google Shape;189;p3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0" name="Google Shape;190;p3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1" name="Google Shape;191;p3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2" name="Google Shape;192;p3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3" name="Google Shape;193;p3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4" name="Google Shape;194;p3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5" name="Google Shape;195;p3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6" name="Google Shape;196;p3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7" name="Google Shape;197;p3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8" name="Google Shape;198;p3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9" name="Google Shape;199;p3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0" name="Google Shape;200;p3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1" name="Google Shape;201;p3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2" name="Google Shape;202;p3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3" name="Google Shape;203;p3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4" name="Google Shape;204;p3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05" name="Google Shape;205;p3"/>
          <p:cNvSpPr txBox="1">
            <a:spLocks noGrp="1"/>
          </p:cNvSpPr>
          <p:nvPr>
            <p:ph type="title"/>
          </p:nvPr>
        </p:nvSpPr>
        <p:spPr>
          <a:xfrm>
            <a:off x="4506000" y="3294528"/>
            <a:ext cx="3180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C8D05"/>
              </a:buClr>
              <a:buSzPts val="4500"/>
              <a:buNone/>
              <a:defRPr sz="6000">
                <a:solidFill>
                  <a:srgbClr val="FC8D0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6" name="Google Shape;206;p3"/>
          <p:cNvSpPr txBox="1">
            <a:spLocks noGrp="1"/>
          </p:cNvSpPr>
          <p:nvPr>
            <p:ph type="title" idx="2" hasCustomPrompt="1"/>
          </p:nvPr>
        </p:nvSpPr>
        <p:spPr>
          <a:xfrm>
            <a:off x="4506000" y="1598767"/>
            <a:ext cx="3180000" cy="17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7" name="Google Shape;207;p3"/>
          <p:cNvSpPr txBox="1">
            <a:spLocks noGrp="1"/>
          </p:cNvSpPr>
          <p:nvPr>
            <p:ph type="subTitle" idx="1"/>
          </p:nvPr>
        </p:nvSpPr>
        <p:spPr>
          <a:xfrm>
            <a:off x="3769000" y="4293384"/>
            <a:ext cx="4654000" cy="7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177638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 txBox="1">
            <a:spLocks noGrp="1"/>
          </p:cNvSpPr>
          <p:nvPr>
            <p:ph type="body" idx="1"/>
          </p:nvPr>
        </p:nvSpPr>
        <p:spPr>
          <a:xfrm>
            <a:off x="1194667" y="1536633"/>
            <a:ext cx="9708800" cy="49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2pPr>
            <a:lvl3pPr marL="1828754" lvl="2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3pPr>
            <a:lvl4pPr marL="2438339" lvl="3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4pPr>
            <a:lvl5pPr marL="3047924" lvl="4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5pPr>
            <a:lvl6pPr marL="3657509" lvl="5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6pPr>
            <a:lvl7pPr marL="4267093" lvl="6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7pPr>
            <a:lvl8pPr marL="4876678" lvl="7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8pPr>
            <a:lvl9pPr marL="5486263" lvl="8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grpSp>
        <p:nvGrpSpPr>
          <p:cNvPr id="210" name="Google Shape;210;p4"/>
          <p:cNvGrpSpPr/>
          <p:nvPr/>
        </p:nvGrpSpPr>
        <p:grpSpPr>
          <a:xfrm rot="6208042">
            <a:off x="10907620" y="65870"/>
            <a:ext cx="1461208" cy="1160765"/>
            <a:chOff x="2408692" y="-569353"/>
            <a:chExt cx="3769974" cy="2558659"/>
          </a:xfrm>
        </p:grpSpPr>
        <p:sp>
          <p:nvSpPr>
            <p:cNvPr id="211" name="Google Shape;211;p4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" name="Google Shape;212;p4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" name="Google Shape;213;p4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" name="Google Shape;214;p4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" name="Google Shape;215;p4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16" name="Google Shape;216;p4"/>
          <p:cNvSpPr/>
          <p:nvPr/>
        </p:nvSpPr>
        <p:spPr>
          <a:xfrm rot="4386371" flipH="1">
            <a:off x="80818" y="5069407"/>
            <a:ext cx="1975319" cy="2585541"/>
          </a:xfrm>
          <a:custGeom>
            <a:avLst/>
            <a:gdLst/>
            <a:ahLst/>
            <a:cxnLst/>
            <a:rect l="l" t="t" r="r" b="b"/>
            <a:pathLst>
              <a:path w="121444" h="145414" extrusionOk="0">
                <a:moveTo>
                  <a:pt x="11105" y="1"/>
                </a:moveTo>
                <a:cubicBezTo>
                  <a:pt x="7386" y="1"/>
                  <a:pt x="3657" y="718"/>
                  <a:pt x="220" y="2141"/>
                </a:cubicBezTo>
                <a:lnTo>
                  <a:pt x="0" y="16548"/>
                </a:lnTo>
                <a:cubicBezTo>
                  <a:pt x="9883" y="21028"/>
                  <a:pt x="18887" y="27045"/>
                  <a:pt x="20731" y="38640"/>
                </a:cubicBezTo>
                <a:cubicBezTo>
                  <a:pt x="21917" y="45843"/>
                  <a:pt x="18974" y="53178"/>
                  <a:pt x="19458" y="60513"/>
                </a:cubicBezTo>
                <a:cubicBezTo>
                  <a:pt x="20029" y="69825"/>
                  <a:pt x="25914" y="77643"/>
                  <a:pt x="32195" y="83924"/>
                </a:cubicBezTo>
                <a:cubicBezTo>
                  <a:pt x="38476" y="90204"/>
                  <a:pt x="45547" y="95826"/>
                  <a:pt x="49851" y="103864"/>
                </a:cubicBezTo>
                <a:cubicBezTo>
                  <a:pt x="56835" y="116821"/>
                  <a:pt x="54639" y="134917"/>
                  <a:pt x="44800" y="145414"/>
                </a:cubicBezTo>
                <a:lnTo>
                  <a:pt x="121443" y="125342"/>
                </a:lnTo>
                <a:cubicBezTo>
                  <a:pt x="119467" y="105050"/>
                  <a:pt x="106949" y="86427"/>
                  <a:pt x="89864" y="78433"/>
                </a:cubicBezTo>
                <a:cubicBezTo>
                  <a:pt x="82002" y="74744"/>
                  <a:pt x="73481" y="73251"/>
                  <a:pt x="65356" y="70396"/>
                </a:cubicBezTo>
                <a:cubicBezTo>
                  <a:pt x="57230" y="67541"/>
                  <a:pt x="49061" y="62973"/>
                  <a:pt x="44493" y="55067"/>
                </a:cubicBezTo>
                <a:cubicBezTo>
                  <a:pt x="36938" y="42110"/>
                  <a:pt x="40803" y="23795"/>
                  <a:pt x="32766" y="11233"/>
                </a:cubicBezTo>
                <a:cubicBezTo>
                  <a:pt x="27948" y="3701"/>
                  <a:pt x="19551" y="1"/>
                  <a:pt x="11105" y="1"/>
                </a:cubicBezTo>
                <a:close/>
              </a:path>
            </a:pathLst>
          </a:custGeom>
          <a:solidFill>
            <a:srgbClr val="6BA4AA">
              <a:alpha val="6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7" name="Google Shape;217;p4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867029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"/>
          <p:cNvSpPr txBox="1">
            <a:spLocks noGrp="1"/>
          </p:cNvSpPr>
          <p:nvPr>
            <p:ph type="title"/>
          </p:nvPr>
        </p:nvSpPr>
        <p:spPr>
          <a:xfrm>
            <a:off x="2578117" y="3806733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title" idx="2"/>
          </p:nvPr>
        </p:nvSpPr>
        <p:spPr>
          <a:xfrm>
            <a:off x="6701651" y="3806733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221" name="Google Shape;221;p5"/>
          <p:cNvGrpSpPr/>
          <p:nvPr/>
        </p:nvGrpSpPr>
        <p:grpSpPr>
          <a:xfrm>
            <a:off x="-2283370" y="4045673"/>
            <a:ext cx="5024211" cy="3799184"/>
            <a:chOff x="-1712527" y="3034255"/>
            <a:chExt cx="3768158" cy="2849388"/>
          </a:xfrm>
        </p:grpSpPr>
        <p:sp>
          <p:nvSpPr>
            <p:cNvPr id="222" name="Google Shape;222;p5"/>
            <p:cNvSpPr/>
            <p:nvPr/>
          </p:nvSpPr>
          <p:spPr>
            <a:xfrm rot="-5016194">
              <a:off x="-1065061" y="2701704"/>
              <a:ext cx="2473226" cy="3514489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3" name="Google Shape;223;p5"/>
            <p:cNvSpPr/>
            <p:nvPr/>
          </p:nvSpPr>
          <p:spPr>
            <a:xfrm rot="-5016194">
              <a:off x="350222" y="4354653"/>
              <a:ext cx="16542" cy="9686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4" name="Google Shape;224;p5"/>
            <p:cNvSpPr/>
            <p:nvPr/>
          </p:nvSpPr>
          <p:spPr>
            <a:xfrm rot="-5016194">
              <a:off x="170106" y="4816477"/>
              <a:ext cx="15178" cy="10198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5" name="Google Shape;225;p5"/>
            <p:cNvSpPr/>
            <p:nvPr/>
          </p:nvSpPr>
          <p:spPr>
            <a:xfrm rot="-5016194">
              <a:off x="1076354" y="4489924"/>
              <a:ext cx="19271" cy="15723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6" name="Google Shape;226;p5"/>
            <p:cNvSpPr/>
            <p:nvPr/>
          </p:nvSpPr>
          <p:spPr>
            <a:xfrm rot="-5016194">
              <a:off x="1326223" y="5076196"/>
              <a:ext cx="17906" cy="16065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7" name="Google Shape;227;p5"/>
            <p:cNvSpPr/>
            <p:nvPr/>
          </p:nvSpPr>
          <p:spPr>
            <a:xfrm rot="-5016194">
              <a:off x="1023554" y="5066968"/>
              <a:ext cx="22067" cy="26638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8" name="Google Shape;228;p5"/>
            <p:cNvSpPr/>
            <p:nvPr/>
          </p:nvSpPr>
          <p:spPr>
            <a:xfrm rot="-5016194">
              <a:off x="1118915" y="4865437"/>
              <a:ext cx="12415" cy="14018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9" name="Google Shape;229;p5"/>
            <p:cNvSpPr/>
            <p:nvPr/>
          </p:nvSpPr>
          <p:spPr>
            <a:xfrm rot="-5016194">
              <a:off x="1294504" y="4675607"/>
              <a:ext cx="13779" cy="16542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0" name="Google Shape;230;p5"/>
            <p:cNvSpPr/>
            <p:nvPr/>
          </p:nvSpPr>
          <p:spPr>
            <a:xfrm rot="-5016194">
              <a:off x="1174624" y="5203207"/>
              <a:ext cx="13779" cy="16883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1" name="Google Shape;231;p5"/>
            <p:cNvSpPr/>
            <p:nvPr/>
          </p:nvSpPr>
          <p:spPr>
            <a:xfrm rot="-5016194">
              <a:off x="143709" y="4587442"/>
              <a:ext cx="13779" cy="17906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" name="Google Shape;232;p5"/>
            <p:cNvSpPr/>
            <p:nvPr/>
          </p:nvSpPr>
          <p:spPr>
            <a:xfrm rot="-5016194">
              <a:off x="260333" y="4978677"/>
              <a:ext cx="42668" cy="35779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" name="Google Shape;233;p5"/>
            <p:cNvSpPr/>
            <p:nvPr/>
          </p:nvSpPr>
          <p:spPr>
            <a:xfrm rot="-5016194">
              <a:off x="406522" y="4624213"/>
              <a:ext cx="23432" cy="25137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" name="Google Shape;234;p5"/>
            <p:cNvSpPr/>
            <p:nvPr/>
          </p:nvSpPr>
          <p:spPr>
            <a:xfrm rot="-5016194">
              <a:off x="285999" y="4670704"/>
              <a:ext cx="24796" cy="25683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" name="Google Shape;235;p5"/>
            <p:cNvSpPr/>
            <p:nvPr/>
          </p:nvSpPr>
          <p:spPr>
            <a:xfrm rot="-5016194">
              <a:off x="-30625" y="4751110"/>
              <a:ext cx="13779" cy="19680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" name="Google Shape;236;p5"/>
            <p:cNvSpPr/>
            <p:nvPr/>
          </p:nvSpPr>
          <p:spPr>
            <a:xfrm rot="-5016194">
              <a:off x="-3894" y="4960224"/>
              <a:ext cx="16542" cy="14700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7" name="Google Shape;237;p5"/>
            <p:cNvSpPr/>
            <p:nvPr/>
          </p:nvSpPr>
          <p:spPr>
            <a:xfrm rot="-5016194">
              <a:off x="166662" y="5057352"/>
              <a:ext cx="28923" cy="27525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8" name="Google Shape;238;p5"/>
            <p:cNvSpPr/>
            <p:nvPr/>
          </p:nvSpPr>
          <p:spPr>
            <a:xfrm rot="-5016194">
              <a:off x="115596" y="4944871"/>
              <a:ext cx="26160" cy="27559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9" name="Google Shape;239;p5"/>
            <p:cNvSpPr/>
            <p:nvPr/>
          </p:nvSpPr>
          <p:spPr>
            <a:xfrm rot="-5016194">
              <a:off x="-95557" y="5136487"/>
              <a:ext cx="27525" cy="16542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0" name="Google Shape;240;p5"/>
            <p:cNvSpPr/>
            <p:nvPr/>
          </p:nvSpPr>
          <p:spPr>
            <a:xfrm rot="-5016194">
              <a:off x="712025" y="4734436"/>
              <a:ext cx="39906" cy="49422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1" name="Google Shape;241;p5"/>
            <p:cNvSpPr/>
            <p:nvPr/>
          </p:nvSpPr>
          <p:spPr>
            <a:xfrm rot="-5016194">
              <a:off x="889919" y="4897333"/>
              <a:ext cx="22067" cy="25887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2" name="Google Shape;242;p5"/>
            <p:cNvSpPr/>
            <p:nvPr/>
          </p:nvSpPr>
          <p:spPr>
            <a:xfrm rot="-5016194">
              <a:off x="782663" y="5068230"/>
              <a:ext cx="39906" cy="42702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3" name="Google Shape;243;p5"/>
            <p:cNvSpPr/>
            <p:nvPr/>
          </p:nvSpPr>
          <p:spPr>
            <a:xfrm rot="-5016194">
              <a:off x="719388" y="4821995"/>
              <a:ext cx="39940" cy="39292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4" name="Google Shape;244;p5"/>
            <p:cNvSpPr/>
            <p:nvPr/>
          </p:nvSpPr>
          <p:spPr>
            <a:xfrm rot="-5016194">
              <a:off x="762861" y="4394341"/>
              <a:ext cx="22067" cy="26194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5" name="Google Shape;245;p5"/>
            <p:cNvSpPr/>
            <p:nvPr/>
          </p:nvSpPr>
          <p:spPr>
            <a:xfrm rot="-5016194">
              <a:off x="546136" y="4922214"/>
              <a:ext cx="33050" cy="35915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6" name="Google Shape;246;p5"/>
            <p:cNvSpPr/>
            <p:nvPr/>
          </p:nvSpPr>
          <p:spPr>
            <a:xfrm rot="-5016194">
              <a:off x="494630" y="4806614"/>
              <a:ext cx="35779" cy="37177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7" name="Google Shape;247;p5"/>
            <p:cNvSpPr/>
            <p:nvPr/>
          </p:nvSpPr>
          <p:spPr>
            <a:xfrm rot="-5016194">
              <a:off x="472838" y="4552432"/>
              <a:ext cx="15144" cy="19305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8" name="Google Shape;248;p5"/>
            <p:cNvSpPr/>
            <p:nvPr/>
          </p:nvSpPr>
          <p:spPr>
            <a:xfrm rot="-5016194">
              <a:off x="570474" y="4575363"/>
              <a:ext cx="23432" cy="26706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9" name="Google Shape;249;p5"/>
            <p:cNvSpPr/>
            <p:nvPr/>
          </p:nvSpPr>
          <p:spPr>
            <a:xfrm rot="-5016194">
              <a:off x="1083310" y="4713599"/>
              <a:ext cx="15178" cy="16542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0" name="Google Shape;250;p5"/>
            <p:cNvSpPr/>
            <p:nvPr/>
          </p:nvSpPr>
          <p:spPr>
            <a:xfrm rot="-5016194">
              <a:off x="369536" y="4853066"/>
              <a:ext cx="39940" cy="39906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1" name="Google Shape;251;p5"/>
            <p:cNvSpPr/>
            <p:nvPr/>
          </p:nvSpPr>
          <p:spPr>
            <a:xfrm rot="-5016194">
              <a:off x="750423" y="5274503"/>
              <a:ext cx="27559" cy="27081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2" name="Google Shape;252;p5"/>
            <p:cNvSpPr/>
            <p:nvPr/>
          </p:nvSpPr>
          <p:spPr>
            <a:xfrm rot="-5016194">
              <a:off x="546065" y="5017990"/>
              <a:ext cx="31686" cy="36597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3" name="Google Shape;253;p5"/>
            <p:cNvSpPr/>
            <p:nvPr/>
          </p:nvSpPr>
          <p:spPr>
            <a:xfrm rot="-5016194">
              <a:off x="324871" y="5119881"/>
              <a:ext cx="38541" cy="42805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4" name="Google Shape;254;p5"/>
            <p:cNvSpPr/>
            <p:nvPr/>
          </p:nvSpPr>
          <p:spPr>
            <a:xfrm rot="-5016194">
              <a:off x="858331" y="4636966"/>
              <a:ext cx="23398" cy="23398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5" name="Google Shape;255;p5"/>
            <p:cNvSpPr/>
            <p:nvPr/>
          </p:nvSpPr>
          <p:spPr>
            <a:xfrm rot="-5016194">
              <a:off x="1021611" y="5243829"/>
              <a:ext cx="19305" cy="15417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56" name="Google Shape;256;p5"/>
          <p:cNvGrpSpPr/>
          <p:nvPr/>
        </p:nvGrpSpPr>
        <p:grpSpPr>
          <a:xfrm rot="6208522">
            <a:off x="10672293" y="71650"/>
            <a:ext cx="1980217" cy="1378967"/>
            <a:chOff x="2408692" y="-569353"/>
            <a:chExt cx="3769974" cy="2558659"/>
          </a:xfrm>
        </p:grpSpPr>
        <p:sp>
          <p:nvSpPr>
            <p:cNvPr id="257" name="Google Shape;257;p5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8" name="Google Shape;258;p5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9" name="Google Shape;259;p5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0" name="Google Shape;260;p5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1" name="Google Shape;261;p5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62" name="Google Shape;262;p5"/>
          <p:cNvSpPr txBox="1">
            <a:spLocks noGrp="1"/>
          </p:cNvSpPr>
          <p:nvPr>
            <p:ph type="subTitle" idx="1"/>
          </p:nvPr>
        </p:nvSpPr>
        <p:spPr>
          <a:xfrm>
            <a:off x="2321951" y="4239667"/>
            <a:ext cx="34216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63" name="Google Shape;263;p5"/>
          <p:cNvSpPr txBox="1">
            <a:spLocks noGrp="1"/>
          </p:cNvSpPr>
          <p:nvPr>
            <p:ph type="subTitle" idx="3"/>
          </p:nvPr>
        </p:nvSpPr>
        <p:spPr>
          <a:xfrm>
            <a:off x="6448451" y="4239667"/>
            <a:ext cx="34216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64" name="Google Shape;264;p5"/>
          <p:cNvSpPr txBox="1">
            <a:spLocks noGrp="1"/>
          </p:cNvSpPr>
          <p:nvPr>
            <p:ph type="title" idx="4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143203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6"/>
          <p:cNvGrpSpPr/>
          <p:nvPr/>
        </p:nvGrpSpPr>
        <p:grpSpPr>
          <a:xfrm rot="6208042">
            <a:off x="10907620" y="65870"/>
            <a:ext cx="1461208" cy="1160765"/>
            <a:chOff x="2408692" y="-569353"/>
            <a:chExt cx="3769974" cy="2558659"/>
          </a:xfrm>
        </p:grpSpPr>
        <p:sp>
          <p:nvSpPr>
            <p:cNvPr id="267" name="Google Shape;267;p6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8" name="Google Shape;268;p6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9" name="Google Shape;269;p6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0" name="Google Shape;270;p6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1" name="Google Shape;271;p6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72" name="Google Shape;272;p6"/>
          <p:cNvSpPr/>
          <p:nvPr/>
        </p:nvSpPr>
        <p:spPr>
          <a:xfrm rot="4386371" flipH="1">
            <a:off x="80818" y="5069407"/>
            <a:ext cx="1975319" cy="2585541"/>
          </a:xfrm>
          <a:custGeom>
            <a:avLst/>
            <a:gdLst/>
            <a:ahLst/>
            <a:cxnLst/>
            <a:rect l="l" t="t" r="r" b="b"/>
            <a:pathLst>
              <a:path w="121444" h="145414" extrusionOk="0">
                <a:moveTo>
                  <a:pt x="11105" y="1"/>
                </a:moveTo>
                <a:cubicBezTo>
                  <a:pt x="7386" y="1"/>
                  <a:pt x="3657" y="718"/>
                  <a:pt x="220" y="2141"/>
                </a:cubicBezTo>
                <a:lnTo>
                  <a:pt x="0" y="16548"/>
                </a:lnTo>
                <a:cubicBezTo>
                  <a:pt x="9883" y="21028"/>
                  <a:pt x="18887" y="27045"/>
                  <a:pt x="20731" y="38640"/>
                </a:cubicBezTo>
                <a:cubicBezTo>
                  <a:pt x="21917" y="45843"/>
                  <a:pt x="18974" y="53178"/>
                  <a:pt x="19458" y="60513"/>
                </a:cubicBezTo>
                <a:cubicBezTo>
                  <a:pt x="20029" y="69825"/>
                  <a:pt x="25914" y="77643"/>
                  <a:pt x="32195" y="83924"/>
                </a:cubicBezTo>
                <a:cubicBezTo>
                  <a:pt x="38476" y="90204"/>
                  <a:pt x="45547" y="95826"/>
                  <a:pt x="49851" y="103864"/>
                </a:cubicBezTo>
                <a:cubicBezTo>
                  <a:pt x="56835" y="116821"/>
                  <a:pt x="54639" y="134917"/>
                  <a:pt x="44800" y="145414"/>
                </a:cubicBezTo>
                <a:lnTo>
                  <a:pt x="121443" y="125342"/>
                </a:lnTo>
                <a:cubicBezTo>
                  <a:pt x="119467" y="105050"/>
                  <a:pt x="106949" y="86427"/>
                  <a:pt x="89864" y="78433"/>
                </a:cubicBezTo>
                <a:cubicBezTo>
                  <a:pt x="82002" y="74744"/>
                  <a:pt x="73481" y="73251"/>
                  <a:pt x="65356" y="70396"/>
                </a:cubicBezTo>
                <a:cubicBezTo>
                  <a:pt x="57230" y="67541"/>
                  <a:pt x="49061" y="62973"/>
                  <a:pt x="44493" y="55067"/>
                </a:cubicBezTo>
                <a:cubicBezTo>
                  <a:pt x="36938" y="42110"/>
                  <a:pt x="40803" y="23795"/>
                  <a:pt x="32766" y="11233"/>
                </a:cubicBezTo>
                <a:cubicBezTo>
                  <a:pt x="27948" y="3701"/>
                  <a:pt x="19551" y="1"/>
                  <a:pt x="11105" y="1"/>
                </a:cubicBezTo>
                <a:close/>
              </a:path>
            </a:pathLst>
          </a:custGeom>
          <a:solidFill>
            <a:srgbClr val="6BA4AA">
              <a:alpha val="6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3" name="Google Shape;273;p6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74344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7"/>
          <p:cNvSpPr txBox="1">
            <a:spLocks noGrp="1"/>
          </p:cNvSpPr>
          <p:nvPr>
            <p:ph type="title"/>
          </p:nvPr>
        </p:nvSpPr>
        <p:spPr>
          <a:xfrm>
            <a:off x="1228400" y="1231167"/>
            <a:ext cx="6472000" cy="13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76" name="Google Shape;276;p7"/>
          <p:cNvSpPr txBox="1">
            <a:spLocks noGrp="1"/>
          </p:cNvSpPr>
          <p:nvPr>
            <p:ph type="body" idx="1"/>
          </p:nvPr>
        </p:nvSpPr>
        <p:spPr>
          <a:xfrm>
            <a:off x="1228400" y="2551567"/>
            <a:ext cx="4964000" cy="3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Light"/>
              <a:buChar char="-"/>
              <a:defRPr sz="2000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-"/>
              <a:defRPr sz="2000"/>
            </a:lvl2pPr>
            <a:lvl3pPr marL="1828754" lvl="2" indent="-431789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-"/>
              <a:defRPr sz="2000"/>
            </a:lvl3pPr>
            <a:lvl4pPr marL="2438339" lvl="3" indent="-431789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-"/>
              <a:defRPr sz="2000"/>
            </a:lvl4pPr>
            <a:lvl5pPr marL="3047924" lvl="4" indent="-431789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-"/>
              <a:defRPr sz="2000"/>
            </a:lvl5pPr>
            <a:lvl6pPr marL="3657509" lvl="5" indent="-431789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Nunito Light"/>
              <a:buChar char="-"/>
              <a:defRPr sz="2000"/>
            </a:lvl6pPr>
            <a:lvl7pPr marL="4267093" lvl="6" indent="-41485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-"/>
              <a:defRPr sz="2000"/>
            </a:lvl7pPr>
            <a:lvl8pPr marL="4876678" lvl="7" indent="-41485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-"/>
              <a:defRPr sz="2000"/>
            </a:lvl8pPr>
            <a:lvl9pPr marL="5486263" lvl="8" indent="-431789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Nunito Light"/>
              <a:buChar char="-"/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grpSp>
        <p:nvGrpSpPr>
          <p:cNvPr id="277" name="Google Shape;277;p7"/>
          <p:cNvGrpSpPr/>
          <p:nvPr/>
        </p:nvGrpSpPr>
        <p:grpSpPr>
          <a:xfrm rot="1476112">
            <a:off x="8237128" y="24450"/>
            <a:ext cx="4686233" cy="3297809"/>
            <a:chOff x="3611961" y="-41589"/>
            <a:chExt cx="3514763" cy="2473418"/>
          </a:xfrm>
        </p:grpSpPr>
        <p:sp>
          <p:nvSpPr>
            <p:cNvPr id="278" name="Google Shape;278;p7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9" name="Google Shape;279;p7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0" name="Google Shape;280;p7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1" name="Google Shape;281;p7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2" name="Google Shape;282;p7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3" name="Google Shape;283;p7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4" name="Google Shape;284;p7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5" name="Google Shape;285;p7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6" name="Google Shape;286;p7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7" name="Google Shape;287;p7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8" name="Google Shape;288;p7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9" name="Google Shape;289;p7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0" name="Google Shape;290;p7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1" name="Google Shape;291;p7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2" name="Google Shape;292;p7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3" name="Google Shape;293;p7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4" name="Google Shape;294;p7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5" name="Google Shape;295;p7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6" name="Google Shape;296;p7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7" name="Google Shape;297;p7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8" name="Google Shape;298;p7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9" name="Google Shape;299;p7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0" name="Google Shape;300;p7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1" name="Google Shape;301;p7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2" name="Google Shape;302;p7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3" name="Google Shape;303;p7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4" name="Google Shape;304;p7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5" name="Google Shape;305;p7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6" name="Google Shape;306;p7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7" name="Google Shape;307;p7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8" name="Google Shape;308;p7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9" name="Google Shape;309;p7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0" name="Google Shape;310;p7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1" name="Google Shape;311;p7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12" name="Google Shape;312;p7"/>
          <p:cNvGrpSpPr/>
          <p:nvPr/>
        </p:nvGrpSpPr>
        <p:grpSpPr>
          <a:xfrm rot="-5816737">
            <a:off x="9177026" y="3933673"/>
            <a:ext cx="3422765" cy="2940251"/>
            <a:chOff x="-754697" y="1352100"/>
            <a:chExt cx="6171556" cy="3954075"/>
          </a:xfrm>
        </p:grpSpPr>
        <p:sp>
          <p:nvSpPr>
            <p:cNvPr id="313" name="Google Shape;313;p7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4" name="Google Shape;314;p7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5" name="Google Shape;315;p7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6" name="Google Shape;316;p7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7" name="Google Shape;317;p7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8" name="Google Shape;318;p7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9" name="Google Shape;319;p7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0" name="Google Shape;320;p7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1" name="Google Shape;321;p7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2" name="Google Shape;322;p7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3" name="Google Shape;323;p7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324" name="Google Shape;324;p7"/>
          <p:cNvSpPr/>
          <p:nvPr/>
        </p:nvSpPr>
        <p:spPr>
          <a:xfrm rot="-5400000">
            <a:off x="9144026" y="27687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986735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42360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500534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9"/>
          <p:cNvGrpSpPr/>
          <p:nvPr/>
        </p:nvGrpSpPr>
        <p:grpSpPr>
          <a:xfrm rot="-7243576">
            <a:off x="9902384" y="4362220"/>
            <a:ext cx="3119651" cy="2172520"/>
            <a:chOff x="2408692" y="-569353"/>
            <a:chExt cx="3769974" cy="2558659"/>
          </a:xfrm>
        </p:grpSpPr>
        <p:sp>
          <p:nvSpPr>
            <p:cNvPr id="329" name="Google Shape;329;p9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0" name="Google Shape;330;p9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1" name="Google Shape;331;p9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2" name="Google Shape;332;p9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3" name="Google Shape;333;p9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34" name="Google Shape;334;p9"/>
          <p:cNvGrpSpPr/>
          <p:nvPr/>
        </p:nvGrpSpPr>
        <p:grpSpPr>
          <a:xfrm rot="4792133">
            <a:off x="-1161565" y="2410434"/>
            <a:ext cx="5075585" cy="6354221"/>
            <a:chOff x="6871078" y="2451720"/>
            <a:chExt cx="3806719" cy="4765704"/>
          </a:xfrm>
        </p:grpSpPr>
        <p:sp>
          <p:nvSpPr>
            <p:cNvPr id="335" name="Google Shape;335;p9"/>
            <p:cNvSpPr/>
            <p:nvPr/>
          </p:nvSpPr>
          <p:spPr>
            <a:xfrm rot="-9401137">
              <a:off x="7602394" y="274496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6BA4AA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6" name="Google Shape;336;p9"/>
            <p:cNvSpPr/>
            <p:nvPr/>
          </p:nvSpPr>
          <p:spPr>
            <a:xfrm rot="-9401137">
              <a:off x="8972692" y="390839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7" name="Google Shape;337;p9"/>
            <p:cNvSpPr/>
            <p:nvPr/>
          </p:nvSpPr>
          <p:spPr>
            <a:xfrm rot="-9401137">
              <a:off x="9308578" y="371712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8" name="Google Shape;338;p9"/>
            <p:cNvSpPr/>
            <p:nvPr/>
          </p:nvSpPr>
          <p:spPr>
            <a:xfrm rot="-9401137">
              <a:off x="7796530" y="480665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9" name="Google Shape;339;p9"/>
            <p:cNvSpPr/>
            <p:nvPr/>
          </p:nvSpPr>
          <p:spPr>
            <a:xfrm rot="-9401137">
              <a:off x="8186471" y="426826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0" name="Google Shape;340;p9"/>
            <p:cNvSpPr/>
            <p:nvPr/>
          </p:nvSpPr>
          <p:spPr>
            <a:xfrm rot="-9401137">
              <a:off x="8578886" y="406092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1" name="Google Shape;341;p9"/>
            <p:cNvSpPr/>
            <p:nvPr/>
          </p:nvSpPr>
          <p:spPr>
            <a:xfrm rot="-9401137">
              <a:off x="8842326" y="433023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2" name="Google Shape;342;p9"/>
            <p:cNvSpPr/>
            <p:nvPr/>
          </p:nvSpPr>
          <p:spPr>
            <a:xfrm rot="-9401137">
              <a:off x="8342340" y="430779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3" name="Google Shape;343;p9"/>
            <p:cNvSpPr/>
            <p:nvPr/>
          </p:nvSpPr>
          <p:spPr>
            <a:xfrm rot="-9401137">
              <a:off x="8432563" y="469976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4" name="Google Shape;344;p9"/>
            <p:cNvSpPr/>
            <p:nvPr/>
          </p:nvSpPr>
          <p:spPr>
            <a:xfrm rot="-9401137">
              <a:off x="8188068" y="472616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5" name="Google Shape;345;p9"/>
            <p:cNvSpPr/>
            <p:nvPr/>
          </p:nvSpPr>
          <p:spPr>
            <a:xfrm rot="-9401137">
              <a:off x="8202719" y="498005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6" name="Google Shape;346;p9"/>
            <p:cNvSpPr/>
            <p:nvPr/>
          </p:nvSpPr>
          <p:spPr>
            <a:xfrm rot="-9401137">
              <a:off x="9202198" y="452960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7" name="Google Shape;347;p9"/>
            <p:cNvSpPr/>
            <p:nvPr/>
          </p:nvSpPr>
          <p:spPr>
            <a:xfrm rot="-9401137">
              <a:off x="8611942" y="475506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8" name="Google Shape;348;p9"/>
            <p:cNvSpPr/>
            <p:nvPr/>
          </p:nvSpPr>
          <p:spPr>
            <a:xfrm rot="-9401137">
              <a:off x="8074298" y="397115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9" name="Google Shape;349;p9"/>
            <p:cNvSpPr/>
            <p:nvPr/>
          </p:nvSpPr>
          <p:spPr>
            <a:xfrm rot="-9401137">
              <a:off x="9293731" y="402182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350" name="Google Shape;350;p9"/>
          <p:cNvSpPr/>
          <p:nvPr/>
        </p:nvSpPr>
        <p:spPr>
          <a:xfrm rot="-9527801">
            <a:off x="3013482" y="798970"/>
            <a:ext cx="18375" cy="23879"/>
          </a:xfrm>
          <a:custGeom>
            <a:avLst/>
            <a:gdLst/>
            <a:ahLst/>
            <a:cxnLst/>
            <a:rect l="l" t="t" r="r" b="b"/>
            <a:pathLst>
              <a:path w="404" h="525" extrusionOk="0">
                <a:moveTo>
                  <a:pt x="121" y="0"/>
                </a:moveTo>
                <a:lnTo>
                  <a:pt x="0" y="162"/>
                </a:lnTo>
                <a:cubicBezTo>
                  <a:pt x="0" y="202"/>
                  <a:pt x="0" y="202"/>
                  <a:pt x="0" y="242"/>
                </a:cubicBezTo>
                <a:cubicBezTo>
                  <a:pt x="0" y="323"/>
                  <a:pt x="0" y="363"/>
                  <a:pt x="0" y="404"/>
                </a:cubicBezTo>
                <a:lnTo>
                  <a:pt x="162" y="525"/>
                </a:lnTo>
                <a:cubicBezTo>
                  <a:pt x="242" y="525"/>
                  <a:pt x="323" y="444"/>
                  <a:pt x="363" y="363"/>
                </a:cubicBezTo>
                <a:cubicBezTo>
                  <a:pt x="404" y="283"/>
                  <a:pt x="404" y="202"/>
                  <a:pt x="363" y="162"/>
                </a:cubicBezTo>
                <a:cubicBezTo>
                  <a:pt x="323" y="41"/>
                  <a:pt x="242" y="0"/>
                  <a:pt x="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51" name="Google Shape;351;p9"/>
          <p:cNvSpPr/>
          <p:nvPr/>
        </p:nvSpPr>
        <p:spPr>
          <a:xfrm rot="-9527801">
            <a:off x="2278707" y="2289967"/>
            <a:ext cx="36704" cy="22059"/>
          </a:xfrm>
          <a:custGeom>
            <a:avLst/>
            <a:gdLst/>
            <a:ahLst/>
            <a:cxnLst/>
            <a:rect l="l" t="t" r="r" b="b"/>
            <a:pathLst>
              <a:path w="807" h="485" extrusionOk="0">
                <a:moveTo>
                  <a:pt x="283" y="0"/>
                </a:moveTo>
                <a:cubicBezTo>
                  <a:pt x="202" y="0"/>
                  <a:pt x="81" y="40"/>
                  <a:pt x="0" y="121"/>
                </a:cubicBezTo>
                <a:lnTo>
                  <a:pt x="81" y="363"/>
                </a:lnTo>
                <a:cubicBezTo>
                  <a:pt x="283" y="363"/>
                  <a:pt x="484" y="403"/>
                  <a:pt x="646" y="484"/>
                </a:cubicBezTo>
                <a:lnTo>
                  <a:pt x="807" y="282"/>
                </a:lnTo>
                <a:cubicBezTo>
                  <a:pt x="686" y="121"/>
                  <a:pt x="484" y="0"/>
                  <a:pt x="28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52" name="Google Shape;352;p9"/>
          <p:cNvSpPr/>
          <p:nvPr/>
        </p:nvSpPr>
        <p:spPr>
          <a:xfrm rot="-9527801">
            <a:off x="1968805" y="2512207"/>
            <a:ext cx="18375" cy="15464"/>
          </a:xfrm>
          <a:custGeom>
            <a:avLst/>
            <a:gdLst/>
            <a:ahLst/>
            <a:cxnLst/>
            <a:rect l="l" t="t" r="r" b="b"/>
            <a:pathLst>
              <a:path w="404" h="340" extrusionOk="0">
                <a:moveTo>
                  <a:pt x="266" y="1"/>
                </a:moveTo>
                <a:cubicBezTo>
                  <a:pt x="245" y="1"/>
                  <a:pt x="223" y="6"/>
                  <a:pt x="202" y="17"/>
                </a:cubicBezTo>
                <a:cubicBezTo>
                  <a:pt x="121" y="17"/>
                  <a:pt x="40" y="97"/>
                  <a:pt x="0" y="178"/>
                </a:cubicBezTo>
                <a:cubicBezTo>
                  <a:pt x="0" y="218"/>
                  <a:pt x="0" y="299"/>
                  <a:pt x="0" y="339"/>
                </a:cubicBezTo>
                <a:lnTo>
                  <a:pt x="161" y="299"/>
                </a:lnTo>
                <a:lnTo>
                  <a:pt x="161" y="339"/>
                </a:lnTo>
                <a:cubicBezTo>
                  <a:pt x="161" y="339"/>
                  <a:pt x="282" y="218"/>
                  <a:pt x="282" y="218"/>
                </a:cubicBezTo>
                <a:lnTo>
                  <a:pt x="282" y="178"/>
                </a:lnTo>
                <a:lnTo>
                  <a:pt x="403" y="97"/>
                </a:lnTo>
                <a:cubicBezTo>
                  <a:pt x="374" y="38"/>
                  <a:pt x="323" y="1"/>
                  <a:pt x="2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353" name="Google Shape;353;p9"/>
          <p:cNvGrpSpPr/>
          <p:nvPr/>
        </p:nvGrpSpPr>
        <p:grpSpPr>
          <a:xfrm rot="-734960">
            <a:off x="9943277" y="4545775"/>
            <a:ext cx="1761664" cy="2781453"/>
            <a:chOff x="3774651" y="3335219"/>
            <a:chExt cx="1496659" cy="2317501"/>
          </a:xfrm>
        </p:grpSpPr>
        <p:sp>
          <p:nvSpPr>
            <p:cNvPr id="354" name="Google Shape;354;p9"/>
            <p:cNvSpPr/>
            <p:nvPr/>
          </p:nvSpPr>
          <p:spPr>
            <a:xfrm rot="-6495022">
              <a:off x="3931979" y="4877370"/>
              <a:ext cx="1463322" cy="122594"/>
            </a:xfrm>
            <a:custGeom>
              <a:avLst/>
              <a:gdLst/>
              <a:ahLst/>
              <a:cxnLst/>
              <a:rect l="l" t="t" r="r" b="b"/>
              <a:pathLst>
                <a:path w="42899" h="3594" extrusionOk="0">
                  <a:moveTo>
                    <a:pt x="23678" y="1"/>
                  </a:moveTo>
                  <a:cubicBezTo>
                    <a:pt x="21774" y="1"/>
                    <a:pt x="19864" y="63"/>
                    <a:pt x="17935" y="201"/>
                  </a:cubicBezTo>
                  <a:cubicBezTo>
                    <a:pt x="12288" y="604"/>
                    <a:pt x="6642" y="1572"/>
                    <a:pt x="1158" y="3064"/>
                  </a:cubicBezTo>
                  <a:lnTo>
                    <a:pt x="149" y="3347"/>
                  </a:lnTo>
                  <a:cubicBezTo>
                    <a:pt x="0" y="3384"/>
                    <a:pt x="23" y="3593"/>
                    <a:pt x="123" y="3593"/>
                  </a:cubicBezTo>
                  <a:cubicBezTo>
                    <a:pt x="131" y="3593"/>
                    <a:pt x="140" y="3592"/>
                    <a:pt x="149" y="3589"/>
                  </a:cubicBezTo>
                  <a:lnTo>
                    <a:pt x="190" y="3589"/>
                  </a:lnTo>
                  <a:cubicBezTo>
                    <a:pt x="2892" y="2782"/>
                    <a:pt x="5675" y="2137"/>
                    <a:pt x="8498" y="1612"/>
                  </a:cubicBezTo>
                  <a:cubicBezTo>
                    <a:pt x="11240" y="1128"/>
                    <a:pt x="14023" y="725"/>
                    <a:pt x="16846" y="524"/>
                  </a:cubicBezTo>
                  <a:cubicBezTo>
                    <a:pt x="19177" y="321"/>
                    <a:pt x="21536" y="231"/>
                    <a:pt x="23900" y="231"/>
                  </a:cubicBezTo>
                  <a:cubicBezTo>
                    <a:pt x="24358" y="231"/>
                    <a:pt x="24816" y="235"/>
                    <a:pt x="25274" y="241"/>
                  </a:cubicBezTo>
                  <a:cubicBezTo>
                    <a:pt x="28057" y="282"/>
                    <a:pt x="30799" y="483"/>
                    <a:pt x="33542" y="846"/>
                  </a:cubicBezTo>
                  <a:cubicBezTo>
                    <a:pt x="36284" y="1169"/>
                    <a:pt x="39027" y="1653"/>
                    <a:pt x="41688" y="2298"/>
                  </a:cubicBezTo>
                  <a:lnTo>
                    <a:pt x="42656" y="2540"/>
                  </a:lnTo>
                  <a:cubicBezTo>
                    <a:pt x="42818" y="2540"/>
                    <a:pt x="42898" y="2338"/>
                    <a:pt x="42777" y="2298"/>
                  </a:cubicBezTo>
                  <a:cubicBezTo>
                    <a:pt x="40075" y="1653"/>
                    <a:pt x="37373" y="1128"/>
                    <a:pt x="34671" y="766"/>
                  </a:cubicBezTo>
                  <a:cubicBezTo>
                    <a:pt x="31888" y="362"/>
                    <a:pt x="29106" y="120"/>
                    <a:pt x="26323" y="40"/>
                  </a:cubicBezTo>
                  <a:cubicBezTo>
                    <a:pt x="25442" y="14"/>
                    <a:pt x="24561" y="1"/>
                    <a:pt x="2367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5" name="Google Shape;355;p9"/>
            <p:cNvSpPr/>
            <p:nvPr/>
          </p:nvSpPr>
          <p:spPr>
            <a:xfrm rot="-6495022">
              <a:off x="3844267" y="4433258"/>
              <a:ext cx="708483" cy="658988"/>
            </a:xfrm>
            <a:custGeom>
              <a:avLst/>
              <a:gdLst/>
              <a:ahLst/>
              <a:cxnLst/>
              <a:rect l="l" t="t" r="r" b="b"/>
              <a:pathLst>
                <a:path w="20770" h="19319" extrusionOk="0">
                  <a:moveTo>
                    <a:pt x="20770" y="1"/>
                  </a:moveTo>
                  <a:lnTo>
                    <a:pt x="20770" y="1"/>
                  </a:lnTo>
                  <a:cubicBezTo>
                    <a:pt x="19399" y="485"/>
                    <a:pt x="18148" y="1170"/>
                    <a:pt x="17059" y="2098"/>
                  </a:cubicBezTo>
                  <a:lnTo>
                    <a:pt x="8873" y="8026"/>
                  </a:lnTo>
                  <a:cubicBezTo>
                    <a:pt x="6977" y="9357"/>
                    <a:pt x="5162" y="10809"/>
                    <a:pt x="3509" y="12382"/>
                  </a:cubicBezTo>
                  <a:cubicBezTo>
                    <a:pt x="1613" y="14277"/>
                    <a:pt x="0" y="16939"/>
                    <a:pt x="646" y="19318"/>
                  </a:cubicBezTo>
                  <a:lnTo>
                    <a:pt x="726" y="19238"/>
                  </a:lnTo>
                  <a:cubicBezTo>
                    <a:pt x="5122" y="17302"/>
                    <a:pt x="9397" y="14922"/>
                    <a:pt x="13027" y="11777"/>
                  </a:cubicBezTo>
                  <a:cubicBezTo>
                    <a:pt x="16656" y="8591"/>
                    <a:pt x="19600" y="4517"/>
                    <a:pt x="20770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6" name="Google Shape;356;p9"/>
            <p:cNvSpPr/>
            <p:nvPr/>
          </p:nvSpPr>
          <p:spPr>
            <a:xfrm rot="-6495022">
              <a:off x="3604079" y="3882601"/>
              <a:ext cx="1412838" cy="359631"/>
            </a:xfrm>
            <a:custGeom>
              <a:avLst/>
              <a:gdLst/>
              <a:ahLst/>
              <a:cxnLst/>
              <a:rect l="l" t="t" r="r" b="b"/>
              <a:pathLst>
                <a:path w="41419" h="10543" extrusionOk="0">
                  <a:moveTo>
                    <a:pt x="18469" y="1"/>
                  </a:moveTo>
                  <a:cubicBezTo>
                    <a:pt x="12280" y="1"/>
                    <a:pt x="4717" y="2412"/>
                    <a:pt x="1" y="5503"/>
                  </a:cubicBezTo>
                  <a:cubicBezTo>
                    <a:pt x="3469" y="7923"/>
                    <a:pt x="7865" y="8891"/>
                    <a:pt x="12180" y="9536"/>
                  </a:cubicBezTo>
                  <a:cubicBezTo>
                    <a:pt x="16798" y="10211"/>
                    <a:pt x="21453" y="10543"/>
                    <a:pt x="26107" y="10543"/>
                  </a:cubicBezTo>
                  <a:cubicBezTo>
                    <a:pt x="28403" y="10543"/>
                    <a:pt x="30699" y="10462"/>
                    <a:pt x="32990" y="10302"/>
                  </a:cubicBezTo>
                  <a:cubicBezTo>
                    <a:pt x="35853" y="10101"/>
                    <a:pt x="38838" y="9738"/>
                    <a:pt x="41419" y="8326"/>
                  </a:cubicBezTo>
                  <a:cubicBezTo>
                    <a:pt x="41419" y="7963"/>
                    <a:pt x="41015" y="7721"/>
                    <a:pt x="40693" y="7600"/>
                  </a:cubicBezTo>
                  <a:lnTo>
                    <a:pt x="28150" y="2438"/>
                  </a:lnTo>
                  <a:cubicBezTo>
                    <a:pt x="26497" y="1712"/>
                    <a:pt x="24803" y="1067"/>
                    <a:pt x="23029" y="543"/>
                  </a:cubicBezTo>
                  <a:cubicBezTo>
                    <a:pt x="21658" y="171"/>
                    <a:pt x="20112" y="1"/>
                    <a:pt x="18469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7" name="Google Shape;357;p9"/>
            <p:cNvSpPr/>
            <p:nvPr/>
          </p:nvSpPr>
          <p:spPr>
            <a:xfrm rot="-6495022">
              <a:off x="4385102" y="4261007"/>
              <a:ext cx="796523" cy="577224"/>
            </a:xfrm>
            <a:custGeom>
              <a:avLst/>
              <a:gdLst/>
              <a:ahLst/>
              <a:cxnLst/>
              <a:rect l="l" t="t" r="r" b="b"/>
              <a:pathLst>
                <a:path w="23351" h="16922" extrusionOk="0">
                  <a:moveTo>
                    <a:pt x="81" y="0"/>
                  </a:moveTo>
                  <a:cubicBezTo>
                    <a:pt x="0" y="4719"/>
                    <a:pt x="2823" y="8953"/>
                    <a:pt x="6655" y="11615"/>
                  </a:cubicBezTo>
                  <a:cubicBezTo>
                    <a:pt x="10446" y="14236"/>
                    <a:pt x="15124" y="15567"/>
                    <a:pt x="19762" y="16616"/>
                  </a:cubicBezTo>
                  <a:cubicBezTo>
                    <a:pt x="20501" y="16769"/>
                    <a:pt x="21257" y="16922"/>
                    <a:pt x="22019" y="16922"/>
                  </a:cubicBezTo>
                  <a:cubicBezTo>
                    <a:pt x="22461" y="16922"/>
                    <a:pt x="22906" y="16870"/>
                    <a:pt x="23351" y="16737"/>
                  </a:cubicBezTo>
                  <a:cubicBezTo>
                    <a:pt x="19842" y="13631"/>
                    <a:pt x="16576" y="10365"/>
                    <a:pt x="13511" y="6897"/>
                  </a:cubicBezTo>
                  <a:cubicBezTo>
                    <a:pt x="10405" y="3428"/>
                    <a:pt x="4840" y="1008"/>
                    <a:pt x="162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8" name="Google Shape;358;p9"/>
            <p:cNvSpPr/>
            <p:nvPr/>
          </p:nvSpPr>
          <p:spPr>
            <a:xfrm rot="-6495022">
              <a:off x="4329475" y="5043464"/>
              <a:ext cx="345339" cy="515893"/>
            </a:xfrm>
            <a:custGeom>
              <a:avLst/>
              <a:gdLst/>
              <a:ahLst/>
              <a:cxnLst/>
              <a:rect l="l" t="t" r="r" b="b"/>
              <a:pathLst>
                <a:path w="10124" h="15124" extrusionOk="0">
                  <a:moveTo>
                    <a:pt x="9881" y="0"/>
                  </a:moveTo>
                  <a:lnTo>
                    <a:pt x="9881" y="0"/>
                  </a:lnTo>
                  <a:cubicBezTo>
                    <a:pt x="6050" y="3186"/>
                    <a:pt x="2985" y="7179"/>
                    <a:pt x="969" y="11696"/>
                  </a:cubicBezTo>
                  <a:cubicBezTo>
                    <a:pt x="444" y="12825"/>
                    <a:pt x="1" y="14156"/>
                    <a:pt x="646" y="15124"/>
                  </a:cubicBezTo>
                  <a:cubicBezTo>
                    <a:pt x="3227" y="13511"/>
                    <a:pt x="5405" y="10688"/>
                    <a:pt x="7179" y="8268"/>
                  </a:cubicBezTo>
                  <a:cubicBezTo>
                    <a:pt x="8994" y="5808"/>
                    <a:pt x="10123" y="2864"/>
                    <a:pt x="9881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9" name="Google Shape;359;p9"/>
            <p:cNvSpPr/>
            <p:nvPr/>
          </p:nvSpPr>
          <p:spPr>
            <a:xfrm rot="-6495022">
              <a:off x="4813019" y="4963338"/>
              <a:ext cx="359085" cy="468615"/>
            </a:xfrm>
            <a:custGeom>
              <a:avLst/>
              <a:gdLst/>
              <a:ahLst/>
              <a:cxnLst/>
              <a:rect l="l" t="t" r="r" b="b"/>
              <a:pathLst>
                <a:path w="10527" h="13738" extrusionOk="0">
                  <a:moveTo>
                    <a:pt x="1612" y="1"/>
                  </a:moveTo>
                  <a:cubicBezTo>
                    <a:pt x="1196" y="1"/>
                    <a:pt x="752" y="81"/>
                    <a:pt x="283" y="267"/>
                  </a:cubicBezTo>
                  <a:lnTo>
                    <a:pt x="243" y="267"/>
                  </a:lnTo>
                  <a:cubicBezTo>
                    <a:pt x="1" y="3332"/>
                    <a:pt x="969" y="6397"/>
                    <a:pt x="2985" y="8777"/>
                  </a:cubicBezTo>
                  <a:cubicBezTo>
                    <a:pt x="5002" y="11076"/>
                    <a:pt x="7623" y="12810"/>
                    <a:pt x="10527" y="13737"/>
                  </a:cubicBezTo>
                  <a:cubicBezTo>
                    <a:pt x="9518" y="10995"/>
                    <a:pt x="8389" y="8293"/>
                    <a:pt x="7220" y="5591"/>
                  </a:cubicBezTo>
                  <a:cubicBezTo>
                    <a:pt x="6776" y="4502"/>
                    <a:pt x="6211" y="3453"/>
                    <a:pt x="5486" y="2485"/>
                  </a:cubicBezTo>
                  <a:cubicBezTo>
                    <a:pt x="4762" y="1565"/>
                    <a:pt x="3449" y="1"/>
                    <a:pt x="1612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60" name="Google Shape;360;p9"/>
          <p:cNvGrpSpPr/>
          <p:nvPr/>
        </p:nvGrpSpPr>
        <p:grpSpPr>
          <a:xfrm rot="1743742" flipH="1">
            <a:off x="-782724" y="-553479"/>
            <a:ext cx="3648109" cy="3761789"/>
            <a:chOff x="5408726" y="-757760"/>
            <a:chExt cx="3819204" cy="3162113"/>
          </a:xfrm>
        </p:grpSpPr>
        <p:sp>
          <p:nvSpPr>
            <p:cNvPr id="361" name="Google Shape;361;p9"/>
            <p:cNvSpPr/>
            <p:nvPr/>
          </p:nvSpPr>
          <p:spPr>
            <a:xfrm rot="-8862877">
              <a:off x="7383307" y="-580692"/>
              <a:ext cx="1336874" cy="2119307"/>
            </a:xfrm>
            <a:custGeom>
              <a:avLst/>
              <a:gdLst/>
              <a:ahLst/>
              <a:cxnLst/>
              <a:rect l="l" t="t" r="r" b="b"/>
              <a:pathLst>
                <a:path w="41716" h="66092" extrusionOk="0">
                  <a:moveTo>
                    <a:pt x="41443" y="0"/>
                  </a:moveTo>
                  <a:cubicBezTo>
                    <a:pt x="41399" y="0"/>
                    <a:pt x="41353" y="19"/>
                    <a:pt x="41308" y="64"/>
                  </a:cubicBezTo>
                  <a:cubicBezTo>
                    <a:pt x="37557" y="3613"/>
                    <a:pt x="33968" y="7364"/>
                    <a:pt x="30580" y="11276"/>
                  </a:cubicBezTo>
                  <a:cubicBezTo>
                    <a:pt x="27192" y="15187"/>
                    <a:pt x="24006" y="19220"/>
                    <a:pt x="21022" y="23455"/>
                  </a:cubicBezTo>
                  <a:cubicBezTo>
                    <a:pt x="18078" y="27609"/>
                    <a:pt x="15336" y="31924"/>
                    <a:pt x="12835" y="36320"/>
                  </a:cubicBezTo>
                  <a:cubicBezTo>
                    <a:pt x="10335" y="40756"/>
                    <a:pt x="8036" y="45313"/>
                    <a:pt x="5979" y="49951"/>
                  </a:cubicBezTo>
                  <a:cubicBezTo>
                    <a:pt x="3963" y="54549"/>
                    <a:pt x="2148" y="59267"/>
                    <a:pt x="616" y="64066"/>
                  </a:cubicBezTo>
                  <a:cubicBezTo>
                    <a:pt x="454" y="64631"/>
                    <a:pt x="253" y="65236"/>
                    <a:pt x="51" y="65800"/>
                  </a:cubicBezTo>
                  <a:cubicBezTo>
                    <a:pt x="0" y="65978"/>
                    <a:pt x="141" y="66092"/>
                    <a:pt x="272" y="66092"/>
                  </a:cubicBezTo>
                  <a:cubicBezTo>
                    <a:pt x="350" y="66092"/>
                    <a:pt x="424" y="66052"/>
                    <a:pt x="454" y="65962"/>
                  </a:cubicBezTo>
                  <a:cubicBezTo>
                    <a:pt x="1946" y="61163"/>
                    <a:pt x="3640" y="56444"/>
                    <a:pt x="5616" y="51847"/>
                  </a:cubicBezTo>
                  <a:cubicBezTo>
                    <a:pt x="7593" y="47209"/>
                    <a:pt x="9770" y="42692"/>
                    <a:pt x="12230" y="38296"/>
                  </a:cubicBezTo>
                  <a:cubicBezTo>
                    <a:pt x="14690" y="33819"/>
                    <a:pt x="17352" y="29464"/>
                    <a:pt x="20296" y="25229"/>
                  </a:cubicBezTo>
                  <a:cubicBezTo>
                    <a:pt x="23200" y="20995"/>
                    <a:pt x="26305" y="16922"/>
                    <a:pt x="29612" y="13010"/>
                  </a:cubicBezTo>
                  <a:cubicBezTo>
                    <a:pt x="32919" y="9057"/>
                    <a:pt x="36468" y="5307"/>
                    <a:pt x="40178" y="1677"/>
                  </a:cubicBezTo>
                  <a:cubicBezTo>
                    <a:pt x="40662" y="1234"/>
                    <a:pt x="41106" y="790"/>
                    <a:pt x="41590" y="387"/>
                  </a:cubicBezTo>
                  <a:cubicBezTo>
                    <a:pt x="41715" y="230"/>
                    <a:pt x="41597" y="0"/>
                    <a:pt x="414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2" name="Google Shape;362;p9"/>
            <p:cNvSpPr/>
            <p:nvPr/>
          </p:nvSpPr>
          <p:spPr>
            <a:xfrm rot="-8862877">
              <a:off x="7690931" y="569134"/>
              <a:ext cx="442057" cy="1440662"/>
            </a:xfrm>
            <a:custGeom>
              <a:avLst/>
              <a:gdLst/>
              <a:ahLst/>
              <a:cxnLst/>
              <a:rect l="l" t="t" r="r" b="b"/>
              <a:pathLst>
                <a:path w="13794" h="44928" extrusionOk="0">
                  <a:moveTo>
                    <a:pt x="687" y="0"/>
                  </a:moveTo>
                  <a:cubicBezTo>
                    <a:pt x="1" y="2380"/>
                    <a:pt x="203" y="4800"/>
                    <a:pt x="404" y="7179"/>
                  </a:cubicBezTo>
                  <a:cubicBezTo>
                    <a:pt x="888" y="12825"/>
                    <a:pt x="1412" y="18431"/>
                    <a:pt x="1937" y="24077"/>
                  </a:cubicBezTo>
                  <a:cubicBezTo>
                    <a:pt x="2259" y="27908"/>
                    <a:pt x="2622" y="31780"/>
                    <a:pt x="3671" y="35490"/>
                  </a:cubicBezTo>
                  <a:cubicBezTo>
                    <a:pt x="4881" y="39765"/>
                    <a:pt x="7583" y="44120"/>
                    <a:pt x="12180" y="44927"/>
                  </a:cubicBezTo>
                  <a:lnTo>
                    <a:pt x="12140" y="44766"/>
                  </a:lnTo>
                  <a:cubicBezTo>
                    <a:pt x="13350" y="36619"/>
                    <a:pt x="13793" y="28352"/>
                    <a:pt x="12261" y="20488"/>
                  </a:cubicBezTo>
                  <a:cubicBezTo>
                    <a:pt x="10688" y="12623"/>
                    <a:pt x="6938" y="5082"/>
                    <a:pt x="687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3" name="Google Shape;363;p9"/>
            <p:cNvSpPr/>
            <p:nvPr/>
          </p:nvSpPr>
          <p:spPr>
            <a:xfrm rot="-8862877">
              <a:off x="5839609" y="209075"/>
              <a:ext cx="1499224" cy="1961446"/>
            </a:xfrm>
            <a:custGeom>
              <a:avLst/>
              <a:gdLst/>
              <a:ahLst/>
              <a:cxnLst/>
              <a:rect l="l" t="t" r="r" b="b"/>
              <a:pathLst>
                <a:path w="46782" h="61169" extrusionOk="0">
                  <a:moveTo>
                    <a:pt x="46325" y="0"/>
                  </a:moveTo>
                  <a:cubicBezTo>
                    <a:pt x="45820" y="0"/>
                    <a:pt x="45266" y="338"/>
                    <a:pt x="44806" y="675"/>
                  </a:cubicBezTo>
                  <a:lnTo>
                    <a:pt x="23754" y="15920"/>
                  </a:lnTo>
                  <a:cubicBezTo>
                    <a:pt x="20891" y="17896"/>
                    <a:pt x="18108" y="20074"/>
                    <a:pt x="15487" y="22372"/>
                  </a:cubicBezTo>
                  <a:cubicBezTo>
                    <a:pt x="5969" y="31003"/>
                    <a:pt x="0" y="49110"/>
                    <a:pt x="403" y="61169"/>
                  </a:cubicBezTo>
                  <a:cubicBezTo>
                    <a:pt x="7864" y="57620"/>
                    <a:pt x="13873" y="51692"/>
                    <a:pt x="19277" y="45562"/>
                  </a:cubicBezTo>
                  <a:cubicBezTo>
                    <a:pt x="27747" y="35963"/>
                    <a:pt x="35207" y="25478"/>
                    <a:pt x="41539" y="14347"/>
                  </a:cubicBezTo>
                  <a:cubicBezTo>
                    <a:pt x="44080" y="9830"/>
                    <a:pt x="46500" y="5071"/>
                    <a:pt x="46782" y="111"/>
                  </a:cubicBezTo>
                  <a:cubicBezTo>
                    <a:pt x="46637" y="33"/>
                    <a:pt x="46483" y="0"/>
                    <a:pt x="46325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4" name="Google Shape;364;p9"/>
            <p:cNvSpPr/>
            <p:nvPr/>
          </p:nvSpPr>
          <p:spPr>
            <a:xfrm rot="-8862877">
              <a:off x="6543898" y="4873"/>
              <a:ext cx="1631066" cy="808256"/>
            </a:xfrm>
            <a:custGeom>
              <a:avLst/>
              <a:gdLst/>
              <a:ahLst/>
              <a:cxnLst/>
              <a:rect l="l" t="t" r="r" b="b"/>
              <a:pathLst>
                <a:path w="50896" h="25206" extrusionOk="0">
                  <a:moveTo>
                    <a:pt x="50896" y="0"/>
                  </a:moveTo>
                  <a:lnTo>
                    <a:pt x="50896" y="0"/>
                  </a:lnTo>
                  <a:cubicBezTo>
                    <a:pt x="42306" y="3025"/>
                    <a:pt x="33635" y="5646"/>
                    <a:pt x="24803" y="7784"/>
                  </a:cubicBezTo>
                  <a:cubicBezTo>
                    <a:pt x="16011" y="9921"/>
                    <a:pt x="6413" y="16616"/>
                    <a:pt x="0" y="23028"/>
                  </a:cubicBezTo>
                  <a:cubicBezTo>
                    <a:pt x="3192" y="24532"/>
                    <a:pt x="6744" y="25205"/>
                    <a:pt x="10391" y="25205"/>
                  </a:cubicBezTo>
                  <a:cubicBezTo>
                    <a:pt x="15547" y="25205"/>
                    <a:pt x="20895" y="23860"/>
                    <a:pt x="25690" y="21617"/>
                  </a:cubicBezTo>
                  <a:cubicBezTo>
                    <a:pt x="33836" y="17826"/>
                    <a:pt x="40692" y="11696"/>
                    <a:pt x="47105" y="5364"/>
                  </a:cubicBezTo>
                  <a:cubicBezTo>
                    <a:pt x="48678" y="3791"/>
                    <a:pt x="50331" y="2097"/>
                    <a:pt x="50896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5" name="Google Shape;365;p9"/>
            <p:cNvSpPr/>
            <p:nvPr/>
          </p:nvSpPr>
          <p:spPr>
            <a:xfrm rot="-8862877">
              <a:off x="8543788" y="305593"/>
              <a:ext cx="496312" cy="811431"/>
            </a:xfrm>
            <a:custGeom>
              <a:avLst/>
              <a:gdLst/>
              <a:ahLst/>
              <a:cxnLst/>
              <a:rect l="l" t="t" r="r" b="b"/>
              <a:pathLst>
                <a:path w="15487" h="25305" extrusionOk="0">
                  <a:moveTo>
                    <a:pt x="0" y="1"/>
                  </a:moveTo>
                  <a:lnTo>
                    <a:pt x="0" y="1"/>
                  </a:lnTo>
                  <a:cubicBezTo>
                    <a:pt x="1371" y="8187"/>
                    <a:pt x="4880" y="15890"/>
                    <a:pt x="10163" y="22262"/>
                  </a:cubicBezTo>
                  <a:cubicBezTo>
                    <a:pt x="11418" y="23783"/>
                    <a:pt x="13067" y="25304"/>
                    <a:pt x="15110" y="25304"/>
                  </a:cubicBezTo>
                  <a:cubicBezTo>
                    <a:pt x="15234" y="25304"/>
                    <a:pt x="15360" y="25298"/>
                    <a:pt x="15486" y="25287"/>
                  </a:cubicBezTo>
                  <a:cubicBezTo>
                    <a:pt x="15486" y="20165"/>
                    <a:pt x="12986" y="14761"/>
                    <a:pt x="10808" y="10204"/>
                  </a:cubicBezTo>
                  <a:cubicBezTo>
                    <a:pt x="8631" y="5687"/>
                    <a:pt x="4920" y="1775"/>
                    <a:pt x="0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6" name="Google Shape;366;p9"/>
            <p:cNvSpPr/>
            <p:nvPr/>
          </p:nvSpPr>
          <p:spPr>
            <a:xfrm rot="-8862877">
              <a:off x="7915650" y="-206795"/>
              <a:ext cx="1041721" cy="304082"/>
            </a:xfrm>
            <a:custGeom>
              <a:avLst/>
              <a:gdLst/>
              <a:ahLst/>
              <a:cxnLst/>
              <a:rect l="l" t="t" r="r" b="b"/>
              <a:pathLst>
                <a:path w="32506" h="9483" extrusionOk="0">
                  <a:moveTo>
                    <a:pt x="13758" y="0"/>
                  </a:moveTo>
                  <a:cubicBezTo>
                    <a:pt x="12132" y="0"/>
                    <a:pt x="10513" y="136"/>
                    <a:pt x="8913" y="393"/>
                  </a:cubicBezTo>
                  <a:cubicBezTo>
                    <a:pt x="6131" y="957"/>
                    <a:pt x="888" y="2087"/>
                    <a:pt x="1" y="6725"/>
                  </a:cubicBezTo>
                  <a:cubicBezTo>
                    <a:pt x="3227" y="8596"/>
                    <a:pt x="7056" y="9482"/>
                    <a:pt x="10971" y="9482"/>
                  </a:cubicBezTo>
                  <a:cubicBezTo>
                    <a:pt x="12879" y="9482"/>
                    <a:pt x="14807" y="9272"/>
                    <a:pt x="16697" y="8862"/>
                  </a:cubicBezTo>
                  <a:cubicBezTo>
                    <a:pt x="22464" y="7652"/>
                    <a:pt x="27868" y="4708"/>
                    <a:pt x="32506" y="1038"/>
                  </a:cubicBezTo>
                  <a:cubicBezTo>
                    <a:pt x="26940" y="595"/>
                    <a:pt x="21375" y="232"/>
                    <a:pt x="15769" y="70"/>
                  </a:cubicBezTo>
                  <a:cubicBezTo>
                    <a:pt x="15098" y="23"/>
                    <a:pt x="14428" y="0"/>
                    <a:pt x="13758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7" name="Google Shape;367;p9"/>
            <p:cNvSpPr/>
            <p:nvPr/>
          </p:nvSpPr>
          <p:spPr>
            <a:xfrm rot="-8862877">
              <a:off x="6110253" y="364212"/>
              <a:ext cx="1196284" cy="1569824"/>
            </a:xfrm>
            <a:custGeom>
              <a:avLst/>
              <a:gdLst/>
              <a:ahLst/>
              <a:cxnLst/>
              <a:rect l="l" t="t" r="r" b="b"/>
              <a:pathLst>
                <a:path w="37329" h="48956" extrusionOk="0">
                  <a:moveTo>
                    <a:pt x="571" y="48769"/>
                  </a:moveTo>
                  <a:cubicBezTo>
                    <a:pt x="568" y="48769"/>
                    <a:pt x="564" y="48771"/>
                    <a:pt x="558" y="48778"/>
                  </a:cubicBezTo>
                  <a:cubicBezTo>
                    <a:pt x="558" y="48799"/>
                    <a:pt x="561" y="48806"/>
                    <a:pt x="564" y="48806"/>
                  </a:cubicBezTo>
                  <a:cubicBezTo>
                    <a:pt x="572" y="48806"/>
                    <a:pt x="582" y="48769"/>
                    <a:pt x="571" y="48769"/>
                  </a:cubicBezTo>
                  <a:close/>
                  <a:moveTo>
                    <a:pt x="36932" y="1"/>
                  </a:moveTo>
                  <a:cubicBezTo>
                    <a:pt x="36878" y="1"/>
                    <a:pt x="36823" y="18"/>
                    <a:pt x="36773" y="60"/>
                  </a:cubicBezTo>
                  <a:cubicBezTo>
                    <a:pt x="32055" y="4214"/>
                    <a:pt x="27619" y="8650"/>
                    <a:pt x="23465" y="13369"/>
                  </a:cubicBezTo>
                  <a:cubicBezTo>
                    <a:pt x="19875" y="17482"/>
                    <a:pt x="16448" y="21757"/>
                    <a:pt x="13302" y="26234"/>
                  </a:cubicBezTo>
                  <a:cubicBezTo>
                    <a:pt x="10721" y="29783"/>
                    <a:pt x="8341" y="33493"/>
                    <a:pt x="6083" y="37284"/>
                  </a:cubicBezTo>
                  <a:cubicBezTo>
                    <a:pt x="4591" y="39865"/>
                    <a:pt x="3099" y="42486"/>
                    <a:pt x="1727" y="45188"/>
                  </a:cubicBezTo>
                  <a:cubicBezTo>
                    <a:pt x="1163" y="46277"/>
                    <a:pt x="558" y="47406"/>
                    <a:pt x="114" y="48576"/>
                  </a:cubicBezTo>
                  <a:lnTo>
                    <a:pt x="74" y="48657"/>
                  </a:lnTo>
                  <a:cubicBezTo>
                    <a:pt x="0" y="48829"/>
                    <a:pt x="151" y="48956"/>
                    <a:pt x="308" y="48956"/>
                  </a:cubicBezTo>
                  <a:cubicBezTo>
                    <a:pt x="408" y="48956"/>
                    <a:pt x="511" y="48904"/>
                    <a:pt x="558" y="48778"/>
                  </a:cubicBezTo>
                  <a:lnTo>
                    <a:pt x="639" y="48657"/>
                  </a:lnTo>
                  <a:cubicBezTo>
                    <a:pt x="719" y="48455"/>
                    <a:pt x="800" y="48294"/>
                    <a:pt x="881" y="48092"/>
                  </a:cubicBezTo>
                  <a:cubicBezTo>
                    <a:pt x="1203" y="47406"/>
                    <a:pt x="1526" y="46721"/>
                    <a:pt x="1889" y="46035"/>
                  </a:cubicBezTo>
                  <a:cubicBezTo>
                    <a:pt x="3139" y="43535"/>
                    <a:pt x="4470" y="41075"/>
                    <a:pt x="5922" y="38615"/>
                  </a:cubicBezTo>
                  <a:cubicBezTo>
                    <a:pt x="8019" y="34985"/>
                    <a:pt x="10318" y="31436"/>
                    <a:pt x="12737" y="27968"/>
                  </a:cubicBezTo>
                  <a:cubicBezTo>
                    <a:pt x="15762" y="23572"/>
                    <a:pt x="19029" y="19337"/>
                    <a:pt x="22537" y="15264"/>
                  </a:cubicBezTo>
                  <a:cubicBezTo>
                    <a:pt x="26530" y="10586"/>
                    <a:pt x="30805" y="6150"/>
                    <a:pt x="35362" y="1996"/>
                  </a:cubicBezTo>
                  <a:cubicBezTo>
                    <a:pt x="35926" y="1472"/>
                    <a:pt x="36531" y="947"/>
                    <a:pt x="37136" y="423"/>
                  </a:cubicBezTo>
                  <a:cubicBezTo>
                    <a:pt x="37328" y="263"/>
                    <a:pt x="37139" y="1"/>
                    <a:pt x="36932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8" name="Google Shape;368;p9"/>
            <p:cNvSpPr/>
            <p:nvPr/>
          </p:nvSpPr>
          <p:spPr>
            <a:xfrm rot="-8862877">
              <a:off x="7782147" y="723446"/>
              <a:ext cx="283809" cy="1220946"/>
            </a:xfrm>
            <a:custGeom>
              <a:avLst/>
              <a:gdLst/>
              <a:ahLst/>
              <a:cxnLst/>
              <a:rect l="l" t="t" r="r" b="b"/>
              <a:pathLst>
                <a:path w="8856" h="38076" extrusionOk="0">
                  <a:moveTo>
                    <a:pt x="346" y="1"/>
                  </a:moveTo>
                  <a:cubicBezTo>
                    <a:pt x="174" y="1"/>
                    <a:pt x="1" y="175"/>
                    <a:pt x="111" y="368"/>
                  </a:cubicBezTo>
                  <a:cubicBezTo>
                    <a:pt x="555" y="1296"/>
                    <a:pt x="918" y="2224"/>
                    <a:pt x="1200" y="3232"/>
                  </a:cubicBezTo>
                  <a:cubicBezTo>
                    <a:pt x="2168" y="6216"/>
                    <a:pt x="2854" y="9281"/>
                    <a:pt x="3337" y="12387"/>
                  </a:cubicBezTo>
                  <a:cubicBezTo>
                    <a:pt x="3741" y="14806"/>
                    <a:pt x="4023" y="17226"/>
                    <a:pt x="4225" y="19646"/>
                  </a:cubicBezTo>
                  <a:cubicBezTo>
                    <a:pt x="4467" y="22065"/>
                    <a:pt x="4668" y="24445"/>
                    <a:pt x="5031" y="26865"/>
                  </a:cubicBezTo>
                  <a:cubicBezTo>
                    <a:pt x="5394" y="29768"/>
                    <a:pt x="6080" y="32632"/>
                    <a:pt x="7048" y="35374"/>
                  </a:cubicBezTo>
                  <a:cubicBezTo>
                    <a:pt x="7290" y="36019"/>
                    <a:pt x="7572" y="36665"/>
                    <a:pt x="7895" y="37270"/>
                  </a:cubicBezTo>
                  <a:cubicBezTo>
                    <a:pt x="8016" y="37512"/>
                    <a:pt x="8177" y="37754"/>
                    <a:pt x="8338" y="37995"/>
                  </a:cubicBezTo>
                  <a:cubicBezTo>
                    <a:pt x="8385" y="38052"/>
                    <a:pt x="8441" y="38075"/>
                    <a:pt x="8496" y="38075"/>
                  </a:cubicBezTo>
                  <a:cubicBezTo>
                    <a:pt x="8678" y="38075"/>
                    <a:pt x="8856" y="37818"/>
                    <a:pt x="8701" y="37633"/>
                  </a:cubicBezTo>
                  <a:cubicBezTo>
                    <a:pt x="8690" y="37610"/>
                    <a:pt x="8685" y="37603"/>
                    <a:pt x="8683" y="37603"/>
                  </a:cubicBezTo>
                  <a:cubicBezTo>
                    <a:pt x="8679" y="37603"/>
                    <a:pt x="8683" y="37621"/>
                    <a:pt x="8679" y="37621"/>
                  </a:cubicBezTo>
                  <a:cubicBezTo>
                    <a:pt x="8677" y="37621"/>
                    <a:pt x="8672" y="37614"/>
                    <a:pt x="8661" y="37592"/>
                  </a:cubicBezTo>
                  <a:cubicBezTo>
                    <a:pt x="8621" y="37471"/>
                    <a:pt x="8500" y="37350"/>
                    <a:pt x="8459" y="37229"/>
                  </a:cubicBezTo>
                  <a:cubicBezTo>
                    <a:pt x="8177" y="36745"/>
                    <a:pt x="7895" y="36221"/>
                    <a:pt x="7693" y="35656"/>
                  </a:cubicBezTo>
                  <a:cubicBezTo>
                    <a:pt x="6765" y="33156"/>
                    <a:pt x="6080" y="30535"/>
                    <a:pt x="5677" y="27873"/>
                  </a:cubicBezTo>
                  <a:cubicBezTo>
                    <a:pt x="4870" y="23154"/>
                    <a:pt x="4709" y="18315"/>
                    <a:pt x="4023" y="13596"/>
                  </a:cubicBezTo>
                  <a:cubicBezTo>
                    <a:pt x="3539" y="10249"/>
                    <a:pt x="2854" y="6942"/>
                    <a:pt x="1886" y="3716"/>
                  </a:cubicBezTo>
                  <a:cubicBezTo>
                    <a:pt x="1644" y="2869"/>
                    <a:pt x="1321" y="2022"/>
                    <a:pt x="998" y="1215"/>
                  </a:cubicBezTo>
                  <a:cubicBezTo>
                    <a:pt x="877" y="852"/>
                    <a:pt x="716" y="489"/>
                    <a:pt x="555" y="167"/>
                  </a:cubicBezTo>
                  <a:lnTo>
                    <a:pt x="555" y="126"/>
                  </a:lnTo>
                  <a:cubicBezTo>
                    <a:pt x="504" y="38"/>
                    <a:pt x="425" y="1"/>
                    <a:pt x="346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9" name="Google Shape;369;p9"/>
            <p:cNvSpPr/>
            <p:nvPr/>
          </p:nvSpPr>
          <p:spPr>
            <a:xfrm rot="-8862877">
              <a:off x="6835627" y="156324"/>
              <a:ext cx="1270184" cy="524376"/>
            </a:xfrm>
            <a:custGeom>
              <a:avLst/>
              <a:gdLst/>
              <a:ahLst/>
              <a:cxnLst/>
              <a:rect l="l" t="t" r="r" b="b"/>
              <a:pathLst>
                <a:path w="39635" h="16353" extrusionOk="0">
                  <a:moveTo>
                    <a:pt x="39238" y="1"/>
                  </a:moveTo>
                  <a:cubicBezTo>
                    <a:pt x="39184" y="1"/>
                    <a:pt x="39129" y="18"/>
                    <a:pt x="39079" y="60"/>
                  </a:cubicBezTo>
                  <a:cubicBezTo>
                    <a:pt x="35571" y="2681"/>
                    <a:pt x="31860" y="5020"/>
                    <a:pt x="27989" y="7077"/>
                  </a:cubicBezTo>
                  <a:cubicBezTo>
                    <a:pt x="21980" y="10183"/>
                    <a:pt x="15608" y="12602"/>
                    <a:pt x="9034" y="14256"/>
                  </a:cubicBezTo>
                  <a:cubicBezTo>
                    <a:pt x="7018" y="14740"/>
                    <a:pt x="5001" y="15183"/>
                    <a:pt x="2945" y="15506"/>
                  </a:cubicBezTo>
                  <a:cubicBezTo>
                    <a:pt x="2340" y="15587"/>
                    <a:pt x="1735" y="15667"/>
                    <a:pt x="1130" y="15748"/>
                  </a:cubicBezTo>
                  <a:lnTo>
                    <a:pt x="847" y="15788"/>
                  </a:lnTo>
                  <a:lnTo>
                    <a:pt x="323" y="15788"/>
                  </a:lnTo>
                  <a:cubicBezTo>
                    <a:pt x="1" y="15829"/>
                    <a:pt x="1" y="16313"/>
                    <a:pt x="323" y="16313"/>
                  </a:cubicBezTo>
                  <a:lnTo>
                    <a:pt x="283" y="16353"/>
                  </a:lnTo>
                  <a:cubicBezTo>
                    <a:pt x="1009" y="16272"/>
                    <a:pt x="1735" y="16192"/>
                    <a:pt x="2461" y="16071"/>
                  </a:cubicBezTo>
                  <a:cubicBezTo>
                    <a:pt x="4396" y="15788"/>
                    <a:pt x="6332" y="15425"/>
                    <a:pt x="8228" y="14982"/>
                  </a:cubicBezTo>
                  <a:cubicBezTo>
                    <a:pt x="11131" y="14296"/>
                    <a:pt x="13954" y="13449"/>
                    <a:pt x="16737" y="12481"/>
                  </a:cubicBezTo>
                  <a:cubicBezTo>
                    <a:pt x="20246" y="11271"/>
                    <a:pt x="23633" y="9820"/>
                    <a:pt x="26940" y="8166"/>
                  </a:cubicBezTo>
                  <a:cubicBezTo>
                    <a:pt x="30852" y="6190"/>
                    <a:pt x="34562" y="3972"/>
                    <a:pt x="38071" y="1431"/>
                  </a:cubicBezTo>
                  <a:cubicBezTo>
                    <a:pt x="38555" y="1108"/>
                    <a:pt x="38999" y="746"/>
                    <a:pt x="39442" y="423"/>
                  </a:cubicBezTo>
                  <a:cubicBezTo>
                    <a:pt x="39634" y="263"/>
                    <a:pt x="39445" y="1"/>
                    <a:pt x="39238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0" name="Google Shape;370;p9"/>
            <p:cNvSpPr/>
            <p:nvPr/>
          </p:nvSpPr>
          <p:spPr>
            <a:xfrm rot="-8862877">
              <a:off x="8097980" y="-67933"/>
              <a:ext cx="759162" cy="110564"/>
            </a:xfrm>
            <a:custGeom>
              <a:avLst/>
              <a:gdLst/>
              <a:ahLst/>
              <a:cxnLst/>
              <a:rect l="l" t="t" r="r" b="b"/>
              <a:pathLst>
                <a:path w="23689" h="3448" extrusionOk="0">
                  <a:moveTo>
                    <a:pt x="23378" y="1"/>
                  </a:moveTo>
                  <a:cubicBezTo>
                    <a:pt x="23348" y="1"/>
                    <a:pt x="23315" y="7"/>
                    <a:pt x="23280" y="20"/>
                  </a:cubicBezTo>
                  <a:cubicBezTo>
                    <a:pt x="18723" y="1633"/>
                    <a:pt x="13964" y="2601"/>
                    <a:pt x="9124" y="2883"/>
                  </a:cubicBezTo>
                  <a:cubicBezTo>
                    <a:pt x="8489" y="2924"/>
                    <a:pt x="7854" y="2944"/>
                    <a:pt x="7219" y="2944"/>
                  </a:cubicBezTo>
                  <a:cubicBezTo>
                    <a:pt x="5316" y="2944"/>
                    <a:pt x="3418" y="2762"/>
                    <a:pt x="1542" y="2399"/>
                  </a:cubicBezTo>
                  <a:cubicBezTo>
                    <a:pt x="1180" y="2319"/>
                    <a:pt x="776" y="2198"/>
                    <a:pt x="413" y="2077"/>
                  </a:cubicBezTo>
                  <a:cubicBezTo>
                    <a:pt x="378" y="2064"/>
                    <a:pt x="345" y="2058"/>
                    <a:pt x="315" y="2058"/>
                  </a:cubicBezTo>
                  <a:cubicBezTo>
                    <a:pt x="69" y="2058"/>
                    <a:pt x="0" y="2457"/>
                    <a:pt x="252" y="2601"/>
                  </a:cubicBezTo>
                  <a:lnTo>
                    <a:pt x="292" y="2601"/>
                  </a:lnTo>
                  <a:cubicBezTo>
                    <a:pt x="1502" y="2964"/>
                    <a:pt x="2752" y="3206"/>
                    <a:pt x="4003" y="3287"/>
                  </a:cubicBezTo>
                  <a:cubicBezTo>
                    <a:pt x="5186" y="3394"/>
                    <a:pt x="6369" y="3448"/>
                    <a:pt x="7549" y="3448"/>
                  </a:cubicBezTo>
                  <a:cubicBezTo>
                    <a:pt x="9909" y="3448"/>
                    <a:pt x="12257" y="3233"/>
                    <a:pt x="14569" y="2803"/>
                  </a:cubicBezTo>
                  <a:cubicBezTo>
                    <a:pt x="17593" y="2278"/>
                    <a:pt x="20537" y="1512"/>
                    <a:pt x="23401" y="504"/>
                  </a:cubicBezTo>
                  <a:cubicBezTo>
                    <a:pt x="23688" y="396"/>
                    <a:pt x="23624" y="1"/>
                    <a:pt x="23378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1" name="Google Shape;371;p9"/>
            <p:cNvSpPr/>
            <p:nvPr/>
          </p:nvSpPr>
          <p:spPr>
            <a:xfrm rot="-8862877">
              <a:off x="8593371" y="371233"/>
              <a:ext cx="398954" cy="662292"/>
            </a:xfrm>
            <a:custGeom>
              <a:avLst/>
              <a:gdLst/>
              <a:ahLst/>
              <a:cxnLst/>
              <a:rect l="l" t="t" r="r" b="b"/>
              <a:pathLst>
                <a:path w="12449" h="20654" extrusionOk="0">
                  <a:moveTo>
                    <a:pt x="326" y="1"/>
                  </a:moveTo>
                  <a:cubicBezTo>
                    <a:pt x="163" y="1"/>
                    <a:pt x="0" y="175"/>
                    <a:pt x="83" y="369"/>
                  </a:cubicBezTo>
                  <a:cubicBezTo>
                    <a:pt x="2180" y="5047"/>
                    <a:pt x="4519" y="9604"/>
                    <a:pt x="7181" y="14040"/>
                  </a:cubicBezTo>
                  <a:cubicBezTo>
                    <a:pt x="8391" y="16057"/>
                    <a:pt x="9722" y="18033"/>
                    <a:pt x="11254" y="19848"/>
                  </a:cubicBezTo>
                  <a:cubicBezTo>
                    <a:pt x="11456" y="20090"/>
                    <a:pt x="11658" y="20331"/>
                    <a:pt x="11900" y="20573"/>
                  </a:cubicBezTo>
                  <a:cubicBezTo>
                    <a:pt x="11956" y="20630"/>
                    <a:pt x="12019" y="20653"/>
                    <a:pt x="12079" y="20653"/>
                  </a:cubicBezTo>
                  <a:cubicBezTo>
                    <a:pt x="12278" y="20653"/>
                    <a:pt x="12448" y="20396"/>
                    <a:pt x="12263" y="20211"/>
                  </a:cubicBezTo>
                  <a:cubicBezTo>
                    <a:pt x="11537" y="19485"/>
                    <a:pt x="10891" y="18678"/>
                    <a:pt x="10286" y="17831"/>
                  </a:cubicBezTo>
                  <a:cubicBezTo>
                    <a:pt x="8270" y="14968"/>
                    <a:pt x="6415" y="11983"/>
                    <a:pt x="4842" y="8878"/>
                  </a:cubicBezTo>
                  <a:cubicBezTo>
                    <a:pt x="3310" y="6015"/>
                    <a:pt x="1858" y="3071"/>
                    <a:pt x="527" y="127"/>
                  </a:cubicBezTo>
                  <a:cubicBezTo>
                    <a:pt x="476" y="38"/>
                    <a:pt x="401" y="1"/>
                    <a:pt x="326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372" name="Google Shape;372;p9"/>
          <p:cNvSpPr/>
          <p:nvPr/>
        </p:nvSpPr>
        <p:spPr>
          <a:xfrm rot="-5400000">
            <a:off x="2298359" y="15656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373" name="Google Shape;373;p9"/>
          <p:cNvGrpSpPr/>
          <p:nvPr/>
        </p:nvGrpSpPr>
        <p:grpSpPr>
          <a:xfrm rot="-217754" flipH="1">
            <a:off x="8331073" y="-1391271"/>
            <a:ext cx="4769860" cy="5562193"/>
            <a:chOff x="-664267" y="-780406"/>
            <a:chExt cx="3577375" cy="4171622"/>
          </a:xfrm>
        </p:grpSpPr>
        <p:sp>
          <p:nvSpPr>
            <p:cNvPr id="374" name="Google Shape;374;p9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5" name="Google Shape;375;p9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6" name="Google Shape;376;p9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7" name="Google Shape;377;p9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8" name="Google Shape;378;p9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9" name="Google Shape;379;p9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0" name="Google Shape;380;p9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1" name="Google Shape;381;p9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2" name="Google Shape;382;p9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3" name="Google Shape;383;p9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4" name="Google Shape;384;p9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5" name="Google Shape;385;p9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6" name="Google Shape;386;p9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7" name="Google Shape;387;p9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8" name="Google Shape;388;p9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9" name="Google Shape;389;p9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0" name="Google Shape;390;p9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1" name="Google Shape;391;p9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2" name="Google Shape;392;p9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3" name="Google Shape;393;p9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4" name="Google Shape;394;p9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5" name="Google Shape;395;p9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6" name="Google Shape;396;p9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7" name="Google Shape;397;p9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8" name="Google Shape;398;p9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9" name="Google Shape;399;p9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0" name="Google Shape;400;p9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1" name="Google Shape;401;p9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2" name="Google Shape;402;p9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3" name="Google Shape;403;p9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4" name="Google Shape;404;p9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5" name="Google Shape;405;p9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6" name="Google Shape;406;p9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7" name="Google Shape;407;p9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8" name="Google Shape;408;p9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9" name="Google Shape;409;p9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10" name="Google Shape;410;p9"/>
          <p:cNvSpPr txBox="1">
            <a:spLocks noGrp="1"/>
          </p:cNvSpPr>
          <p:nvPr>
            <p:ph type="title"/>
          </p:nvPr>
        </p:nvSpPr>
        <p:spPr>
          <a:xfrm>
            <a:off x="4506000" y="3294528"/>
            <a:ext cx="3180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11" name="Google Shape;411;p9"/>
          <p:cNvSpPr txBox="1">
            <a:spLocks noGrp="1"/>
          </p:cNvSpPr>
          <p:nvPr>
            <p:ph type="title" idx="2" hasCustomPrompt="1"/>
          </p:nvPr>
        </p:nvSpPr>
        <p:spPr>
          <a:xfrm>
            <a:off x="4506000" y="1598767"/>
            <a:ext cx="3180000" cy="17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2" name="Google Shape;412;p9"/>
          <p:cNvSpPr txBox="1">
            <a:spLocks noGrp="1"/>
          </p:cNvSpPr>
          <p:nvPr>
            <p:ph type="subTitle" idx="1"/>
          </p:nvPr>
        </p:nvSpPr>
        <p:spPr>
          <a:xfrm>
            <a:off x="3769000" y="4293384"/>
            <a:ext cx="4654000" cy="7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873796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0"/>
          <p:cNvSpPr txBox="1">
            <a:spLocks noGrp="1"/>
          </p:cNvSpPr>
          <p:nvPr>
            <p:ph type="title"/>
          </p:nvPr>
        </p:nvSpPr>
        <p:spPr>
          <a:xfrm>
            <a:off x="544967" y="4436967"/>
            <a:ext cx="3313600" cy="11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9050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6" name="Google Shape;356;p6"/>
          <p:cNvGrpSpPr/>
          <p:nvPr/>
        </p:nvGrpSpPr>
        <p:grpSpPr>
          <a:xfrm>
            <a:off x="163078" y="91390"/>
            <a:ext cx="11954777" cy="6721505"/>
            <a:chOff x="122308" y="68542"/>
            <a:chExt cx="8966083" cy="5041129"/>
          </a:xfrm>
        </p:grpSpPr>
        <p:sp>
          <p:nvSpPr>
            <p:cNvPr id="357" name="Google Shape;357;p6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58" name="Google Shape;358;p6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59" name="Google Shape;359;p6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0" name="Google Shape;360;p6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1" name="Google Shape;361;p6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2" name="Google Shape;362;p6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6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5" name="Google Shape;365;p6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6" name="Google Shape;366;p6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7" name="Google Shape;367;p6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8" name="Google Shape;368;p6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9" name="Google Shape;369;p6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6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71" name="Google Shape;371;p6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72" name="Google Shape;372;p6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3" name="Google Shape;373;p6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74" name="Google Shape;374;p6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5" name="Google Shape;375;p6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76" name="Google Shape;376;p6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77" name="Google Shape;377;p6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78" name="Google Shape;378;p6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79" name="Google Shape;379;p6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80" name="Google Shape;380;p6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1" name="Google Shape;381;p6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82" name="Google Shape;382;p6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83" name="Google Shape;383;p6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4" name="Google Shape;384;p6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85" name="Google Shape;385;p6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6" name="Google Shape;386;p6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87" name="Google Shape;387;p6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88" name="Google Shape;388;p6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89" name="Google Shape;389;p6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90" name="Google Shape;390;p6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91" name="Google Shape;391;p6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92" name="Google Shape;392;p6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93" name="Google Shape;393;p6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94" name="Google Shape;394;p6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95" name="Google Shape;395;p6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96" name="Google Shape;396;p6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97" name="Google Shape;397;p6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98" name="Google Shape;398;p6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99" name="Google Shape;399;p6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0" name="Google Shape;400;p6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01" name="Google Shape;401;p6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02" name="Google Shape;402;p6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3" name="Google Shape;403;p6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04" name="Google Shape;404;p6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05" name="Google Shape;405;p6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6" name="Google Shape;406;p6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07" name="Google Shape;407;p6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08" name="Google Shape;408;p6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9" name="Google Shape;409;p6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410" name="Google Shape;410;p6"/>
          <p:cNvSpPr txBox="1">
            <a:spLocks noGrp="1"/>
          </p:cNvSpPr>
          <p:nvPr>
            <p:ph type="title"/>
          </p:nvPr>
        </p:nvSpPr>
        <p:spPr>
          <a:xfrm>
            <a:off x="3539433" y="720000"/>
            <a:ext cx="5113200" cy="8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625293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17" name="Google Shape;417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998977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9610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3"/>
          <p:cNvSpPr/>
          <p:nvPr/>
        </p:nvSpPr>
        <p:spPr>
          <a:xfrm rot="-4767269">
            <a:off x="2470701" y="2380326"/>
            <a:ext cx="1402931" cy="1530292"/>
          </a:xfrm>
          <a:custGeom>
            <a:avLst/>
            <a:gdLst/>
            <a:ahLst/>
            <a:cxnLst/>
            <a:rect l="l" t="t" r="r" b="b"/>
            <a:pathLst>
              <a:path w="56472" h="60892" extrusionOk="0">
                <a:moveTo>
                  <a:pt x="28679" y="1"/>
                </a:moveTo>
                <a:cubicBezTo>
                  <a:pt x="25410" y="1"/>
                  <a:pt x="22080" y="520"/>
                  <a:pt x="19012" y="1864"/>
                </a:cubicBezTo>
                <a:cubicBezTo>
                  <a:pt x="17076" y="2603"/>
                  <a:pt x="15175" y="3483"/>
                  <a:pt x="13344" y="4504"/>
                </a:cubicBezTo>
                <a:cubicBezTo>
                  <a:pt x="9788" y="6476"/>
                  <a:pt x="6232" y="8870"/>
                  <a:pt x="4120" y="12567"/>
                </a:cubicBezTo>
                <a:cubicBezTo>
                  <a:pt x="2782" y="14961"/>
                  <a:pt x="2113" y="17707"/>
                  <a:pt x="1620" y="20453"/>
                </a:cubicBezTo>
                <a:cubicBezTo>
                  <a:pt x="1" y="29607"/>
                  <a:pt x="247" y="39676"/>
                  <a:pt x="4824" y="47527"/>
                </a:cubicBezTo>
                <a:cubicBezTo>
                  <a:pt x="8873" y="54568"/>
                  <a:pt x="16055" y="59075"/>
                  <a:pt x="23554" y="60448"/>
                </a:cubicBezTo>
                <a:cubicBezTo>
                  <a:pt x="25194" y="60743"/>
                  <a:pt x="26863" y="60892"/>
                  <a:pt x="28534" y="60892"/>
                </a:cubicBezTo>
                <a:cubicBezTo>
                  <a:pt x="35608" y="60892"/>
                  <a:pt x="42706" y="58233"/>
                  <a:pt x="47776" y="52878"/>
                </a:cubicBezTo>
                <a:cubicBezTo>
                  <a:pt x="51226" y="49252"/>
                  <a:pt x="53620" y="44499"/>
                  <a:pt x="55028" y="39500"/>
                </a:cubicBezTo>
                <a:cubicBezTo>
                  <a:pt x="56120" y="35803"/>
                  <a:pt x="56472" y="31930"/>
                  <a:pt x="56120" y="28128"/>
                </a:cubicBezTo>
                <a:cubicBezTo>
                  <a:pt x="55592" y="23692"/>
                  <a:pt x="53867" y="19502"/>
                  <a:pt x="51895" y="15594"/>
                </a:cubicBezTo>
                <a:cubicBezTo>
                  <a:pt x="48621" y="9187"/>
                  <a:pt x="44044" y="2814"/>
                  <a:pt x="37460" y="1124"/>
                </a:cubicBezTo>
                <a:cubicBezTo>
                  <a:pt x="34766" y="459"/>
                  <a:pt x="31749" y="1"/>
                  <a:pt x="28679" y="1"/>
                </a:cubicBezTo>
                <a:close/>
              </a:path>
            </a:pathLst>
          </a:custGeom>
          <a:solidFill>
            <a:srgbClr val="FC85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1" name="Google Shape;421;p13"/>
          <p:cNvSpPr/>
          <p:nvPr/>
        </p:nvSpPr>
        <p:spPr>
          <a:xfrm rot="-4767269">
            <a:off x="5398685" y="2380326"/>
            <a:ext cx="1402931" cy="1530292"/>
          </a:xfrm>
          <a:custGeom>
            <a:avLst/>
            <a:gdLst/>
            <a:ahLst/>
            <a:cxnLst/>
            <a:rect l="l" t="t" r="r" b="b"/>
            <a:pathLst>
              <a:path w="56472" h="60892" extrusionOk="0">
                <a:moveTo>
                  <a:pt x="28679" y="1"/>
                </a:moveTo>
                <a:cubicBezTo>
                  <a:pt x="25410" y="1"/>
                  <a:pt x="22080" y="520"/>
                  <a:pt x="19012" y="1864"/>
                </a:cubicBezTo>
                <a:cubicBezTo>
                  <a:pt x="17076" y="2603"/>
                  <a:pt x="15175" y="3483"/>
                  <a:pt x="13344" y="4504"/>
                </a:cubicBezTo>
                <a:cubicBezTo>
                  <a:pt x="9788" y="6476"/>
                  <a:pt x="6232" y="8870"/>
                  <a:pt x="4120" y="12567"/>
                </a:cubicBezTo>
                <a:cubicBezTo>
                  <a:pt x="2782" y="14961"/>
                  <a:pt x="2113" y="17707"/>
                  <a:pt x="1620" y="20453"/>
                </a:cubicBezTo>
                <a:cubicBezTo>
                  <a:pt x="1" y="29607"/>
                  <a:pt x="247" y="39676"/>
                  <a:pt x="4824" y="47527"/>
                </a:cubicBezTo>
                <a:cubicBezTo>
                  <a:pt x="8873" y="54568"/>
                  <a:pt x="16055" y="59075"/>
                  <a:pt x="23554" y="60448"/>
                </a:cubicBezTo>
                <a:cubicBezTo>
                  <a:pt x="25194" y="60743"/>
                  <a:pt x="26863" y="60892"/>
                  <a:pt x="28534" y="60892"/>
                </a:cubicBezTo>
                <a:cubicBezTo>
                  <a:pt x="35608" y="60892"/>
                  <a:pt x="42706" y="58233"/>
                  <a:pt x="47776" y="52878"/>
                </a:cubicBezTo>
                <a:cubicBezTo>
                  <a:pt x="51226" y="49252"/>
                  <a:pt x="53620" y="44499"/>
                  <a:pt x="55028" y="39500"/>
                </a:cubicBezTo>
                <a:cubicBezTo>
                  <a:pt x="56120" y="35803"/>
                  <a:pt x="56472" y="31930"/>
                  <a:pt x="56120" y="28128"/>
                </a:cubicBezTo>
                <a:cubicBezTo>
                  <a:pt x="55592" y="23692"/>
                  <a:pt x="53867" y="19502"/>
                  <a:pt x="51895" y="15594"/>
                </a:cubicBezTo>
                <a:cubicBezTo>
                  <a:pt x="48621" y="9187"/>
                  <a:pt x="44044" y="2814"/>
                  <a:pt x="37460" y="1124"/>
                </a:cubicBezTo>
                <a:cubicBezTo>
                  <a:pt x="34766" y="459"/>
                  <a:pt x="31749" y="1"/>
                  <a:pt x="286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2" name="Google Shape;422;p13"/>
          <p:cNvSpPr/>
          <p:nvPr/>
        </p:nvSpPr>
        <p:spPr>
          <a:xfrm rot="-4767269">
            <a:off x="8369235" y="2380326"/>
            <a:ext cx="1402931" cy="1530292"/>
          </a:xfrm>
          <a:custGeom>
            <a:avLst/>
            <a:gdLst/>
            <a:ahLst/>
            <a:cxnLst/>
            <a:rect l="l" t="t" r="r" b="b"/>
            <a:pathLst>
              <a:path w="56472" h="60892" extrusionOk="0">
                <a:moveTo>
                  <a:pt x="28679" y="1"/>
                </a:moveTo>
                <a:cubicBezTo>
                  <a:pt x="25410" y="1"/>
                  <a:pt x="22080" y="520"/>
                  <a:pt x="19012" y="1864"/>
                </a:cubicBezTo>
                <a:cubicBezTo>
                  <a:pt x="17076" y="2603"/>
                  <a:pt x="15175" y="3483"/>
                  <a:pt x="13344" y="4504"/>
                </a:cubicBezTo>
                <a:cubicBezTo>
                  <a:pt x="9788" y="6476"/>
                  <a:pt x="6232" y="8870"/>
                  <a:pt x="4120" y="12567"/>
                </a:cubicBezTo>
                <a:cubicBezTo>
                  <a:pt x="2782" y="14961"/>
                  <a:pt x="2113" y="17707"/>
                  <a:pt x="1620" y="20453"/>
                </a:cubicBezTo>
                <a:cubicBezTo>
                  <a:pt x="1" y="29607"/>
                  <a:pt x="247" y="39676"/>
                  <a:pt x="4824" y="47527"/>
                </a:cubicBezTo>
                <a:cubicBezTo>
                  <a:pt x="8873" y="54568"/>
                  <a:pt x="16055" y="59075"/>
                  <a:pt x="23554" y="60448"/>
                </a:cubicBezTo>
                <a:cubicBezTo>
                  <a:pt x="25194" y="60743"/>
                  <a:pt x="26863" y="60892"/>
                  <a:pt x="28534" y="60892"/>
                </a:cubicBezTo>
                <a:cubicBezTo>
                  <a:pt x="35608" y="60892"/>
                  <a:pt x="42706" y="58233"/>
                  <a:pt x="47776" y="52878"/>
                </a:cubicBezTo>
                <a:cubicBezTo>
                  <a:pt x="51226" y="49252"/>
                  <a:pt x="53620" y="44499"/>
                  <a:pt x="55028" y="39500"/>
                </a:cubicBezTo>
                <a:cubicBezTo>
                  <a:pt x="56120" y="35803"/>
                  <a:pt x="56472" y="31930"/>
                  <a:pt x="56120" y="28128"/>
                </a:cubicBezTo>
                <a:cubicBezTo>
                  <a:pt x="55592" y="23692"/>
                  <a:pt x="53867" y="19502"/>
                  <a:pt x="51895" y="15594"/>
                </a:cubicBezTo>
                <a:cubicBezTo>
                  <a:pt x="48621" y="9187"/>
                  <a:pt x="44044" y="2814"/>
                  <a:pt x="37460" y="1124"/>
                </a:cubicBezTo>
                <a:cubicBezTo>
                  <a:pt x="34766" y="459"/>
                  <a:pt x="31749" y="1"/>
                  <a:pt x="28679" y="1"/>
                </a:cubicBezTo>
                <a:close/>
              </a:path>
            </a:pathLst>
          </a:custGeom>
          <a:solidFill>
            <a:srgbClr val="FC8D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3" name="Google Shape;423;p13"/>
          <p:cNvSpPr/>
          <p:nvPr/>
        </p:nvSpPr>
        <p:spPr>
          <a:xfrm rot="-5400000">
            <a:off x="500126" y="4230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424" name="Google Shape;424;p13"/>
          <p:cNvGrpSpPr/>
          <p:nvPr/>
        </p:nvGrpSpPr>
        <p:grpSpPr>
          <a:xfrm rot="6208633">
            <a:off x="10369787" y="220609"/>
            <a:ext cx="2299159" cy="1585252"/>
            <a:chOff x="2408692" y="-569353"/>
            <a:chExt cx="3769974" cy="2558659"/>
          </a:xfrm>
        </p:grpSpPr>
        <p:sp>
          <p:nvSpPr>
            <p:cNvPr id="425" name="Google Shape;425;p13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6" name="Google Shape;426;p13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7" name="Google Shape;427;p13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8" name="Google Shape;428;p13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9" name="Google Shape;429;p13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430" name="Google Shape;430;p13"/>
          <p:cNvGrpSpPr/>
          <p:nvPr/>
        </p:nvGrpSpPr>
        <p:grpSpPr>
          <a:xfrm rot="3857449">
            <a:off x="-1739492" y="3715161"/>
            <a:ext cx="5075583" cy="6354219"/>
            <a:chOff x="6132853" y="1390870"/>
            <a:chExt cx="3806719" cy="4765704"/>
          </a:xfrm>
        </p:grpSpPr>
        <p:sp>
          <p:nvSpPr>
            <p:cNvPr id="431" name="Google Shape;431;p13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2" name="Google Shape;432;p13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3" name="Google Shape;433;p13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4" name="Google Shape;434;p13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5" name="Google Shape;435;p13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6" name="Google Shape;436;p13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7" name="Google Shape;437;p13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8" name="Google Shape;438;p13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9" name="Google Shape;439;p13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0" name="Google Shape;440;p13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1" name="Google Shape;441;p13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2" name="Google Shape;442;p13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3" name="Google Shape;443;p13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4" name="Google Shape;444;p13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5" name="Google Shape;445;p13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6" name="Google Shape;446;p13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7" name="Google Shape;447;p13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8" name="Google Shape;448;p13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9" name="Google Shape;449;p13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0" name="Google Shape;450;p13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1" name="Google Shape;451;p13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2" name="Google Shape;452;p13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3" name="Google Shape;453;p13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4" name="Google Shape;454;p13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55" name="Google Shape;455;p13"/>
          <p:cNvSpPr txBox="1">
            <a:spLocks noGrp="1"/>
          </p:cNvSpPr>
          <p:nvPr>
            <p:ph type="title" hasCustomPrompt="1"/>
          </p:nvPr>
        </p:nvSpPr>
        <p:spPr>
          <a:xfrm>
            <a:off x="2228767" y="2214133"/>
            <a:ext cx="1886800" cy="16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3"/>
          <p:cNvSpPr txBox="1">
            <a:spLocks noGrp="1"/>
          </p:cNvSpPr>
          <p:nvPr>
            <p:ph type="title" idx="2" hasCustomPrompt="1"/>
          </p:nvPr>
        </p:nvSpPr>
        <p:spPr>
          <a:xfrm>
            <a:off x="5205617" y="2214133"/>
            <a:ext cx="1886800" cy="16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13"/>
          <p:cNvSpPr txBox="1">
            <a:spLocks noGrp="1"/>
          </p:cNvSpPr>
          <p:nvPr>
            <p:ph type="title" idx="3" hasCustomPrompt="1"/>
          </p:nvPr>
        </p:nvSpPr>
        <p:spPr>
          <a:xfrm>
            <a:off x="8127300" y="2214133"/>
            <a:ext cx="1886800" cy="16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8" name="Google Shape;458;p13"/>
          <p:cNvSpPr txBox="1">
            <a:spLocks noGrp="1"/>
          </p:cNvSpPr>
          <p:nvPr>
            <p:ph type="subTitle" idx="1"/>
          </p:nvPr>
        </p:nvSpPr>
        <p:spPr>
          <a:xfrm>
            <a:off x="1888151" y="4356767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4"/>
          </p:nvPr>
        </p:nvSpPr>
        <p:spPr>
          <a:xfrm>
            <a:off x="4865000" y="4356767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subTitle" idx="5"/>
          </p:nvPr>
        </p:nvSpPr>
        <p:spPr>
          <a:xfrm>
            <a:off x="7841851" y="4356767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title" idx="6"/>
          </p:nvPr>
        </p:nvSpPr>
        <p:spPr>
          <a:xfrm>
            <a:off x="2081751" y="3910200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title" idx="7"/>
          </p:nvPr>
        </p:nvSpPr>
        <p:spPr>
          <a:xfrm>
            <a:off x="5058600" y="3910200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title" idx="8"/>
          </p:nvPr>
        </p:nvSpPr>
        <p:spPr>
          <a:xfrm>
            <a:off x="8035451" y="3910200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title" idx="9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431563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4"/>
          <p:cNvSpPr/>
          <p:nvPr/>
        </p:nvSpPr>
        <p:spPr>
          <a:xfrm rot="3320876">
            <a:off x="5377311" y="713657"/>
            <a:ext cx="6553743" cy="6689519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67" name="Google Shape;467;p14"/>
          <p:cNvSpPr txBox="1">
            <a:spLocks noGrp="1"/>
          </p:cNvSpPr>
          <p:nvPr>
            <p:ph type="subTitle" idx="1"/>
          </p:nvPr>
        </p:nvSpPr>
        <p:spPr>
          <a:xfrm>
            <a:off x="1165867" y="3715400"/>
            <a:ext cx="3851200" cy="18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68" name="Google Shape;468;p14"/>
          <p:cNvSpPr/>
          <p:nvPr/>
        </p:nvSpPr>
        <p:spPr>
          <a:xfrm rot="-5400000">
            <a:off x="540226" y="59640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469" name="Google Shape;469;p14"/>
          <p:cNvGrpSpPr/>
          <p:nvPr/>
        </p:nvGrpSpPr>
        <p:grpSpPr>
          <a:xfrm rot="-10798371">
            <a:off x="10455746" y="-63830"/>
            <a:ext cx="1736265" cy="1471971"/>
            <a:chOff x="-754697" y="1352100"/>
            <a:chExt cx="6171556" cy="3954075"/>
          </a:xfrm>
        </p:grpSpPr>
        <p:sp>
          <p:nvSpPr>
            <p:cNvPr id="470" name="Google Shape;470;p14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1" name="Google Shape;471;p14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2" name="Google Shape;472;p14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3" name="Google Shape;473;p14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4" name="Google Shape;474;p14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5" name="Google Shape;475;p14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6" name="Google Shape;476;p14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7" name="Google Shape;477;p14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8" name="Google Shape;478;p14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9" name="Google Shape;479;p14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0" name="Google Shape;480;p14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81" name="Google Shape;481;p14"/>
          <p:cNvSpPr txBox="1">
            <a:spLocks noGrp="1"/>
          </p:cNvSpPr>
          <p:nvPr>
            <p:ph type="title"/>
          </p:nvPr>
        </p:nvSpPr>
        <p:spPr>
          <a:xfrm>
            <a:off x="1239867" y="2110908"/>
            <a:ext cx="3777200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968590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oa!">
  <p:cSld name="Whoa!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5"/>
          <p:cNvSpPr/>
          <p:nvPr/>
        </p:nvSpPr>
        <p:spPr>
          <a:xfrm rot="-7479124">
            <a:off x="1659211" y="-515044"/>
            <a:ext cx="6553743" cy="6689519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484" name="Google Shape;484;p15"/>
          <p:cNvGrpSpPr/>
          <p:nvPr/>
        </p:nvGrpSpPr>
        <p:grpSpPr>
          <a:xfrm rot="-4498684">
            <a:off x="-290553" y="3483873"/>
            <a:ext cx="3422441" cy="2940480"/>
            <a:chOff x="-754697" y="1352100"/>
            <a:chExt cx="6171556" cy="3954075"/>
          </a:xfrm>
        </p:grpSpPr>
        <p:sp>
          <p:nvSpPr>
            <p:cNvPr id="485" name="Google Shape;485;p15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6" name="Google Shape;486;p15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7" name="Google Shape;487;p15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8" name="Google Shape;488;p15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9" name="Google Shape;489;p15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0" name="Google Shape;490;p15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1" name="Google Shape;491;p15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2" name="Google Shape;492;p15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3" name="Google Shape;493;p15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4" name="Google Shape;494;p15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5" name="Google Shape;495;p15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96" name="Google Shape;496;p15"/>
          <p:cNvSpPr/>
          <p:nvPr/>
        </p:nvSpPr>
        <p:spPr>
          <a:xfrm rot="-5400000">
            <a:off x="5709793" y="5537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97" name="Google Shape;497;p15"/>
          <p:cNvSpPr txBox="1">
            <a:spLocks noGrp="1"/>
          </p:cNvSpPr>
          <p:nvPr>
            <p:ph type="subTitle" idx="1"/>
          </p:nvPr>
        </p:nvSpPr>
        <p:spPr>
          <a:xfrm>
            <a:off x="6732167" y="3344600"/>
            <a:ext cx="4635600" cy="13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98" name="Google Shape;498;p15"/>
          <p:cNvSpPr txBox="1">
            <a:spLocks noGrp="1"/>
          </p:cNvSpPr>
          <p:nvPr>
            <p:ph type="title"/>
          </p:nvPr>
        </p:nvSpPr>
        <p:spPr>
          <a:xfrm>
            <a:off x="7161533" y="2138600"/>
            <a:ext cx="3777200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299027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16"/>
          <p:cNvGrpSpPr/>
          <p:nvPr/>
        </p:nvGrpSpPr>
        <p:grpSpPr>
          <a:xfrm rot="10800000" flipH="1">
            <a:off x="10313468" y="-762128"/>
            <a:ext cx="2511771" cy="2333757"/>
            <a:chOff x="6489082" y="2893343"/>
            <a:chExt cx="2807494" cy="2457966"/>
          </a:xfrm>
        </p:grpSpPr>
        <p:sp>
          <p:nvSpPr>
            <p:cNvPr id="501" name="Google Shape;501;p16"/>
            <p:cNvSpPr/>
            <p:nvPr/>
          </p:nvSpPr>
          <p:spPr>
            <a:xfrm rot="5129512">
              <a:off x="6764035" y="2803221"/>
              <a:ext cx="2257586" cy="2638209"/>
            </a:xfrm>
            <a:custGeom>
              <a:avLst/>
              <a:gdLst/>
              <a:ahLst/>
              <a:cxnLst/>
              <a:rect l="l" t="t" r="r" b="b"/>
              <a:pathLst>
                <a:path w="90304" h="105529" extrusionOk="0">
                  <a:moveTo>
                    <a:pt x="29750" y="0"/>
                  </a:moveTo>
                  <a:cubicBezTo>
                    <a:pt x="26166" y="0"/>
                    <a:pt x="26382" y="981"/>
                    <a:pt x="24245" y="2773"/>
                  </a:cubicBezTo>
                  <a:cubicBezTo>
                    <a:pt x="17833" y="8088"/>
                    <a:pt x="12255" y="14368"/>
                    <a:pt x="7687" y="21308"/>
                  </a:cubicBezTo>
                  <a:cubicBezTo>
                    <a:pt x="3514" y="27721"/>
                    <a:pt x="0" y="35407"/>
                    <a:pt x="1362" y="43093"/>
                  </a:cubicBezTo>
                  <a:cubicBezTo>
                    <a:pt x="2855" y="51570"/>
                    <a:pt x="9795" y="57587"/>
                    <a:pt x="16735" y="61760"/>
                  </a:cubicBezTo>
                  <a:cubicBezTo>
                    <a:pt x="21829" y="64834"/>
                    <a:pt x="27408" y="67557"/>
                    <a:pt x="30789" y="72740"/>
                  </a:cubicBezTo>
                  <a:cubicBezTo>
                    <a:pt x="34830" y="78977"/>
                    <a:pt x="34698" y="87454"/>
                    <a:pt x="38256" y="94042"/>
                  </a:cubicBezTo>
                  <a:cubicBezTo>
                    <a:pt x="42376" y="101777"/>
                    <a:pt x="51001" y="105528"/>
                    <a:pt x="59242" y="105528"/>
                  </a:cubicBezTo>
                  <a:cubicBezTo>
                    <a:pt x="59612" y="105528"/>
                    <a:pt x="59981" y="105521"/>
                    <a:pt x="60349" y="105506"/>
                  </a:cubicBezTo>
                  <a:cubicBezTo>
                    <a:pt x="68913" y="105198"/>
                    <a:pt x="77039" y="101465"/>
                    <a:pt x="84857" y="97556"/>
                  </a:cubicBezTo>
                  <a:lnTo>
                    <a:pt x="90303" y="5101"/>
                  </a:lnTo>
                  <a:lnTo>
                    <a:pt x="33688" y="226"/>
                  </a:lnTo>
                  <a:cubicBezTo>
                    <a:pt x="32004" y="74"/>
                    <a:pt x="30734" y="0"/>
                    <a:pt x="29750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8407975" y="3336225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7662400" y="3135550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4" name="Google Shape;504;p16"/>
            <p:cNvSpPr/>
            <p:nvPr/>
          </p:nvSpPr>
          <p:spPr>
            <a:xfrm>
              <a:off x="8319050" y="4479725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7406575" y="4492150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6" name="Google Shape;506;p16"/>
            <p:cNvSpPr/>
            <p:nvPr/>
          </p:nvSpPr>
          <p:spPr>
            <a:xfrm>
              <a:off x="7750250" y="460522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7" name="Google Shape;507;p16"/>
            <p:cNvSpPr/>
            <p:nvPr/>
          </p:nvSpPr>
          <p:spPr>
            <a:xfrm>
              <a:off x="8007200" y="30474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8" name="Google Shape;508;p16"/>
            <p:cNvSpPr/>
            <p:nvPr/>
          </p:nvSpPr>
          <p:spPr>
            <a:xfrm>
              <a:off x="7390100" y="3305825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9" name="Google Shape;509;p16"/>
            <p:cNvSpPr/>
            <p:nvPr/>
          </p:nvSpPr>
          <p:spPr>
            <a:xfrm>
              <a:off x="7984125" y="3463600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0" name="Google Shape;510;p16"/>
            <p:cNvSpPr/>
            <p:nvPr/>
          </p:nvSpPr>
          <p:spPr>
            <a:xfrm>
              <a:off x="6846575" y="3448175"/>
              <a:ext cx="37350" cy="41800"/>
            </a:xfrm>
            <a:custGeom>
              <a:avLst/>
              <a:gdLst/>
              <a:ahLst/>
              <a:cxnLst/>
              <a:rect l="l" t="t" r="r" b="b"/>
              <a:pathLst>
                <a:path w="1494" h="1672" extrusionOk="0">
                  <a:moveTo>
                    <a:pt x="688" y="1"/>
                  </a:moveTo>
                  <a:cubicBezTo>
                    <a:pt x="522" y="1"/>
                    <a:pt x="362" y="49"/>
                    <a:pt x="220" y="134"/>
                  </a:cubicBezTo>
                  <a:lnTo>
                    <a:pt x="88" y="310"/>
                  </a:lnTo>
                  <a:lnTo>
                    <a:pt x="0" y="705"/>
                  </a:lnTo>
                  <a:lnTo>
                    <a:pt x="0" y="925"/>
                  </a:lnTo>
                  <a:cubicBezTo>
                    <a:pt x="88" y="1320"/>
                    <a:pt x="396" y="1584"/>
                    <a:pt x="791" y="1672"/>
                  </a:cubicBezTo>
                  <a:lnTo>
                    <a:pt x="1010" y="1628"/>
                  </a:lnTo>
                  <a:lnTo>
                    <a:pt x="1230" y="1452"/>
                  </a:lnTo>
                  <a:lnTo>
                    <a:pt x="1362" y="1320"/>
                  </a:lnTo>
                  <a:cubicBezTo>
                    <a:pt x="1494" y="1101"/>
                    <a:pt x="1494" y="837"/>
                    <a:pt x="1406" y="574"/>
                  </a:cubicBezTo>
                  <a:cubicBezTo>
                    <a:pt x="1318" y="354"/>
                    <a:pt x="1186" y="178"/>
                    <a:pt x="966" y="47"/>
                  </a:cubicBezTo>
                  <a:cubicBezTo>
                    <a:pt x="873" y="15"/>
                    <a:pt x="780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1" name="Google Shape;511;p16"/>
            <p:cNvSpPr/>
            <p:nvPr/>
          </p:nvSpPr>
          <p:spPr>
            <a:xfrm>
              <a:off x="6965150" y="37941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2" name="Google Shape;512;p16"/>
            <p:cNvSpPr/>
            <p:nvPr/>
          </p:nvSpPr>
          <p:spPr>
            <a:xfrm>
              <a:off x="7890800" y="32857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3" name="Google Shape;513;p16"/>
            <p:cNvSpPr/>
            <p:nvPr/>
          </p:nvSpPr>
          <p:spPr>
            <a:xfrm>
              <a:off x="7266025" y="316932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4" name="Google Shape;514;p16"/>
            <p:cNvSpPr/>
            <p:nvPr/>
          </p:nvSpPr>
          <p:spPr>
            <a:xfrm>
              <a:off x="7432925" y="3069400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5" name="Google Shape;515;p16"/>
            <p:cNvSpPr/>
            <p:nvPr/>
          </p:nvSpPr>
          <p:spPr>
            <a:xfrm>
              <a:off x="6999200" y="3093000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6" name="Google Shape;516;p16"/>
            <p:cNvSpPr/>
            <p:nvPr/>
          </p:nvSpPr>
          <p:spPr>
            <a:xfrm>
              <a:off x="7833700" y="3951525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7" name="Google Shape;517;p16"/>
            <p:cNvSpPr/>
            <p:nvPr/>
          </p:nvSpPr>
          <p:spPr>
            <a:xfrm>
              <a:off x="7645950" y="4255675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8" name="Google Shape;518;p16"/>
            <p:cNvSpPr/>
            <p:nvPr/>
          </p:nvSpPr>
          <p:spPr>
            <a:xfrm>
              <a:off x="7336300" y="4122425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9" name="Google Shape;519;p16"/>
            <p:cNvSpPr/>
            <p:nvPr/>
          </p:nvSpPr>
          <p:spPr>
            <a:xfrm>
              <a:off x="7710725" y="3983650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8402500" y="397420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6748850" y="4110350"/>
              <a:ext cx="8800" cy="20875"/>
            </a:xfrm>
            <a:custGeom>
              <a:avLst/>
              <a:gdLst/>
              <a:ahLst/>
              <a:cxnLst/>
              <a:rect l="l" t="t" r="r" b="b"/>
              <a:pathLst>
                <a:path w="352" h="835" extrusionOk="0">
                  <a:moveTo>
                    <a:pt x="0" y="0"/>
                  </a:moveTo>
                  <a:lnTo>
                    <a:pt x="88" y="835"/>
                  </a:lnTo>
                  <a:lnTo>
                    <a:pt x="308" y="527"/>
                  </a:lnTo>
                  <a:cubicBezTo>
                    <a:pt x="352" y="440"/>
                    <a:pt x="352" y="352"/>
                    <a:pt x="352" y="2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7533950" y="37315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7698650" y="363050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8115900" y="3550350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8087350" y="370825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7976450" y="4524300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7600925" y="344920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7033225" y="4108150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7384600" y="3745800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7179275" y="3422925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8043425" y="4164150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7143050" y="4525825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533" name="Google Shape;533;p16"/>
          <p:cNvSpPr/>
          <p:nvPr/>
        </p:nvSpPr>
        <p:spPr>
          <a:xfrm rot="-3320876" flipH="1">
            <a:off x="-3263189" y="659357"/>
            <a:ext cx="6553743" cy="6689519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>
              <a:alpha val="43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34" name="Google Shape;534;p16"/>
          <p:cNvSpPr txBox="1">
            <a:spLocks noGrp="1"/>
          </p:cNvSpPr>
          <p:nvPr>
            <p:ph type="subTitle" idx="1"/>
          </p:nvPr>
        </p:nvSpPr>
        <p:spPr>
          <a:xfrm>
            <a:off x="1733817" y="4141600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35" name="Google Shape;535;p16"/>
          <p:cNvSpPr txBox="1">
            <a:spLocks noGrp="1"/>
          </p:cNvSpPr>
          <p:nvPr>
            <p:ph type="subTitle" idx="2"/>
          </p:nvPr>
        </p:nvSpPr>
        <p:spPr>
          <a:xfrm>
            <a:off x="4864984" y="4141600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36" name="Google Shape;536;p16"/>
          <p:cNvSpPr txBox="1">
            <a:spLocks noGrp="1"/>
          </p:cNvSpPr>
          <p:nvPr>
            <p:ph type="subTitle" idx="3"/>
          </p:nvPr>
        </p:nvSpPr>
        <p:spPr>
          <a:xfrm>
            <a:off x="7996151" y="4141600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37" name="Google Shape;537;p16"/>
          <p:cNvSpPr txBox="1">
            <a:spLocks noGrp="1"/>
          </p:cNvSpPr>
          <p:nvPr>
            <p:ph type="title"/>
          </p:nvPr>
        </p:nvSpPr>
        <p:spPr>
          <a:xfrm>
            <a:off x="1927417" y="3622289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38" name="Google Shape;538;p16"/>
          <p:cNvSpPr txBox="1">
            <a:spLocks noGrp="1"/>
          </p:cNvSpPr>
          <p:nvPr>
            <p:ph type="title" idx="4"/>
          </p:nvPr>
        </p:nvSpPr>
        <p:spPr>
          <a:xfrm>
            <a:off x="5058584" y="3622289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39" name="Google Shape;539;p16"/>
          <p:cNvSpPr txBox="1">
            <a:spLocks noGrp="1"/>
          </p:cNvSpPr>
          <p:nvPr>
            <p:ph type="title" idx="5"/>
          </p:nvPr>
        </p:nvSpPr>
        <p:spPr>
          <a:xfrm>
            <a:off x="8189751" y="3622289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40" name="Google Shape;540;p16"/>
          <p:cNvSpPr txBox="1">
            <a:spLocks noGrp="1"/>
          </p:cNvSpPr>
          <p:nvPr>
            <p:ph type="title" idx="6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176155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one famous">
  <p:cSld name="Someone famous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7"/>
          <p:cNvGrpSpPr/>
          <p:nvPr/>
        </p:nvGrpSpPr>
        <p:grpSpPr>
          <a:xfrm>
            <a:off x="9301372" y="2719460"/>
            <a:ext cx="5075625" cy="6354272"/>
            <a:chOff x="6132853" y="1390870"/>
            <a:chExt cx="3806719" cy="4765704"/>
          </a:xfrm>
        </p:grpSpPr>
        <p:sp>
          <p:nvSpPr>
            <p:cNvPr id="543" name="Google Shape;543;p17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4" name="Google Shape;544;p17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5" name="Google Shape;545;p17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6" name="Google Shape;546;p17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7" name="Google Shape;547;p17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8" name="Google Shape;548;p17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9" name="Google Shape;549;p17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0" name="Google Shape;550;p17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1" name="Google Shape;551;p17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2" name="Google Shape;552;p17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3" name="Google Shape;553;p17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4" name="Google Shape;554;p17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5" name="Google Shape;555;p17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6" name="Google Shape;556;p17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7" name="Google Shape;557;p17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8" name="Google Shape;558;p17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9" name="Google Shape;559;p17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0" name="Google Shape;560;p17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1" name="Google Shape;561;p17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2" name="Google Shape;562;p17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3" name="Google Shape;563;p17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4" name="Google Shape;564;p17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5" name="Google Shape;565;p17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6" name="Google Shape;566;p17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67" name="Google Shape;567;p17"/>
          <p:cNvGrpSpPr/>
          <p:nvPr/>
        </p:nvGrpSpPr>
        <p:grpSpPr>
          <a:xfrm rot="2016828">
            <a:off x="-2636329" y="-2127133"/>
            <a:ext cx="6347252" cy="5796152"/>
            <a:chOff x="-1573779" y="-1203875"/>
            <a:chExt cx="4760370" cy="4347052"/>
          </a:xfrm>
        </p:grpSpPr>
        <p:sp>
          <p:nvSpPr>
            <p:cNvPr id="568" name="Google Shape;568;p17"/>
            <p:cNvSpPr/>
            <p:nvPr/>
          </p:nvSpPr>
          <p:spPr>
            <a:xfrm rot="-7550157" flipH="1">
              <a:off x="-365615" y="-1119917"/>
              <a:ext cx="2344043" cy="4179137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9" name="Google Shape;569;p17"/>
            <p:cNvSpPr/>
            <p:nvPr/>
          </p:nvSpPr>
          <p:spPr>
            <a:xfrm rot="-7550157" flipH="1">
              <a:off x="416428" y="180955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0" name="Google Shape;570;p17"/>
            <p:cNvSpPr/>
            <p:nvPr/>
          </p:nvSpPr>
          <p:spPr>
            <a:xfrm rot="-7550157" flipH="1">
              <a:off x="1616729" y="534545"/>
              <a:ext cx="42671" cy="50960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1" name="Google Shape;571;p17"/>
            <p:cNvSpPr/>
            <p:nvPr/>
          </p:nvSpPr>
          <p:spPr>
            <a:xfrm rot="-7550157" flipH="1">
              <a:off x="1508384" y="-75569"/>
              <a:ext cx="27561" cy="35303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2" name="Google Shape;572;p17"/>
            <p:cNvSpPr/>
            <p:nvPr/>
          </p:nvSpPr>
          <p:spPr>
            <a:xfrm rot="-7550157" flipH="1">
              <a:off x="1748829" y="179788"/>
              <a:ext cx="27561" cy="32506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3" name="Google Shape;573;p17"/>
            <p:cNvSpPr/>
            <p:nvPr/>
          </p:nvSpPr>
          <p:spPr>
            <a:xfrm rot="-7550157" flipH="1">
              <a:off x="587367" y="2209944"/>
              <a:ext cx="26162" cy="34689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4" name="Google Shape;574;p17"/>
            <p:cNvSpPr/>
            <p:nvPr/>
          </p:nvSpPr>
          <p:spPr>
            <a:xfrm rot="-7550157" flipH="1">
              <a:off x="399071" y="1386553"/>
              <a:ext cx="82579" cy="71630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5" name="Google Shape;575;p17"/>
            <p:cNvSpPr/>
            <p:nvPr/>
          </p:nvSpPr>
          <p:spPr>
            <a:xfrm rot="-7550157" flipH="1">
              <a:off x="994608" y="1877271"/>
              <a:ext cx="44035" cy="49732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6" name="Google Shape;576;p17"/>
            <p:cNvSpPr/>
            <p:nvPr/>
          </p:nvSpPr>
          <p:spPr>
            <a:xfrm rot="-7550157" flipH="1">
              <a:off x="744596" y="1913327"/>
              <a:ext cx="46832" cy="48231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7" name="Google Shape;577;p17"/>
            <p:cNvSpPr/>
            <p:nvPr/>
          </p:nvSpPr>
          <p:spPr>
            <a:xfrm rot="-7550157" flipH="1">
              <a:off x="131493" y="2097973"/>
              <a:ext cx="28925" cy="36088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8" name="Google Shape;578;p17"/>
            <p:cNvSpPr/>
            <p:nvPr/>
          </p:nvSpPr>
          <p:spPr>
            <a:xfrm rot="-7550157" flipH="1">
              <a:off x="-18808" y="1723858"/>
              <a:ext cx="30289" cy="28174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9" name="Google Shape;579;p17"/>
            <p:cNvSpPr/>
            <p:nvPr/>
          </p:nvSpPr>
          <p:spPr>
            <a:xfrm rot="-7550157" flipH="1">
              <a:off x="190990" y="1604561"/>
              <a:ext cx="49527" cy="55053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0" name="Google Shape;580;p17"/>
            <p:cNvSpPr/>
            <p:nvPr/>
          </p:nvSpPr>
          <p:spPr>
            <a:xfrm rot="-7550157" flipH="1">
              <a:off x="1392384" y="1345177"/>
              <a:ext cx="78452" cy="95473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1" name="Google Shape;581;p17"/>
            <p:cNvSpPr/>
            <p:nvPr/>
          </p:nvSpPr>
          <p:spPr>
            <a:xfrm rot="-7550157" flipH="1">
              <a:off x="1552141" y="951190"/>
              <a:ext cx="44070" cy="51403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2" name="Google Shape;582;p17"/>
            <p:cNvSpPr/>
            <p:nvPr/>
          </p:nvSpPr>
          <p:spPr>
            <a:xfrm rot="-7550157" flipH="1">
              <a:off x="1195346" y="722898"/>
              <a:ext cx="78418" cy="83944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3" name="Google Shape;583;p17"/>
            <p:cNvSpPr/>
            <p:nvPr/>
          </p:nvSpPr>
          <p:spPr>
            <a:xfrm rot="-7550157" flipH="1">
              <a:off x="1328263" y="1208212"/>
              <a:ext cx="78452" cy="78554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4" name="Google Shape;584;p17"/>
            <p:cNvSpPr/>
            <p:nvPr/>
          </p:nvSpPr>
          <p:spPr>
            <a:xfrm rot="-7550157" flipH="1">
              <a:off x="743879" y="152783"/>
              <a:ext cx="11017" cy="26196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5" name="Google Shape;585;p17"/>
            <p:cNvSpPr/>
            <p:nvPr/>
          </p:nvSpPr>
          <p:spPr>
            <a:xfrm rot="-7550157" flipH="1">
              <a:off x="939188" y="1215649"/>
              <a:ext cx="64672" cy="68833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6" name="Google Shape;586;p17"/>
            <p:cNvSpPr/>
            <p:nvPr/>
          </p:nvSpPr>
          <p:spPr>
            <a:xfrm rot="-7550157" flipH="1">
              <a:off x="960375" y="1455202"/>
              <a:ext cx="70197" cy="74325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7" name="Google Shape;587;p17"/>
            <p:cNvSpPr/>
            <p:nvPr/>
          </p:nvSpPr>
          <p:spPr>
            <a:xfrm rot="-7550157" flipH="1">
              <a:off x="702923" y="1490777"/>
              <a:ext cx="78452" cy="77224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8" name="Google Shape;588;p17"/>
            <p:cNvSpPr/>
            <p:nvPr/>
          </p:nvSpPr>
          <p:spPr>
            <a:xfrm rot="-7550157" flipH="1">
              <a:off x="952532" y="438745"/>
              <a:ext cx="53688" cy="53654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9" name="Google Shape;589;p17"/>
            <p:cNvSpPr/>
            <p:nvPr/>
          </p:nvSpPr>
          <p:spPr>
            <a:xfrm rot="-7550157" flipH="1">
              <a:off x="846113" y="1052366"/>
              <a:ext cx="63307" cy="70948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0" name="Google Shape;590;p17"/>
            <p:cNvSpPr/>
            <p:nvPr/>
          </p:nvSpPr>
          <p:spPr>
            <a:xfrm rot="-7550157" flipH="1">
              <a:off x="1749259" y="1424379"/>
              <a:ext cx="45400" cy="49561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1" name="Google Shape;591;p17"/>
            <p:cNvSpPr/>
            <p:nvPr/>
          </p:nvSpPr>
          <p:spPr>
            <a:xfrm rot="-7550157" flipH="1">
              <a:off x="1451315" y="257698"/>
              <a:ext cx="35815" cy="28959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92" name="Google Shape;592;p17"/>
          <p:cNvGrpSpPr/>
          <p:nvPr/>
        </p:nvGrpSpPr>
        <p:grpSpPr>
          <a:xfrm rot="-5538499">
            <a:off x="-1087743" y="4439639"/>
            <a:ext cx="3120048" cy="2172523"/>
            <a:chOff x="2408692" y="-569353"/>
            <a:chExt cx="3769974" cy="2558659"/>
          </a:xfrm>
        </p:grpSpPr>
        <p:sp>
          <p:nvSpPr>
            <p:cNvPr id="593" name="Google Shape;593;p17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4" name="Google Shape;594;p17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5" name="Google Shape;595;p17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6" name="Google Shape;596;p17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7" name="Google Shape;597;p17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598" name="Google Shape;598;p17"/>
          <p:cNvSpPr txBox="1">
            <a:spLocks noGrp="1"/>
          </p:cNvSpPr>
          <p:nvPr>
            <p:ph type="subTitle" idx="1"/>
          </p:nvPr>
        </p:nvSpPr>
        <p:spPr>
          <a:xfrm>
            <a:off x="1657800" y="2462133"/>
            <a:ext cx="8876400" cy="1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99" name="Google Shape;599;p17"/>
          <p:cNvSpPr txBox="1">
            <a:spLocks noGrp="1"/>
          </p:cNvSpPr>
          <p:nvPr>
            <p:ph type="title"/>
          </p:nvPr>
        </p:nvSpPr>
        <p:spPr>
          <a:xfrm>
            <a:off x="3784600" y="3706300"/>
            <a:ext cx="4622800" cy="11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069660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8"/>
          <p:cNvSpPr txBox="1">
            <a:spLocks noGrp="1"/>
          </p:cNvSpPr>
          <p:nvPr>
            <p:ph type="title"/>
          </p:nvPr>
        </p:nvSpPr>
        <p:spPr>
          <a:xfrm>
            <a:off x="6800800" y="1735333"/>
            <a:ext cx="539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602" name="Google Shape;602;p18"/>
          <p:cNvGrpSpPr/>
          <p:nvPr/>
        </p:nvGrpSpPr>
        <p:grpSpPr>
          <a:xfrm>
            <a:off x="7407367" y="-493537"/>
            <a:ext cx="9230397" cy="9193305"/>
            <a:chOff x="5555525" y="-370153"/>
            <a:chExt cx="6922798" cy="6894979"/>
          </a:xfrm>
        </p:grpSpPr>
        <p:sp>
          <p:nvSpPr>
            <p:cNvPr id="603" name="Google Shape;603;p18"/>
            <p:cNvSpPr/>
            <p:nvPr/>
          </p:nvSpPr>
          <p:spPr>
            <a:xfrm rot="3320876">
              <a:off x="6559270" y="568767"/>
              <a:ext cx="4915307" cy="5017139"/>
            </a:xfrm>
            <a:custGeom>
              <a:avLst/>
              <a:gdLst/>
              <a:ahLst/>
              <a:cxnLst/>
              <a:rect l="l" t="t" r="r" b="b"/>
              <a:pathLst>
                <a:path w="164618" h="181830" extrusionOk="0">
                  <a:moveTo>
                    <a:pt x="17337" y="0"/>
                  </a:moveTo>
                  <a:cubicBezTo>
                    <a:pt x="11319" y="0"/>
                    <a:pt x="5466" y="2631"/>
                    <a:pt x="351" y="7417"/>
                  </a:cubicBezTo>
                  <a:lnTo>
                    <a:pt x="0" y="23756"/>
                  </a:lnTo>
                  <a:cubicBezTo>
                    <a:pt x="11551" y="25117"/>
                    <a:pt x="25123" y="28148"/>
                    <a:pt x="31316" y="39963"/>
                  </a:cubicBezTo>
                  <a:cubicBezTo>
                    <a:pt x="35137" y="47342"/>
                    <a:pt x="35006" y="56214"/>
                    <a:pt x="38212" y="63944"/>
                  </a:cubicBezTo>
                  <a:cubicBezTo>
                    <a:pt x="42253" y="73739"/>
                    <a:pt x="51125" y="80107"/>
                    <a:pt x="59733" y="84675"/>
                  </a:cubicBezTo>
                  <a:cubicBezTo>
                    <a:pt x="68386" y="89243"/>
                    <a:pt x="76336" y="94382"/>
                    <a:pt x="84900" y="99960"/>
                  </a:cubicBezTo>
                  <a:cubicBezTo>
                    <a:pt x="106334" y="113927"/>
                    <a:pt x="117885" y="167116"/>
                    <a:pt x="111956" y="181830"/>
                  </a:cubicBezTo>
                  <a:lnTo>
                    <a:pt x="164618" y="98159"/>
                  </a:lnTo>
                  <a:cubicBezTo>
                    <a:pt x="155043" y="77033"/>
                    <a:pt x="135498" y="61353"/>
                    <a:pt x="115426" y="58673"/>
                  </a:cubicBezTo>
                  <a:cubicBezTo>
                    <a:pt x="112484" y="58295"/>
                    <a:pt x="109552" y="58172"/>
                    <a:pt x="106623" y="58172"/>
                  </a:cubicBezTo>
                  <a:cubicBezTo>
                    <a:pt x="101103" y="58172"/>
                    <a:pt x="95600" y="58611"/>
                    <a:pt x="90084" y="58611"/>
                  </a:cubicBezTo>
                  <a:cubicBezTo>
                    <a:pt x="89352" y="58611"/>
                    <a:pt x="88620" y="58603"/>
                    <a:pt x="87887" y="58586"/>
                  </a:cubicBezTo>
                  <a:cubicBezTo>
                    <a:pt x="78664" y="58366"/>
                    <a:pt x="68781" y="56302"/>
                    <a:pt x="61227" y="49362"/>
                  </a:cubicBezTo>
                  <a:cubicBezTo>
                    <a:pt x="48841" y="38074"/>
                    <a:pt x="45854" y="17036"/>
                    <a:pt x="33073" y="6319"/>
                  </a:cubicBezTo>
                  <a:cubicBezTo>
                    <a:pt x="27958" y="2002"/>
                    <a:pt x="22585" y="0"/>
                    <a:pt x="1733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4" name="Google Shape;604;p18"/>
            <p:cNvSpPr/>
            <p:nvPr/>
          </p:nvSpPr>
          <p:spPr>
            <a:xfrm rot="5400000">
              <a:off x="9262450" y="4478550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5" name="Google Shape;605;p18"/>
            <p:cNvSpPr/>
            <p:nvPr/>
          </p:nvSpPr>
          <p:spPr>
            <a:xfrm rot="5400000">
              <a:off x="9462013" y="3731888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6" name="Google Shape;606;p18"/>
            <p:cNvSpPr/>
            <p:nvPr/>
          </p:nvSpPr>
          <p:spPr>
            <a:xfrm rot="5400000">
              <a:off x="8111900" y="4388050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7" name="Google Shape;607;p18"/>
            <p:cNvSpPr/>
            <p:nvPr/>
          </p:nvSpPr>
          <p:spPr>
            <a:xfrm rot="5400000">
              <a:off x="8088113" y="3468613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8" name="Google Shape;608;p18"/>
            <p:cNvSpPr/>
            <p:nvPr/>
          </p:nvSpPr>
          <p:spPr>
            <a:xfrm rot="5400000">
              <a:off x="7991675" y="381357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9" name="Google Shape;609;p18"/>
            <p:cNvSpPr/>
            <p:nvPr/>
          </p:nvSpPr>
          <p:spPr>
            <a:xfrm rot="5400000">
              <a:off x="7881863" y="3020438"/>
              <a:ext cx="20875" cy="28150"/>
            </a:xfrm>
            <a:custGeom>
              <a:avLst/>
              <a:gdLst/>
              <a:ahLst/>
              <a:cxnLst/>
              <a:rect l="l" t="t" r="r" b="b"/>
              <a:pathLst>
                <a:path w="835" h="1126" extrusionOk="0">
                  <a:moveTo>
                    <a:pt x="405" y="0"/>
                  </a:moveTo>
                  <a:cubicBezTo>
                    <a:pt x="357" y="0"/>
                    <a:pt x="310" y="9"/>
                    <a:pt x="264" y="27"/>
                  </a:cubicBezTo>
                  <a:lnTo>
                    <a:pt x="44" y="335"/>
                  </a:lnTo>
                  <a:cubicBezTo>
                    <a:pt x="44" y="379"/>
                    <a:pt x="44" y="467"/>
                    <a:pt x="44" y="554"/>
                  </a:cubicBezTo>
                  <a:cubicBezTo>
                    <a:pt x="0" y="642"/>
                    <a:pt x="0" y="774"/>
                    <a:pt x="0" y="862"/>
                  </a:cubicBezTo>
                  <a:lnTo>
                    <a:pt x="308" y="1125"/>
                  </a:lnTo>
                  <a:cubicBezTo>
                    <a:pt x="527" y="1081"/>
                    <a:pt x="659" y="950"/>
                    <a:pt x="791" y="774"/>
                  </a:cubicBezTo>
                  <a:cubicBezTo>
                    <a:pt x="835" y="642"/>
                    <a:pt x="835" y="467"/>
                    <a:pt x="791" y="335"/>
                  </a:cubicBezTo>
                  <a:cubicBezTo>
                    <a:pt x="756" y="126"/>
                    <a:pt x="584" y="0"/>
                    <a:pt x="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0" name="Google Shape;610;p18"/>
            <p:cNvSpPr/>
            <p:nvPr/>
          </p:nvSpPr>
          <p:spPr>
            <a:xfrm rot="5400000">
              <a:off x="7844413" y="3297688"/>
              <a:ext cx="20875" cy="27050"/>
            </a:xfrm>
            <a:custGeom>
              <a:avLst/>
              <a:gdLst/>
              <a:ahLst/>
              <a:cxnLst/>
              <a:rect l="l" t="t" r="r" b="b"/>
              <a:pathLst>
                <a:path w="835" h="1082" extrusionOk="0">
                  <a:moveTo>
                    <a:pt x="484" y="1"/>
                  </a:moveTo>
                  <a:cubicBezTo>
                    <a:pt x="308" y="1"/>
                    <a:pt x="176" y="132"/>
                    <a:pt x="88" y="264"/>
                  </a:cubicBezTo>
                  <a:cubicBezTo>
                    <a:pt x="0" y="396"/>
                    <a:pt x="0" y="572"/>
                    <a:pt x="44" y="747"/>
                  </a:cubicBezTo>
                  <a:cubicBezTo>
                    <a:pt x="114" y="956"/>
                    <a:pt x="293" y="1082"/>
                    <a:pt x="496" y="1082"/>
                  </a:cubicBezTo>
                  <a:cubicBezTo>
                    <a:pt x="549" y="1082"/>
                    <a:pt x="604" y="1073"/>
                    <a:pt x="659" y="1055"/>
                  </a:cubicBezTo>
                  <a:lnTo>
                    <a:pt x="835" y="747"/>
                  </a:lnTo>
                  <a:cubicBezTo>
                    <a:pt x="835" y="703"/>
                    <a:pt x="835" y="703"/>
                    <a:pt x="835" y="660"/>
                  </a:cubicBezTo>
                  <a:cubicBezTo>
                    <a:pt x="835" y="528"/>
                    <a:pt x="835" y="396"/>
                    <a:pt x="791" y="264"/>
                  </a:cubicBezTo>
                  <a:cubicBezTo>
                    <a:pt x="791" y="220"/>
                    <a:pt x="747" y="176"/>
                    <a:pt x="747" y="13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1" name="Google Shape;611;p18"/>
            <p:cNvSpPr/>
            <p:nvPr/>
          </p:nvSpPr>
          <p:spPr>
            <a:xfrm rot="5400000">
              <a:off x="9545600" y="40688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2" name="Google Shape;612;p18"/>
            <p:cNvSpPr/>
            <p:nvPr/>
          </p:nvSpPr>
          <p:spPr>
            <a:xfrm rot="5400000">
              <a:off x="9251363" y="3459813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3" name="Google Shape;613;p18"/>
            <p:cNvSpPr/>
            <p:nvPr/>
          </p:nvSpPr>
          <p:spPr>
            <a:xfrm rot="5400000">
              <a:off x="9116738" y="4047363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4" name="Google Shape;614;p18"/>
            <p:cNvSpPr/>
            <p:nvPr/>
          </p:nvSpPr>
          <p:spPr>
            <a:xfrm rot="5400000">
              <a:off x="8786850" y="30290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5" name="Google Shape;615;p18"/>
            <p:cNvSpPr/>
            <p:nvPr/>
          </p:nvSpPr>
          <p:spPr>
            <a:xfrm rot="5400000">
              <a:off x="9294125" y="39546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6" name="Google Shape;616;p18"/>
            <p:cNvSpPr/>
            <p:nvPr/>
          </p:nvSpPr>
          <p:spPr>
            <a:xfrm rot="5400000">
              <a:off x="9403675" y="333287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7" name="Google Shape;617;p18"/>
            <p:cNvSpPr/>
            <p:nvPr/>
          </p:nvSpPr>
          <p:spPr>
            <a:xfrm rot="5400000">
              <a:off x="9506625" y="3497325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8" name="Google Shape;618;p18"/>
            <p:cNvSpPr/>
            <p:nvPr/>
          </p:nvSpPr>
          <p:spPr>
            <a:xfrm rot="5400000">
              <a:off x="9499213" y="3064413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9" name="Google Shape;619;p18"/>
            <p:cNvSpPr/>
            <p:nvPr/>
          </p:nvSpPr>
          <p:spPr>
            <a:xfrm rot="5400000">
              <a:off x="8596688" y="3892263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0" name="Google Shape;620;p18"/>
            <p:cNvSpPr/>
            <p:nvPr/>
          </p:nvSpPr>
          <p:spPr>
            <a:xfrm rot="5400000">
              <a:off x="8324613" y="3708013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1" name="Google Shape;621;p18"/>
            <p:cNvSpPr/>
            <p:nvPr/>
          </p:nvSpPr>
          <p:spPr>
            <a:xfrm rot="5400000">
              <a:off x="8431100" y="3400150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2" name="Google Shape;622;p18"/>
            <p:cNvSpPr/>
            <p:nvPr/>
          </p:nvSpPr>
          <p:spPr>
            <a:xfrm rot="5400000">
              <a:off x="8571313" y="3776013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3" name="Google Shape;623;p18"/>
            <p:cNvSpPr/>
            <p:nvPr/>
          </p:nvSpPr>
          <p:spPr>
            <a:xfrm rot="5400000">
              <a:off x="8606775" y="446415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4" name="Google Shape;624;p18"/>
            <p:cNvSpPr/>
            <p:nvPr/>
          </p:nvSpPr>
          <p:spPr>
            <a:xfrm rot="5400000">
              <a:off x="8833500" y="35983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5" name="Google Shape;625;p18"/>
            <p:cNvSpPr/>
            <p:nvPr/>
          </p:nvSpPr>
          <p:spPr>
            <a:xfrm rot="5400000">
              <a:off x="8930150" y="376195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6" name="Google Shape;626;p18"/>
            <p:cNvSpPr/>
            <p:nvPr/>
          </p:nvSpPr>
          <p:spPr>
            <a:xfrm rot="5400000">
              <a:off x="9039538" y="4177688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7" name="Google Shape;627;p18"/>
            <p:cNvSpPr/>
            <p:nvPr/>
          </p:nvSpPr>
          <p:spPr>
            <a:xfrm rot="5400000">
              <a:off x="8870825" y="415040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8" name="Google Shape;628;p18"/>
            <p:cNvSpPr/>
            <p:nvPr/>
          </p:nvSpPr>
          <p:spPr>
            <a:xfrm rot="5400000">
              <a:off x="8069075" y="4040625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9" name="Google Shape;629;p18"/>
            <p:cNvSpPr/>
            <p:nvPr/>
          </p:nvSpPr>
          <p:spPr>
            <a:xfrm rot="5400000">
              <a:off x="9107000" y="366745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0" name="Google Shape;630;p18"/>
            <p:cNvSpPr/>
            <p:nvPr/>
          </p:nvSpPr>
          <p:spPr>
            <a:xfrm rot="5400000">
              <a:off x="8466363" y="3098313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1" name="Google Shape;631;p18"/>
            <p:cNvSpPr/>
            <p:nvPr/>
          </p:nvSpPr>
          <p:spPr>
            <a:xfrm rot="5400000">
              <a:off x="8818450" y="3447125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2" name="Google Shape;632;p18"/>
            <p:cNvSpPr/>
            <p:nvPr/>
          </p:nvSpPr>
          <p:spPr>
            <a:xfrm rot="5400000">
              <a:off x="9132213" y="3241463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3" name="Google Shape;633;p18"/>
            <p:cNvSpPr/>
            <p:nvPr/>
          </p:nvSpPr>
          <p:spPr>
            <a:xfrm rot="5400000">
              <a:off x="8416263" y="4107838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4" name="Google Shape;634;p18"/>
            <p:cNvSpPr/>
            <p:nvPr/>
          </p:nvSpPr>
          <p:spPr>
            <a:xfrm rot="5400000">
              <a:off x="8066138" y="3211288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35" name="Google Shape;635;p18"/>
          <p:cNvGrpSpPr/>
          <p:nvPr/>
        </p:nvGrpSpPr>
        <p:grpSpPr>
          <a:xfrm rot="-5134204">
            <a:off x="10481353" y="5242011"/>
            <a:ext cx="1736515" cy="1472123"/>
            <a:chOff x="-754697" y="1352100"/>
            <a:chExt cx="6171556" cy="3954075"/>
          </a:xfrm>
        </p:grpSpPr>
        <p:sp>
          <p:nvSpPr>
            <p:cNvPr id="636" name="Google Shape;636;p18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7" name="Google Shape;637;p18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8" name="Google Shape;638;p18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9" name="Google Shape;639;p18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0" name="Google Shape;640;p18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1" name="Google Shape;641;p18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2" name="Google Shape;642;p18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3" name="Google Shape;643;p18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4" name="Google Shape;644;p18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5" name="Google Shape;645;p18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6" name="Google Shape;646;p18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647" name="Google Shape;647;p18"/>
          <p:cNvSpPr txBox="1">
            <a:spLocks noGrp="1"/>
          </p:cNvSpPr>
          <p:nvPr>
            <p:ph type="subTitle" idx="1"/>
          </p:nvPr>
        </p:nvSpPr>
        <p:spPr>
          <a:xfrm>
            <a:off x="6800800" y="2498933"/>
            <a:ext cx="3166800" cy="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648" name="Google Shape;648;p18"/>
          <p:cNvSpPr txBox="1">
            <a:spLocks noGrp="1"/>
          </p:cNvSpPr>
          <p:nvPr>
            <p:ph type="body" idx="2"/>
          </p:nvPr>
        </p:nvSpPr>
        <p:spPr>
          <a:xfrm>
            <a:off x="6800800" y="2936033"/>
            <a:ext cx="3166800" cy="9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marL="1219170" lvl="1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754" lvl="2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339" lvl="3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7924" lvl="4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509" lvl="5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093" lvl="6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678" lvl="7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263" lvl="8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49" name="Google Shape;649;p18"/>
          <p:cNvSpPr txBox="1">
            <a:spLocks noGrp="1"/>
          </p:cNvSpPr>
          <p:nvPr>
            <p:ph type="subTitle" idx="3"/>
          </p:nvPr>
        </p:nvSpPr>
        <p:spPr>
          <a:xfrm>
            <a:off x="6800800" y="3897633"/>
            <a:ext cx="3166800" cy="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650" name="Google Shape;650;p18"/>
          <p:cNvSpPr txBox="1">
            <a:spLocks noGrp="1"/>
          </p:cNvSpPr>
          <p:nvPr>
            <p:ph type="body" idx="4"/>
          </p:nvPr>
        </p:nvSpPr>
        <p:spPr>
          <a:xfrm>
            <a:off x="6800800" y="4334733"/>
            <a:ext cx="3166800" cy="9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marL="1219170" lvl="1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754" lvl="2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339" lvl="3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7924" lvl="4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509" lvl="5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093" lvl="6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678" lvl="7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263" lvl="8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3488574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19"/>
          <p:cNvSpPr txBox="1">
            <a:spLocks noGrp="1"/>
          </p:cNvSpPr>
          <p:nvPr>
            <p:ph type="title"/>
          </p:nvPr>
        </p:nvSpPr>
        <p:spPr>
          <a:xfrm>
            <a:off x="907600" y="2458400"/>
            <a:ext cx="3869200" cy="19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647410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0"/>
          <p:cNvSpPr txBox="1">
            <a:spLocks noGrp="1"/>
          </p:cNvSpPr>
          <p:nvPr>
            <p:ph type="body" idx="1"/>
          </p:nvPr>
        </p:nvSpPr>
        <p:spPr>
          <a:xfrm>
            <a:off x="1425629" y="28384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55" name="Google Shape;655;p20"/>
          <p:cNvSpPr txBox="1">
            <a:spLocks noGrp="1"/>
          </p:cNvSpPr>
          <p:nvPr>
            <p:ph type="title"/>
          </p:nvPr>
        </p:nvSpPr>
        <p:spPr>
          <a:xfrm>
            <a:off x="1366429" y="24188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56" name="Google Shape;656;p20"/>
          <p:cNvSpPr txBox="1">
            <a:spLocks noGrp="1"/>
          </p:cNvSpPr>
          <p:nvPr>
            <p:ph type="body" idx="2"/>
          </p:nvPr>
        </p:nvSpPr>
        <p:spPr>
          <a:xfrm>
            <a:off x="4697600" y="2838433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57" name="Google Shape;657;p20"/>
          <p:cNvSpPr txBox="1">
            <a:spLocks noGrp="1"/>
          </p:cNvSpPr>
          <p:nvPr>
            <p:ph type="title" idx="3"/>
          </p:nvPr>
        </p:nvSpPr>
        <p:spPr>
          <a:xfrm>
            <a:off x="4640363" y="2418800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58" name="Google Shape;658;p20"/>
          <p:cNvSpPr txBox="1">
            <a:spLocks noGrp="1"/>
          </p:cNvSpPr>
          <p:nvPr>
            <p:ph type="body" idx="4"/>
          </p:nvPr>
        </p:nvSpPr>
        <p:spPr>
          <a:xfrm>
            <a:off x="7969571" y="28384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59" name="Google Shape;659;p20"/>
          <p:cNvSpPr txBox="1">
            <a:spLocks noGrp="1"/>
          </p:cNvSpPr>
          <p:nvPr>
            <p:ph type="title" idx="5"/>
          </p:nvPr>
        </p:nvSpPr>
        <p:spPr>
          <a:xfrm>
            <a:off x="7910371" y="24188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0" name="Google Shape;660;p20"/>
          <p:cNvSpPr txBox="1">
            <a:spLocks noGrp="1"/>
          </p:cNvSpPr>
          <p:nvPr>
            <p:ph type="body" idx="6"/>
          </p:nvPr>
        </p:nvSpPr>
        <p:spPr>
          <a:xfrm>
            <a:off x="1425629" y="49119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61" name="Google Shape;661;p20"/>
          <p:cNvSpPr txBox="1">
            <a:spLocks noGrp="1"/>
          </p:cNvSpPr>
          <p:nvPr>
            <p:ph type="title" idx="7"/>
          </p:nvPr>
        </p:nvSpPr>
        <p:spPr>
          <a:xfrm>
            <a:off x="1366429" y="44923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2" name="Google Shape;662;p20"/>
          <p:cNvSpPr txBox="1">
            <a:spLocks noGrp="1"/>
          </p:cNvSpPr>
          <p:nvPr>
            <p:ph type="body" idx="8"/>
          </p:nvPr>
        </p:nvSpPr>
        <p:spPr>
          <a:xfrm>
            <a:off x="4699563" y="4911933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63" name="Google Shape;663;p20"/>
          <p:cNvSpPr txBox="1">
            <a:spLocks noGrp="1"/>
          </p:cNvSpPr>
          <p:nvPr>
            <p:ph type="title" idx="9"/>
          </p:nvPr>
        </p:nvSpPr>
        <p:spPr>
          <a:xfrm>
            <a:off x="4640363" y="4492300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4" name="Google Shape;664;p20"/>
          <p:cNvSpPr txBox="1">
            <a:spLocks noGrp="1"/>
          </p:cNvSpPr>
          <p:nvPr>
            <p:ph type="body" idx="13"/>
          </p:nvPr>
        </p:nvSpPr>
        <p:spPr>
          <a:xfrm>
            <a:off x="7969571" y="49119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65" name="Google Shape;665;p20"/>
          <p:cNvSpPr txBox="1">
            <a:spLocks noGrp="1"/>
          </p:cNvSpPr>
          <p:nvPr>
            <p:ph type="title" idx="14"/>
          </p:nvPr>
        </p:nvSpPr>
        <p:spPr>
          <a:xfrm>
            <a:off x="7910371" y="44923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6" name="Google Shape;666;p20"/>
          <p:cNvSpPr/>
          <p:nvPr/>
        </p:nvSpPr>
        <p:spPr>
          <a:xfrm rot="2375693" flipH="1">
            <a:off x="-1595885" y="4285663"/>
            <a:ext cx="6553500" cy="6689600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67" name="Google Shape;667;p20"/>
          <p:cNvSpPr/>
          <p:nvPr/>
        </p:nvSpPr>
        <p:spPr>
          <a:xfrm rot="-5400000" flipH="1">
            <a:off x="9390187" y="6483115"/>
            <a:ext cx="18676" cy="27131"/>
          </a:xfrm>
          <a:custGeom>
            <a:avLst/>
            <a:gdLst/>
            <a:ahLst/>
            <a:cxnLst/>
            <a:rect l="l" t="t" r="r" b="b"/>
            <a:pathLst>
              <a:path w="835" h="1143" extrusionOk="0">
                <a:moveTo>
                  <a:pt x="439" y="0"/>
                </a:moveTo>
                <a:lnTo>
                  <a:pt x="176" y="352"/>
                </a:lnTo>
                <a:cubicBezTo>
                  <a:pt x="176" y="395"/>
                  <a:pt x="132" y="395"/>
                  <a:pt x="132" y="439"/>
                </a:cubicBezTo>
                <a:cubicBezTo>
                  <a:pt x="44" y="571"/>
                  <a:pt x="0" y="747"/>
                  <a:pt x="0" y="966"/>
                </a:cubicBezTo>
                <a:lnTo>
                  <a:pt x="352" y="1142"/>
                </a:lnTo>
                <a:cubicBezTo>
                  <a:pt x="703" y="966"/>
                  <a:pt x="835" y="615"/>
                  <a:pt x="791" y="264"/>
                </a:cubicBezTo>
                <a:cubicBezTo>
                  <a:pt x="747" y="88"/>
                  <a:pt x="615" y="0"/>
                  <a:pt x="4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668" name="Google Shape;668;p20"/>
          <p:cNvGrpSpPr/>
          <p:nvPr/>
        </p:nvGrpSpPr>
        <p:grpSpPr>
          <a:xfrm>
            <a:off x="10497944" y="5129201"/>
            <a:ext cx="2333881" cy="2511579"/>
            <a:chOff x="7873457" y="3846901"/>
            <a:chExt cx="1750411" cy="1883684"/>
          </a:xfrm>
        </p:grpSpPr>
        <p:sp>
          <p:nvSpPr>
            <p:cNvPr id="669" name="Google Shape;669;p20"/>
            <p:cNvSpPr/>
            <p:nvPr/>
          </p:nvSpPr>
          <p:spPr>
            <a:xfrm rot="-10545263" flipH="1">
              <a:off x="7945122" y="3903302"/>
              <a:ext cx="1607080" cy="1770882"/>
            </a:xfrm>
            <a:custGeom>
              <a:avLst/>
              <a:gdLst/>
              <a:ahLst/>
              <a:cxnLst/>
              <a:rect l="l" t="t" r="r" b="b"/>
              <a:pathLst>
                <a:path w="90304" h="105529" extrusionOk="0">
                  <a:moveTo>
                    <a:pt x="29750" y="0"/>
                  </a:moveTo>
                  <a:cubicBezTo>
                    <a:pt x="26166" y="0"/>
                    <a:pt x="26382" y="981"/>
                    <a:pt x="24245" y="2773"/>
                  </a:cubicBezTo>
                  <a:cubicBezTo>
                    <a:pt x="17833" y="8088"/>
                    <a:pt x="12255" y="14368"/>
                    <a:pt x="7687" y="21308"/>
                  </a:cubicBezTo>
                  <a:cubicBezTo>
                    <a:pt x="3514" y="27721"/>
                    <a:pt x="0" y="35407"/>
                    <a:pt x="1362" y="43093"/>
                  </a:cubicBezTo>
                  <a:cubicBezTo>
                    <a:pt x="2855" y="51570"/>
                    <a:pt x="9795" y="57587"/>
                    <a:pt x="16735" y="61760"/>
                  </a:cubicBezTo>
                  <a:cubicBezTo>
                    <a:pt x="21829" y="64834"/>
                    <a:pt x="27408" y="67557"/>
                    <a:pt x="30789" y="72740"/>
                  </a:cubicBezTo>
                  <a:cubicBezTo>
                    <a:pt x="34830" y="78977"/>
                    <a:pt x="34698" y="87454"/>
                    <a:pt x="38256" y="94042"/>
                  </a:cubicBezTo>
                  <a:cubicBezTo>
                    <a:pt x="42376" y="101777"/>
                    <a:pt x="51001" y="105528"/>
                    <a:pt x="59242" y="105528"/>
                  </a:cubicBezTo>
                  <a:cubicBezTo>
                    <a:pt x="59612" y="105528"/>
                    <a:pt x="59981" y="105521"/>
                    <a:pt x="60349" y="105506"/>
                  </a:cubicBezTo>
                  <a:cubicBezTo>
                    <a:pt x="68913" y="105198"/>
                    <a:pt x="77039" y="101465"/>
                    <a:pt x="84857" y="97556"/>
                  </a:cubicBezTo>
                  <a:lnTo>
                    <a:pt x="90303" y="5101"/>
                  </a:lnTo>
                  <a:lnTo>
                    <a:pt x="33688" y="226"/>
                  </a:lnTo>
                  <a:cubicBezTo>
                    <a:pt x="32004" y="74"/>
                    <a:pt x="30734" y="0"/>
                    <a:pt x="29750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0" name="Google Shape;670;p20"/>
            <p:cNvSpPr/>
            <p:nvPr/>
          </p:nvSpPr>
          <p:spPr>
            <a:xfrm rot="-5400000" flipH="1">
              <a:off x="8185716" y="5137544"/>
              <a:ext cx="16221" cy="9987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1" name="Google Shape;671;p20"/>
            <p:cNvSpPr/>
            <p:nvPr/>
          </p:nvSpPr>
          <p:spPr>
            <a:xfrm rot="-5400000" flipH="1">
              <a:off x="8043590" y="4636488"/>
              <a:ext cx="16238" cy="11554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2" name="Google Shape;672;p20"/>
            <p:cNvSpPr/>
            <p:nvPr/>
          </p:nvSpPr>
          <p:spPr>
            <a:xfrm rot="-5400000" flipH="1">
              <a:off x="9001236" y="5076641"/>
              <a:ext cx="19895" cy="16129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3" name="Google Shape;673;p20"/>
            <p:cNvSpPr/>
            <p:nvPr/>
          </p:nvSpPr>
          <p:spPr>
            <a:xfrm rot="-5400000" flipH="1">
              <a:off x="9015133" y="4459322"/>
              <a:ext cx="22848" cy="29178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4" name="Google Shape;674;p20"/>
            <p:cNvSpPr/>
            <p:nvPr/>
          </p:nvSpPr>
          <p:spPr>
            <a:xfrm rot="-5400000" flipH="1">
              <a:off x="9094421" y="4691160"/>
              <a:ext cx="12548" cy="16414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5" name="Google Shape;675;p20"/>
            <p:cNvSpPr/>
            <p:nvPr/>
          </p:nvSpPr>
          <p:spPr>
            <a:xfrm rot="-5400000" flipH="1">
              <a:off x="8165517" y="4453100"/>
              <a:ext cx="43481" cy="4014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6" name="Google Shape;676;p20"/>
            <p:cNvSpPr/>
            <p:nvPr/>
          </p:nvSpPr>
          <p:spPr>
            <a:xfrm rot="-5400000" flipH="1">
              <a:off x="8281871" y="4847689"/>
              <a:ext cx="23602" cy="2827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7" name="Google Shape;677;p20"/>
            <p:cNvSpPr/>
            <p:nvPr/>
          </p:nvSpPr>
          <p:spPr>
            <a:xfrm rot="-5400000" flipH="1">
              <a:off x="8270905" y="4084375"/>
              <a:ext cx="25062" cy="29766"/>
            </a:xfrm>
            <a:custGeom>
              <a:avLst/>
              <a:gdLst/>
              <a:ahLst/>
              <a:cxnLst/>
              <a:rect l="l" t="t" r="r" b="b"/>
              <a:pathLst>
                <a:path w="1494" h="1672" extrusionOk="0">
                  <a:moveTo>
                    <a:pt x="688" y="1"/>
                  </a:moveTo>
                  <a:cubicBezTo>
                    <a:pt x="522" y="1"/>
                    <a:pt x="362" y="49"/>
                    <a:pt x="220" y="134"/>
                  </a:cubicBezTo>
                  <a:lnTo>
                    <a:pt x="88" y="310"/>
                  </a:lnTo>
                  <a:lnTo>
                    <a:pt x="0" y="705"/>
                  </a:lnTo>
                  <a:lnTo>
                    <a:pt x="0" y="925"/>
                  </a:lnTo>
                  <a:cubicBezTo>
                    <a:pt x="88" y="1320"/>
                    <a:pt x="396" y="1584"/>
                    <a:pt x="791" y="1672"/>
                  </a:cubicBezTo>
                  <a:lnTo>
                    <a:pt x="1010" y="1628"/>
                  </a:lnTo>
                  <a:lnTo>
                    <a:pt x="1230" y="1452"/>
                  </a:lnTo>
                  <a:lnTo>
                    <a:pt x="1362" y="1320"/>
                  </a:lnTo>
                  <a:cubicBezTo>
                    <a:pt x="1494" y="1101"/>
                    <a:pt x="1494" y="837"/>
                    <a:pt x="1406" y="574"/>
                  </a:cubicBezTo>
                  <a:cubicBezTo>
                    <a:pt x="1318" y="354"/>
                    <a:pt x="1186" y="178"/>
                    <a:pt x="966" y="47"/>
                  </a:cubicBezTo>
                  <a:cubicBezTo>
                    <a:pt x="873" y="15"/>
                    <a:pt x="780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8" name="Google Shape;678;p20"/>
            <p:cNvSpPr/>
            <p:nvPr/>
          </p:nvSpPr>
          <p:spPr>
            <a:xfrm rot="-5400000" flipH="1">
              <a:off x="8516784" y="4164393"/>
              <a:ext cx="23602" cy="27398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9" name="Google Shape;679;p20"/>
            <p:cNvSpPr/>
            <p:nvPr/>
          </p:nvSpPr>
          <p:spPr>
            <a:xfrm rot="-5400000" flipH="1">
              <a:off x="8154810" y="4785464"/>
              <a:ext cx="24324" cy="28199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0" name="Google Shape;680;p20"/>
            <p:cNvSpPr/>
            <p:nvPr/>
          </p:nvSpPr>
          <p:spPr>
            <a:xfrm rot="-5400000" flipH="1">
              <a:off x="8069970" y="4368191"/>
              <a:ext cx="30950" cy="30923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1" name="Google Shape;681;p20"/>
            <p:cNvSpPr/>
            <p:nvPr/>
          </p:nvSpPr>
          <p:spPr>
            <a:xfrm rot="-5400000" flipH="1">
              <a:off x="8000446" y="4478549"/>
              <a:ext cx="27276" cy="30513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2" name="Google Shape;682;p20"/>
            <p:cNvSpPr/>
            <p:nvPr/>
          </p:nvSpPr>
          <p:spPr>
            <a:xfrm rot="-5400000" flipH="1">
              <a:off x="8016357" y="4188414"/>
              <a:ext cx="16960" cy="18408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3" name="Google Shape;683;p20"/>
            <p:cNvSpPr/>
            <p:nvPr/>
          </p:nvSpPr>
          <p:spPr>
            <a:xfrm rot="-5400000" flipH="1">
              <a:off x="8633215" y="4742861"/>
              <a:ext cx="42021" cy="54476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4" name="Google Shape;684;p20"/>
            <p:cNvSpPr/>
            <p:nvPr/>
          </p:nvSpPr>
          <p:spPr>
            <a:xfrm rot="-5400000" flipH="1">
              <a:off x="8846721" y="4619960"/>
              <a:ext cx="22848" cy="29143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5" name="Google Shape;685;p20"/>
            <p:cNvSpPr/>
            <p:nvPr/>
          </p:nvSpPr>
          <p:spPr>
            <a:xfrm rot="-5400000" flipH="1">
              <a:off x="8751147" y="4412871"/>
              <a:ext cx="42005" cy="46927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6" name="Google Shape;686;p20"/>
            <p:cNvSpPr/>
            <p:nvPr/>
          </p:nvSpPr>
          <p:spPr>
            <a:xfrm rot="-5400000" flipH="1">
              <a:off x="8651302" y="4665134"/>
              <a:ext cx="42005" cy="44880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7" name="Google Shape;687;p20"/>
            <p:cNvSpPr/>
            <p:nvPr/>
          </p:nvSpPr>
          <p:spPr>
            <a:xfrm rot="-5400000" flipH="1">
              <a:off x="8646554" y="5127334"/>
              <a:ext cx="22109" cy="28947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8" name="Google Shape;688;p20"/>
            <p:cNvSpPr/>
            <p:nvPr/>
          </p:nvSpPr>
          <p:spPr>
            <a:xfrm rot="-5400000" flipH="1">
              <a:off x="8744568" y="4016673"/>
              <a:ext cx="5905" cy="14865"/>
            </a:xfrm>
            <a:custGeom>
              <a:avLst/>
              <a:gdLst/>
              <a:ahLst/>
              <a:cxnLst/>
              <a:rect l="l" t="t" r="r" b="b"/>
              <a:pathLst>
                <a:path w="352" h="835" extrusionOk="0">
                  <a:moveTo>
                    <a:pt x="0" y="0"/>
                  </a:moveTo>
                  <a:lnTo>
                    <a:pt x="88" y="835"/>
                  </a:lnTo>
                  <a:lnTo>
                    <a:pt x="308" y="527"/>
                  </a:lnTo>
                  <a:cubicBezTo>
                    <a:pt x="352" y="440"/>
                    <a:pt x="352" y="352"/>
                    <a:pt x="352" y="2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9" name="Google Shape;689;p20"/>
            <p:cNvSpPr/>
            <p:nvPr/>
          </p:nvSpPr>
          <p:spPr>
            <a:xfrm rot="-5400000" flipH="1">
              <a:off x="8472188" y="4546094"/>
              <a:ext cx="34640" cy="38364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0" name="Google Shape;690;p20"/>
            <p:cNvSpPr/>
            <p:nvPr/>
          </p:nvSpPr>
          <p:spPr>
            <a:xfrm rot="-5400000" flipH="1">
              <a:off x="8401082" y="4655774"/>
              <a:ext cx="36855" cy="4224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1" name="Google Shape;691;p20"/>
            <p:cNvSpPr/>
            <p:nvPr/>
          </p:nvSpPr>
          <p:spPr>
            <a:xfrm rot="-5400000" flipH="1">
              <a:off x="8344452" y="4935304"/>
              <a:ext cx="16221" cy="22502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2" name="Google Shape;692;p20"/>
            <p:cNvSpPr/>
            <p:nvPr/>
          </p:nvSpPr>
          <p:spPr>
            <a:xfrm rot="-5400000" flipH="1">
              <a:off x="8456242" y="4916797"/>
              <a:ext cx="24324" cy="29303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3" name="Google Shape;693;p20"/>
            <p:cNvSpPr/>
            <p:nvPr/>
          </p:nvSpPr>
          <p:spPr>
            <a:xfrm rot="-5400000" flipH="1">
              <a:off x="9036279" y="4843455"/>
              <a:ext cx="15483" cy="18319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4" name="Google Shape;694;p20"/>
            <p:cNvSpPr/>
            <p:nvPr/>
          </p:nvSpPr>
          <p:spPr>
            <a:xfrm rot="-5400000" flipH="1">
              <a:off x="8269839" y="4592339"/>
              <a:ext cx="42005" cy="43118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5" name="Google Shape;695;p20"/>
            <p:cNvSpPr/>
            <p:nvPr/>
          </p:nvSpPr>
          <p:spPr>
            <a:xfrm rot="-5400000" flipH="1">
              <a:off x="8739695" y="4210795"/>
              <a:ext cx="28752" cy="31101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6" name="Google Shape;696;p20"/>
            <p:cNvSpPr/>
            <p:nvPr/>
          </p:nvSpPr>
          <p:spPr>
            <a:xfrm rot="-5400000" flipH="1">
              <a:off x="8483649" y="4444584"/>
              <a:ext cx="33919" cy="40234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7" name="Google Shape;697;p20"/>
            <p:cNvSpPr/>
            <p:nvPr/>
          </p:nvSpPr>
          <p:spPr>
            <a:xfrm rot="-5400000" flipH="1">
              <a:off x="8254150" y="4306391"/>
              <a:ext cx="39807" cy="46963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8" name="Google Shape;698;p20"/>
            <p:cNvSpPr/>
            <p:nvPr/>
          </p:nvSpPr>
          <p:spPr>
            <a:xfrm rot="-5400000" flipH="1">
              <a:off x="8779918" y="4888293"/>
              <a:ext cx="24341" cy="2738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9" name="Google Shape;699;p20"/>
            <p:cNvSpPr/>
            <p:nvPr/>
          </p:nvSpPr>
          <p:spPr>
            <a:xfrm rot="-5400000" flipH="1">
              <a:off x="9034584" y="4287024"/>
              <a:ext cx="19157" cy="16432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00" name="Google Shape;700;p20"/>
          <p:cNvGrpSpPr/>
          <p:nvPr/>
        </p:nvGrpSpPr>
        <p:grpSpPr>
          <a:xfrm rot="-5134204">
            <a:off x="10828753" y="4953177"/>
            <a:ext cx="1736515" cy="1472123"/>
            <a:chOff x="-754697" y="1352100"/>
            <a:chExt cx="6171556" cy="3954075"/>
          </a:xfrm>
        </p:grpSpPr>
        <p:sp>
          <p:nvSpPr>
            <p:cNvPr id="701" name="Google Shape;701;p20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2" name="Google Shape;702;p20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3" name="Google Shape;703;p20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4" name="Google Shape;704;p20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5" name="Google Shape;705;p20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6" name="Google Shape;706;p20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7" name="Google Shape;707;p20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8" name="Google Shape;708;p20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9" name="Google Shape;709;p20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0" name="Google Shape;710;p20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1" name="Google Shape;711;p20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12" name="Google Shape;712;p20"/>
          <p:cNvSpPr txBox="1">
            <a:spLocks noGrp="1"/>
          </p:cNvSpPr>
          <p:nvPr>
            <p:ph type="title" idx="15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1996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7"/>
          <p:cNvGrpSpPr/>
          <p:nvPr/>
        </p:nvGrpSpPr>
        <p:grpSpPr>
          <a:xfrm>
            <a:off x="163078" y="147200"/>
            <a:ext cx="11954777" cy="6665697"/>
            <a:chOff x="122308" y="110399"/>
            <a:chExt cx="8966083" cy="4999273"/>
          </a:xfrm>
        </p:grpSpPr>
        <p:grpSp>
          <p:nvGrpSpPr>
            <p:cNvPr id="413" name="Google Shape;413;p7"/>
            <p:cNvGrpSpPr/>
            <p:nvPr/>
          </p:nvGrpSpPr>
          <p:grpSpPr>
            <a:xfrm>
              <a:off x="122308" y="110399"/>
              <a:ext cx="8966083" cy="4999273"/>
              <a:chOff x="122308" y="110399"/>
              <a:chExt cx="8966083" cy="4999273"/>
            </a:xfrm>
          </p:grpSpPr>
          <p:grpSp>
            <p:nvGrpSpPr>
              <p:cNvPr id="414" name="Google Shape;414;p7"/>
              <p:cNvGrpSpPr/>
              <p:nvPr/>
            </p:nvGrpSpPr>
            <p:grpSpPr>
              <a:xfrm rot="10800000">
                <a:off x="6573247" y="988275"/>
                <a:ext cx="1752359" cy="2359987"/>
                <a:chOff x="8524342" y="1674075"/>
                <a:chExt cx="1752359" cy="2359987"/>
              </a:xfrm>
            </p:grpSpPr>
            <p:sp>
              <p:nvSpPr>
                <p:cNvPr id="415" name="Google Shape;415;p7"/>
                <p:cNvSpPr/>
                <p:nvPr/>
              </p:nvSpPr>
              <p:spPr>
                <a:xfrm>
                  <a:off x="8824189" y="1674075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416" name="Google Shape;416;p7"/>
                <p:cNvSpPr/>
                <p:nvPr/>
              </p:nvSpPr>
              <p:spPr>
                <a:xfrm>
                  <a:off x="10165514" y="3683200"/>
                  <a:ext cx="111187" cy="3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417" name="Google Shape;417;p7"/>
                <p:cNvSpPr/>
                <p:nvPr/>
              </p:nvSpPr>
              <p:spPr>
                <a:xfrm rot="2700000">
                  <a:off x="85219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418" name="Google Shape;418;p7"/>
                <p:cNvSpPr/>
                <p:nvPr/>
              </p:nvSpPr>
              <p:spPr>
                <a:xfrm rot="-5400000">
                  <a:off x="9564028" y="20324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419" name="Google Shape;419;p7"/>
                <p:cNvSpPr/>
                <p:nvPr/>
              </p:nvSpPr>
              <p:spPr>
                <a:xfrm rot="-5400000">
                  <a:off x="8568653" y="395713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</p:grpSp>
          <p:grpSp>
            <p:nvGrpSpPr>
              <p:cNvPr id="420" name="Google Shape;420;p7"/>
              <p:cNvGrpSpPr/>
              <p:nvPr/>
            </p:nvGrpSpPr>
            <p:grpSpPr>
              <a:xfrm>
                <a:off x="122308" y="110399"/>
                <a:ext cx="8966083" cy="4999273"/>
                <a:chOff x="122308" y="110399"/>
                <a:chExt cx="8966083" cy="4999273"/>
              </a:xfrm>
            </p:grpSpPr>
            <p:grpSp>
              <p:nvGrpSpPr>
                <p:cNvPr id="421" name="Google Shape;421;p7"/>
                <p:cNvGrpSpPr/>
                <p:nvPr/>
              </p:nvGrpSpPr>
              <p:grpSpPr>
                <a:xfrm>
                  <a:off x="122308" y="110399"/>
                  <a:ext cx="8966083" cy="4999273"/>
                  <a:chOff x="122308" y="110399"/>
                  <a:chExt cx="8966083" cy="4999273"/>
                </a:xfrm>
              </p:grpSpPr>
              <p:sp>
                <p:nvSpPr>
                  <p:cNvPr id="422" name="Google Shape;422;p7"/>
                  <p:cNvSpPr/>
                  <p:nvPr/>
                </p:nvSpPr>
                <p:spPr>
                  <a:xfrm rot="2700000">
                    <a:off x="365766" y="29748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23" name="Google Shape;423;p7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24" name="Google Shape;424;p7"/>
                  <p:cNvSpPr/>
                  <p:nvPr/>
                </p:nvSpPr>
                <p:spPr>
                  <a:xfrm rot="6300406">
                    <a:off x="6543825" y="479970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25" name="Google Shape;425;p7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26" name="Google Shape;426;p7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27" name="Google Shape;427;p7"/>
                  <p:cNvSpPr/>
                  <p:nvPr/>
                </p:nvSpPr>
                <p:spPr>
                  <a:xfrm rot="-2700000">
                    <a:off x="8419665" y="3775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28" name="Google Shape;428;p7"/>
                  <p:cNvSpPr/>
                  <p:nvPr/>
                </p:nvSpPr>
                <p:spPr>
                  <a:xfrm>
                    <a:off x="5710514" y="88862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29" name="Google Shape;429;p7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30" name="Google Shape;430;p7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31" name="Google Shape;431;p7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32" name="Google Shape;432;p7"/>
                  <p:cNvSpPr/>
                  <p:nvPr/>
                </p:nvSpPr>
                <p:spPr>
                  <a:xfrm rot="8100000" flipH="1">
                    <a:off x="8023319" y="407907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33" name="Google Shape;433;p7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34" name="Google Shape;434;p7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35" name="Google Shape;435;p7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36" name="Google Shape;436;p7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37" name="Google Shape;437;p7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38" name="Google Shape;438;p7"/>
                  <p:cNvSpPr/>
                  <p:nvPr/>
                </p:nvSpPr>
                <p:spPr>
                  <a:xfrm rot="-5400000">
                    <a:off x="21772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39" name="Google Shape;439;p7"/>
                  <p:cNvSpPr/>
                  <p:nvPr/>
                </p:nvSpPr>
                <p:spPr>
                  <a:xfrm rot="8999773">
                    <a:off x="258672" y="12636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40" name="Google Shape;440;p7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41" name="Google Shape;441;p7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42" name="Google Shape;442;p7"/>
                  <p:cNvSpPr/>
                  <p:nvPr/>
                </p:nvSpPr>
                <p:spPr>
                  <a:xfrm rot="8999773">
                    <a:off x="5622622" y="17702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43" name="Google Shape;443;p7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44" name="Google Shape;444;p7"/>
                  <p:cNvSpPr/>
                  <p:nvPr/>
                </p:nvSpPr>
                <p:spPr>
                  <a:xfrm rot="8100000" flipH="1">
                    <a:off x="85321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45" name="Google Shape;445;p7"/>
                  <p:cNvSpPr/>
                  <p:nvPr/>
                </p:nvSpPr>
                <p:spPr>
                  <a:xfrm rot="-10594826" flipH="1">
                    <a:off x="88260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46" name="Google Shape;446;p7"/>
                  <p:cNvSpPr/>
                  <p:nvPr/>
                </p:nvSpPr>
                <p:spPr>
                  <a:xfrm>
                    <a:off x="8631314" y="8199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47" name="Google Shape;447;p7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48" name="Google Shape;448;p7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49" name="Google Shape;449;p7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50" name="Google Shape;450;p7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51" name="Google Shape;451;p7"/>
                  <p:cNvSpPr/>
                  <p:nvPr/>
                </p:nvSpPr>
                <p:spPr>
                  <a:xfrm rot="6300406">
                    <a:off x="665657" y="4775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52" name="Google Shape;452;p7"/>
                  <p:cNvSpPr/>
                  <p:nvPr/>
                </p:nvSpPr>
                <p:spPr>
                  <a:xfrm rot="-2700000">
                    <a:off x="14986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53" name="Google Shape;453;p7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54" name="Google Shape;454;p7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55" name="Google Shape;455;p7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56" name="Google Shape;456;p7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57" name="Google Shape;457;p7"/>
                  <p:cNvSpPr/>
                  <p:nvPr/>
                </p:nvSpPr>
                <p:spPr>
                  <a:xfrm rot="-5400000">
                    <a:off x="6897028" y="16514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58" name="Google Shape;458;p7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59" name="Google Shape;459;p7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60" name="Google Shape;460;p7"/>
                  <p:cNvSpPr/>
                  <p:nvPr/>
                </p:nvSpPr>
                <p:spPr>
                  <a:xfrm rot="5400000" flipH="1">
                    <a:off x="6545060" y="71905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61" name="Google Shape;461;p7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62" name="Google Shape;462;p7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63" name="Google Shape;463;p7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64" name="Google Shape;464;p7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65" name="Google Shape;465;p7"/>
                  <p:cNvSpPr/>
                  <p:nvPr/>
                </p:nvSpPr>
                <p:spPr>
                  <a:xfrm>
                    <a:off x="57105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66" name="Google Shape;466;p7"/>
                  <p:cNvSpPr/>
                  <p:nvPr/>
                </p:nvSpPr>
                <p:spPr>
                  <a:xfrm rot="2700000">
                    <a:off x="7392164" y="48754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467" name="Google Shape;467;p7"/>
                  <p:cNvSpPr/>
                  <p:nvPr/>
                </p:nvSpPr>
                <p:spPr>
                  <a:xfrm rot="8999773">
                    <a:off x="77422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68" name="Google Shape;468;p7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69" name="Google Shape;469;p7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70" name="Google Shape;470;p7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71" name="Google Shape;471;p7"/>
                  <p:cNvSpPr/>
                  <p:nvPr/>
                </p:nvSpPr>
                <p:spPr>
                  <a:xfrm rot="-5400000">
                    <a:off x="7044653" y="38809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72" name="Google Shape;472;p7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473" name="Google Shape;473;p7"/>
                <p:cNvGrpSpPr/>
                <p:nvPr/>
              </p:nvGrpSpPr>
              <p:grpSpPr>
                <a:xfrm rot="10800000">
                  <a:off x="828058" y="1376836"/>
                  <a:ext cx="5359928" cy="2151381"/>
                  <a:chOff x="-4757605" y="2608221"/>
                  <a:chExt cx="5359928" cy="2151381"/>
                </a:xfrm>
              </p:grpSpPr>
              <p:sp>
                <p:nvSpPr>
                  <p:cNvPr id="474" name="Google Shape;474;p7"/>
                  <p:cNvSpPr/>
                  <p:nvPr/>
                </p:nvSpPr>
                <p:spPr>
                  <a:xfrm rot="2700000">
                    <a:off x="395991" y="26420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75" name="Google Shape;475;p7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476" name="Google Shape;476;p7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477" name="Google Shape;477;p7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478" name="Google Shape;478;p7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479" name="Google Shape;479;p7"/>
                  <p:cNvSpPr/>
                  <p:nvPr/>
                </p:nvSpPr>
                <p:spPr>
                  <a:xfrm rot="8999773">
                    <a:off x="-4755228" y="39712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480" name="Google Shape;480;p7"/>
            <p:cNvSpPr/>
            <p:nvPr/>
          </p:nvSpPr>
          <p:spPr>
            <a:xfrm>
              <a:off x="7818600" y="40716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1" name="Google Shape;481;p7"/>
          <p:cNvSpPr/>
          <p:nvPr/>
        </p:nvSpPr>
        <p:spPr>
          <a:xfrm>
            <a:off x="968367" y="720000"/>
            <a:ext cx="63460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2" name="Google Shape;482;p7"/>
          <p:cNvGrpSpPr/>
          <p:nvPr/>
        </p:nvGrpSpPr>
        <p:grpSpPr>
          <a:xfrm>
            <a:off x="8829704" y="960924"/>
            <a:ext cx="1848307" cy="3435465"/>
            <a:chOff x="6622012" y="795963"/>
            <a:chExt cx="1304687" cy="2425262"/>
          </a:xfrm>
        </p:grpSpPr>
        <p:sp>
          <p:nvSpPr>
            <p:cNvPr id="483" name="Google Shape;483;p7"/>
            <p:cNvSpPr/>
            <p:nvPr/>
          </p:nvSpPr>
          <p:spPr>
            <a:xfrm rot="676147">
              <a:off x="7263594" y="835063"/>
              <a:ext cx="436082" cy="363936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7"/>
            <p:cNvSpPr/>
            <p:nvPr/>
          </p:nvSpPr>
          <p:spPr>
            <a:xfrm rot="676147">
              <a:off x="7284315" y="828697"/>
              <a:ext cx="324479" cy="183888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7"/>
            <p:cNvSpPr/>
            <p:nvPr/>
          </p:nvSpPr>
          <p:spPr>
            <a:xfrm rot="676147">
              <a:off x="7504274" y="1069992"/>
              <a:ext cx="64315" cy="120857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7"/>
            <p:cNvSpPr/>
            <p:nvPr/>
          </p:nvSpPr>
          <p:spPr>
            <a:xfrm rot="676147">
              <a:off x="7280454" y="822935"/>
              <a:ext cx="269510" cy="228740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7"/>
            <p:cNvSpPr/>
            <p:nvPr/>
          </p:nvSpPr>
          <p:spPr>
            <a:xfrm rot="676147">
              <a:off x="7494024" y="1063608"/>
              <a:ext cx="26930" cy="62477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7"/>
            <p:cNvSpPr/>
            <p:nvPr/>
          </p:nvSpPr>
          <p:spPr>
            <a:xfrm rot="676147">
              <a:off x="6799863" y="1233217"/>
              <a:ext cx="948984" cy="1913734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9" name="Google Shape;489;p7"/>
          <p:cNvGrpSpPr/>
          <p:nvPr/>
        </p:nvGrpSpPr>
        <p:grpSpPr>
          <a:xfrm>
            <a:off x="6655561" y="3482387"/>
            <a:ext cx="2353743" cy="2655604"/>
            <a:chOff x="1917725" y="3910125"/>
            <a:chExt cx="1279950" cy="1444100"/>
          </a:xfrm>
        </p:grpSpPr>
        <p:sp>
          <p:nvSpPr>
            <p:cNvPr id="490" name="Google Shape;490;p7"/>
            <p:cNvSpPr/>
            <p:nvPr/>
          </p:nvSpPr>
          <p:spPr>
            <a:xfrm>
              <a:off x="2465000" y="4571425"/>
              <a:ext cx="170475" cy="105500"/>
            </a:xfrm>
            <a:custGeom>
              <a:avLst/>
              <a:gdLst/>
              <a:ahLst/>
              <a:cxnLst/>
              <a:rect l="l" t="t" r="r" b="b"/>
              <a:pathLst>
                <a:path w="6819" h="4220" extrusionOk="0">
                  <a:moveTo>
                    <a:pt x="4217" y="1"/>
                  </a:moveTo>
                  <a:cubicBezTo>
                    <a:pt x="2787" y="1"/>
                    <a:pt x="1088" y="846"/>
                    <a:pt x="0" y="4219"/>
                  </a:cubicBezTo>
                  <a:cubicBezTo>
                    <a:pt x="0" y="4219"/>
                    <a:pt x="6034" y="2641"/>
                    <a:pt x="6818" y="854"/>
                  </a:cubicBezTo>
                  <a:cubicBezTo>
                    <a:pt x="6818" y="854"/>
                    <a:pt x="5653" y="1"/>
                    <a:pt x="42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7"/>
            <p:cNvSpPr/>
            <p:nvPr/>
          </p:nvSpPr>
          <p:spPr>
            <a:xfrm>
              <a:off x="2815350" y="4351000"/>
              <a:ext cx="382325" cy="392250"/>
            </a:xfrm>
            <a:custGeom>
              <a:avLst/>
              <a:gdLst/>
              <a:ahLst/>
              <a:cxnLst/>
              <a:rect l="l" t="t" r="r" b="b"/>
              <a:pathLst>
                <a:path w="15293" h="15690" extrusionOk="0">
                  <a:moveTo>
                    <a:pt x="13299" y="0"/>
                  </a:moveTo>
                  <a:cubicBezTo>
                    <a:pt x="13002" y="0"/>
                    <a:pt x="12447" y="2525"/>
                    <a:pt x="12447" y="2525"/>
                  </a:cubicBezTo>
                  <a:cubicBezTo>
                    <a:pt x="12447" y="2525"/>
                    <a:pt x="12163" y="408"/>
                    <a:pt x="11724" y="387"/>
                  </a:cubicBezTo>
                  <a:cubicBezTo>
                    <a:pt x="11722" y="387"/>
                    <a:pt x="11720" y="387"/>
                    <a:pt x="11719" y="387"/>
                  </a:cubicBezTo>
                  <a:cubicBezTo>
                    <a:pt x="11292" y="387"/>
                    <a:pt x="11473" y="3314"/>
                    <a:pt x="11473" y="3314"/>
                  </a:cubicBezTo>
                  <a:cubicBezTo>
                    <a:pt x="11473" y="3314"/>
                    <a:pt x="10651" y="1910"/>
                    <a:pt x="10365" y="1910"/>
                  </a:cubicBezTo>
                  <a:cubicBezTo>
                    <a:pt x="10351" y="1910"/>
                    <a:pt x="10338" y="1914"/>
                    <a:pt x="10327" y="1921"/>
                  </a:cubicBezTo>
                  <a:cubicBezTo>
                    <a:pt x="10091" y="2080"/>
                    <a:pt x="10891" y="4091"/>
                    <a:pt x="10891" y="4091"/>
                  </a:cubicBezTo>
                  <a:cubicBezTo>
                    <a:pt x="9849" y="8827"/>
                    <a:pt x="1" y="10088"/>
                    <a:pt x="1" y="10088"/>
                  </a:cubicBezTo>
                  <a:lnTo>
                    <a:pt x="1623" y="15689"/>
                  </a:lnTo>
                  <a:cubicBezTo>
                    <a:pt x="13709" y="13908"/>
                    <a:pt x="13226" y="4794"/>
                    <a:pt x="13226" y="4794"/>
                  </a:cubicBezTo>
                  <a:cubicBezTo>
                    <a:pt x="13226" y="4794"/>
                    <a:pt x="15292" y="3314"/>
                    <a:pt x="14936" y="2902"/>
                  </a:cubicBezTo>
                  <a:cubicBezTo>
                    <a:pt x="14878" y="2833"/>
                    <a:pt x="14802" y="2804"/>
                    <a:pt x="14717" y="2804"/>
                  </a:cubicBezTo>
                  <a:cubicBezTo>
                    <a:pt x="14290" y="2804"/>
                    <a:pt x="13621" y="3527"/>
                    <a:pt x="13621" y="3527"/>
                  </a:cubicBezTo>
                  <a:cubicBezTo>
                    <a:pt x="13621" y="3527"/>
                    <a:pt x="15194" y="1445"/>
                    <a:pt x="14683" y="1050"/>
                  </a:cubicBezTo>
                  <a:cubicBezTo>
                    <a:pt x="14639" y="1016"/>
                    <a:pt x="14592" y="1001"/>
                    <a:pt x="14544" y="1001"/>
                  </a:cubicBezTo>
                  <a:cubicBezTo>
                    <a:pt x="14042" y="1001"/>
                    <a:pt x="13385" y="2689"/>
                    <a:pt x="13385" y="2689"/>
                  </a:cubicBezTo>
                  <a:cubicBezTo>
                    <a:pt x="13385" y="2689"/>
                    <a:pt x="13626" y="349"/>
                    <a:pt x="13347" y="26"/>
                  </a:cubicBezTo>
                  <a:cubicBezTo>
                    <a:pt x="13332" y="8"/>
                    <a:pt x="13316" y="0"/>
                    <a:pt x="13299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7"/>
            <p:cNvSpPr/>
            <p:nvPr/>
          </p:nvSpPr>
          <p:spPr>
            <a:xfrm>
              <a:off x="3099125" y="4431150"/>
              <a:ext cx="23725" cy="26550"/>
            </a:xfrm>
            <a:custGeom>
              <a:avLst/>
              <a:gdLst/>
              <a:ahLst/>
              <a:cxnLst/>
              <a:rect l="l" t="t" r="r" b="b"/>
              <a:pathLst>
                <a:path w="949" h="1062" extrusionOk="0">
                  <a:moveTo>
                    <a:pt x="127" y="1"/>
                  </a:moveTo>
                  <a:cubicBezTo>
                    <a:pt x="87" y="1"/>
                    <a:pt x="49" y="23"/>
                    <a:pt x="28" y="63"/>
                  </a:cubicBezTo>
                  <a:cubicBezTo>
                    <a:pt x="0" y="113"/>
                    <a:pt x="28" y="179"/>
                    <a:pt x="77" y="201"/>
                  </a:cubicBezTo>
                  <a:cubicBezTo>
                    <a:pt x="708" y="503"/>
                    <a:pt x="653" y="918"/>
                    <a:pt x="653" y="941"/>
                  </a:cubicBezTo>
                  <a:cubicBezTo>
                    <a:pt x="642" y="996"/>
                    <a:pt x="681" y="1050"/>
                    <a:pt x="741" y="1062"/>
                  </a:cubicBezTo>
                  <a:lnTo>
                    <a:pt x="757" y="1062"/>
                  </a:lnTo>
                  <a:cubicBezTo>
                    <a:pt x="807" y="1062"/>
                    <a:pt x="850" y="1024"/>
                    <a:pt x="861" y="974"/>
                  </a:cubicBezTo>
                  <a:cubicBezTo>
                    <a:pt x="866" y="951"/>
                    <a:pt x="949" y="382"/>
                    <a:pt x="170" y="9"/>
                  </a:cubicBezTo>
                  <a:cubicBezTo>
                    <a:pt x="156" y="4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7"/>
            <p:cNvSpPr/>
            <p:nvPr/>
          </p:nvSpPr>
          <p:spPr>
            <a:xfrm>
              <a:off x="1933575" y="4790075"/>
              <a:ext cx="452100" cy="290525"/>
            </a:xfrm>
            <a:custGeom>
              <a:avLst/>
              <a:gdLst/>
              <a:ahLst/>
              <a:cxnLst/>
              <a:rect l="l" t="t" r="r" b="b"/>
              <a:pathLst>
                <a:path w="18084" h="11621" extrusionOk="0">
                  <a:moveTo>
                    <a:pt x="4633" y="1"/>
                  </a:moveTo>
                  <a:cubicBezTo>
                    <a:pt x="4633" y="1"/>
                    <a:pt x="671" y="1097"/>
                    <a:pt x="95" y="1645"/>
                  </a:cubicBezTo>
                  <a:cubicBezTo>
                    <a:pt x="2" y="1735"/>
                    <a:pt x="1" y="1772"/>
                    <a:pt x="63" y="1772"/>
                  </a:cubicBezTo>
                  <a:cubicBezTo>
                    <a:pt x="388" y="1772"/>
                    <a:pt x="2442" y="762"/>
                    <a:pt x="2442" y="762"/>
                  </a:cubicBezTo>
                  <a:cubicBezTo>
                    <a:pt x="2442" y="762"/>
                    <a:pt x="3652" y="6259"/>
                    <a:pt x="7615" y="9729"/>
                  </a:cubicBezTo>
                  <a:cubicBezTo>
                    <a:pt x="9237" y="11150"/>
                    <a:pt x="10956" y="11620"/>
                    <a:pt x="12522" y="11620"/>
                  </a:cubicBezTo>
                  <a:cubicBezTo>
                    <a:pt x="15598" y="11620"/>
                    <a:pt x="18083" y="9806"/>
                    <a:pt x="18083" y="9806"/>
                  </a:cubicBezTo>
                  <a:lnTo>
                    <a:pt x="15063" y="4463"/>
                  </a:lnTo>
                  <a:cubicBezTo>
                    <a:pt x="14009" y="5007"/>
                    <a:pt x="13009" y="5233"/>
                    <a:pt x="12076" y="5233"/>
                  </a:cubicBezTo>
                  <a:cubicBezTo>
                    <a:pt x="7580" y="5233"/>
                    <a:pt x="4633" y="1"/>
                    <a:pt x="46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7"/>
            <p:cNvSpPr/>
            <p:nvPr/>
          </p:nvSpPr>
          <p:spPr>
            <a:xfrm>
              <a:off x="1917725" y="4765025"/>
              <a:ext cx="147875" cy="88000"/>
            </a:xfrm>
            <a:custGeom>
              <a:avLst/>
              <a:gdLst/>
              <a:ahLst/>
              <a:cxnLst/>
              <a:rect l="l" t="t" r="r" b="b"/>
              <a:pathLst>
                <a:path w="5915" h="3520" extrusionOk="0">
                  <a:moveTo>
                    <a:pt x="4610" y="0"/>
                  </a:moveTo>
                  <a:lnTo>
                    <a:pt x="0" y="2861"/>
                  </a:lnTo>
                  <a:cubicBezTo>
                    <a:pt x="283" y="3143"/>
                    <a:pt x="744" y="3233"/>
                    <a:pt x="1220" y="3233"/>
                  </a:cubicBezTo>
                  <a:cubicBezTo>
                    <a:pt x="2066" y="3233"/>
                    <a:pt x="2955" y="2948"/>
                    <a:pt x="2955" y="2948"/>
                  </a:cubicBezTo>
                  <a:lnTo>
                    <a:pt x="3278" y="3519"/>
                  </a:lnTo>
                  <a:lnTo>
                    <a:pt x="5915" y="1984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7"/>
            <p:cNvSpPr/>
            <p:nvPr/>
          </p:nvSpPr>
          <p:spPr>
            <a:xfrm>
              <a:off x="1991850" y="4825775"/>
              <a:ext cx="19625" cy="24600"/>
            </a:xfrm>
            <a:custGeom>
              <a:avLst/>
              <a:gdLst/>
              <a:ahLst/>
              <a:cxnLst/>
              <a:rect l="l" t="t" r="r" b="b"/>
              <a:pathLst>
                <a:path w="785" h="984" extrusionOk="0">
                  <a:moveTo>
                    <a:pt x="667" y="1"/>
                  </a:moveTo>
                  <a:cubicBezTo>
                    <a:pt x="634" y="1"/>
                    <a:pt x="600" y="17"/>
                    <a:pt x="577" y="47"/>
                  </a:cubicBezTo>
                  <a:lnTo>
                    <a:pt x="39" y="819"/>
                  </a:lnTo>
                  <a:cubicBezTo>
                    <a:pt x="0" y="869"/>
                    <a:pt x="17" y="935"/>
                    <a:pt x="61" y="968"/>
                  </a:cubicBezTo>
                  <a:cubicBezTo>
                    <a:pt x="83" y="979"/>
                    <a:pt x="99" y="984"/>
                    <a:pt x="121" y="984"/>
                  </a:cubicBezTo>
                  <a:cubicBezTo>
                    <a:pt x="154" y="984"/>
                    <a:pt x="187" y="968"/>
                    <a:pt x="210" y="941"/>
                  </a:cubicBezTo>
                  <a:lnTo>
                    <a:pt x="751" y="168"/>
                  </a:lnTo>
                  <a:cubicBezTo>
                    <a:pt x="784" y="118"/>
                    <a:pt x="774" y="53"/>
                    <a:pt x="724" y="20"/>
                  </a:cubicBezTo>
                  <a:cubicBezTo>
                    <a:pt x="707" y="7"/>
                    <a:pt x="687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7"/>
            <p:cNvSpPr/>
            <p:nvPr/>
          </p:nvSpPr>
          <p:spPr>
            <a:xfrm>
              <a:off x="1983100" y="4817025"/>
              <a:ext cx="15075" cy="29425"/>
            </a:xfrm>
            <a:custGeom>
              <a:avLst/>
              <a:gdLst/>
              <a:ahLst/>
              <a:cxnLst/>
              <a:rect l="l" t="t" r="r" b="b"/>
              <a:pathLst>
                <a:path w="603" h="1177" extrusionOk="0">
                  <a:moveTo>
                    <a:pt x="481" y="0"/>
                  </a:moveTo>
                  <a:cubicBezTo>
                    <a:pt x="440" y="0"/>
                    <a:pt x="400" y="26"/>
                    <a:pt x="383" y="68"/>
                  </a:cubicBezTo>
                  <a:lnTo>
                    <a:pt x="22" y="1033"/>
                  </a:lnTo>
                  <a:cubicBezTo>
                    <a:pt x="0" y="1088"/>
                    <a:pt x="27" y="1148"/>
                    <a:pt x="82" y="1164"/>
                  </a:cubicBezTo>
                  <a:cubicBezTo>
                    <a:pt x="93" y="1169"/>
                    <a:pt x="104" y="1176"/>
                    <a:pt x="120" y="1176"/>
                  </a:cubicBezTo>
                  <a:cubicBezTo>
                    <a:pt x="158" y="1176"/>
                    <a:pt x="203" y="1148"/>
                    <a:pt x="219" y="1104"/>
                  </a:cubicBezTo>
                  <a:lnTo>
                    <a:pt x="581" y="145"/>
                  </a:lnTo>
                  <a:cubicBezTo>
                    <a:pt x="603" y="91"/>
                    <a:pt x="575" y="30"/>
                    <a:pt x="520" y="8"/>
                  </a:cubicBezTo>
                  <a:cubicBezTo>
                    <a:pt x="507" y="3"/>
                    <a:pt x="494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7"/>
            <p:cNvSpPr/>
            <p:nvPr/>
          </p:nvSpPr>
          <p:spPr>
            <a:xfrm>
              <a:off x="2153125" y="5074400"/>
              <a:ext cx="432325" cy="265100"/>
            </a:xfrm>
            <a:custGeom>
              <a:avLst/>
              <a:gdLst/>
              <a:ahLst/>
              <a:cxnLst/>
              <a:rect l="l" t="t" r="r" b="b"/>
              <a:pathLst>
                <a:path w="17293" h="10604" extrusionOk="0">
                  <a:moveTo>
                    <a:pt x="11165" y="1"/>
                  </a:moveTo>
                  <a:cubicBezTo>
                    <a:pt x="10367" y="5287"/>
                    <a:pt x="4966" y="5882"/>
                    <a:pt x="2574" y="5882"/>
                  </a:cubicBezTo>
                  <a:cubicBezTo>
                    <a:pt x="1878" y="5882"/>
                    <a:pt x="1437" y="5832"/>
                    <a:pt x="1437" y="5832"/>
                  </a:cubicBezTo>
                  <a:cubicBezTo>
                    <a:pt x="1437" y="5832"/>
                    <a:pt x="0" y="9691"/>
                    <a:pt x="111" y="10481"/>
                  </a:cubicBezTo>
                  <a:cubicBezTo>
                    <a:pt x="123" y="10566"/>
                    <a:pt x="140" y="10604"/>
                    <a:pt x="161" y="10604"/>
                  </a:cubicBezTo>
                  <a:cubicBezTo>
                    <a:pt x="333" y="10604"/>
                    <a:pt x="768" y="8063"/>
                    <a:pt x="768" y="8063"/>
                  </a:cubicBezTo>
                  <a:cubicBezTo>
                    <a:pt x="768" y="8063"/>
                    <a:pt x="4002" y="9464"/>
                    <a:pt x="7897" y="9464"/>
                  </a:cubicBezTo>
                  <a:cubicBezTo>
                    <a:pt x="8923" y="9464"/>
                    <a:pt x="9996" y="9366"/>
                    <a:pt x="11067" y="9120"/>
                  </a:cubicBezTo>
                  <a:cubicBezTo>
                    <a:pt x="17293" y="7696"/>
                    <a:pt x="17265" y="686"/>
                    <a:pt x="17265" y="686"/>
                  </a:cubicBezTo>
                  <a:lnTo>
                    <a:pt x="1116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7"/>
            <p:cNvSpPr/>
            <p:nvPr/>
          </p:nvSpPr>
          <p:spPr>
            <a:xfrm>
              <a:off x="2149425" y="5218975"/>
              <a:ext cx="68950" cy="135250"/>
            </a:xfrm>
            <a:custGeom>
              <a:avLst/>
              <a:gdLst/>
              <a:ahLst/>
              <a:cxnLst/>
              <a:rect l="l" t="t" r="r" b="b"/>
              <a:pathLst>
                <a:path w="2758" h="5410" extrusionOk="0">
                  <a:moveTo>
                    <a:pt x="385" y="0"/>
                  </a:moveTo>
                  <a:lnTo>
                    <a:pt x="1" y="5409"/>
                  </a:lnTo>
                  <a:cubicBezTo>
                    <a:pt x="1102" y="5234"/>
                    <a:pt x="1804" y="3064"/>
                    <a:pt x="1804" y="3064"/>
                  </a:cubicBezTo>
                  <a:lnTo>
                    <a:pt x="2457" y="3140"/>
                  </a:lnTo>
                  <a:lnTo>
                    <a:pt x="2758" y="104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7"/>
            <p:cNvSpPr/>
            <p:nvPr/>
          </p:nvSpPr>
          <p:spPr>
            <a:xfrm>
              <a:off x="2193150" y="5273225"/>
              <a:ext cx="13725" cy="27675"/>
            </a:xfrm>
            <a:custGeom>
              <a:avLst/>
              <a:gdLst/>
              <a:ahLst/>
              <a:cxnLst/>
              <a:rect l="l" t="t" r="r" b="b"/>
              <a:pathLst>
                <a:path w="549" h="1107" extrusionOk="0">
                  <a:moveTo>
                    <a:pt x="115" y="1"/>
                  </a:moveTo>
                  <a:cubicBezTo>
                    <a:pt x="105" y="1"/>
                    <a:pt x="94" y="3"/>
                    <a:pt x="83" y="6"/>
                  </a:cubicBezTo>
                  <a:cubicBezTo>
                    <a:pt x="28" y="28"/>
                    <a:pt x="0" y="87"/>
                    <a:pt x="17" y="143"/>
                  </a:cubicBezTo>
                  <a:lnTo>
                    <a:pt x="329" y="1036"/>
                  </a:lnTo>
                  <a:cubicBezTo>
                    <a:pt x="346" y="1081"/>
                    <a:pt x="384" y="1107"/>
                    <a:pt x="428" y="1107"/>
                  </a:cubicBezTo>
                  <a:cubicBezTo>
                    <a:pt x="438" y="1107"/>
                    <a:pt x="450" y="1107"/>
                    <a:pt x="460" y="1102"/>
                  </a:cubicBezTo>
                  <a:cubicBezTo>
                    <a:pt x="516" y="1081"/>
                    <a:pt x="549" y="1020"/>
                    <a:pt x="526" y="965"/>
                  </a:cubicBezTo>
                  <a:lnTo>
                    <a:pt x="220" y="72"/>
                  </a:lnTo>
                  <a:cubicBezTo>
                    <a:pt x="202" y="27"/>
                    <a:pt x="159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7"/>
            <p:cNvSpPr/>
            <p:nvPr/>
          </p:nvSpPr>
          <p:spPr>
            <a:xfrm>
              <a:off x="2178200" y="5278950"/>
              <a:ext cx="20150" cy="26750"/>
            </a:xfrm>
            <a:custGeom>
              <a:avLst/>
              <a:gdLst/>
              <a:ahLst/>
              <a:cxnLst/>
              <a:rect l="l" t="t" r="r" b="b"/>
              <a:pathLst>
                <a:path w="806" h="1070" extrusionOk="0">
                  <a:moveTo>
                    <a:pt x="118" y="0"/>
                  </a:moveTo>
                  <a:cubicBezTo>
                    <a:pt x="99" y="0"/>
                    <a:pt x="79" y="6"/>
                    <a:pt x="61" y="18"/>
                  </a:cubicBezTo>
                  <a:cubicBezTo>
                    <a:pt x="17" y="51"/>
                    <a:pt x="1" y="116"/>
                    <a:pt x="34" y="166"/>
                  </a:cubicBezTo>
                  <a:lnTo>
                    <a:pt x="598" y="1027"/>
                  </a:lnTo>
                  <a:cubicBezTo>
                    <a:pt x="620" y="1054"/>
                    <a:pt x="653" y="1070"/>
                    <a:pt x="686" y="1070"/>
                  </a:cubicBezTo>
                  <a:cubicBezTo>
                    <a:pt x="707" y="1070"/>
                    <a:pt x="724" y="1065"/>
                    <a:pt x="747" y="1054"/>
                  </a:cubicBezTo>
                  <a:cubicBezTo>
                    <a:pt x="795" y="1021"/>
                    <a:pt x="806" y="956"/>
                    <a:pt x="773" y="906"/>
                  </a:cubicBezTo>
                  <a:lnTo>
                    <a:pt x="209" y="45"/>
                  </a:lnTo>
                  <a:cubicBezTo>
                    <a:pt x="188" y="17"/>
                    <a:pt x="153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7"/>
            <p:cNvSpPr/>
            <p:nvPr/>
          </p:nvSpPr>
          <p:spPr>
            <a:xfrm>
              <a:off x="2168900" y="5297100"/>
              <a:ext cx="21525" cy="18775"/>
            </a:xfrm>
            <a:custGeom>
              <a:avLst/>
              <a:gdLst/>
              <a:ahLst/>
              <a:cxnLst/>
              <a:rect l="l" t="t" r="r" b="b"/>
              <a:pathLst>
                <a:path w="861" h="751" extrusionOk="0">
                  <a:moveTo>
                    <a:pt x="116" y="1"/>
                  </a:moveTo>
                  <a:cubicBezTo>
                    <a:pt x="85" y="1"/>
                    <a:pt x="54" y="14"/>
                    <a:pt x="33" y="37"/>
                  </a:cubicBezTo>
                  <a:cubicBezTo>
                    <a:pt x="1" y="81"/>
                    <a:pt x="1" y="147"/>
                    <a:pt x="49" y="185"/>
                  </a:cubicBezTo>
                  <a:lnTo>
                    <a:pt x="674" y="723"/>
                  </a:lnTo>
                  <a:cubicBezTo>
                    <a:pt x="691" y="739"/>
                    <a:pt x="717" y="750"/>
                    <a:pt x="740" y="750"/>
                  </a:cubicBezTo>
                  <a:cubicBezTo>
                    <a:pt x="773" y="750"/>
                    <a:pt x="800" y="733"/>
                    <a:pt x="823" y="711"/>
                  </a:cubicBezTo>
                  <a:cubicBezTo>
                    <a:pt x="861" y="668"/>
                    <a:pt x="856" y="602"/>
                    <a:pt x="811" y="564"/>
                  </a:cubicBezTo>
                  <a:lnTo>
                    <a:pt x="186" y="27"/>
                  </a:lnTo>
                  <a:cubicBezTo>
                    <a:pt x="167" y="9"/>
                    <a:pt x="142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7"/>
            <p:cNvSpPr/>
            <p:nvPr/>
          </p:nvSpPr>
          <p:spPr>
            <a:xfrm>
              <a:off x="2215475" y="4847750"/>
              <a:ext cx="444275" cy="439350"/>
            </a:xfrm>
            <a:custGeom>
              <a:avLst/>
              <a:gdLst/>
              <a:ahLst/>
              <a:cxnLst/>
              <a:rect l="l" t="t" r="r" b="b"/>
              <a:pathLst>
                <a:path w="17771" h="17574" extrusionOk="0">
                  <a:moveTo>
                    <a:pt x="5153" y="1"/>
                  </a:moveTo>
                  <a:cubicBezTo>
                    <a:pt x="3787" y="2156"/>
                    <a:pt x="111" y="2369"/>
                    <a:pt x="111" y="2369"/>
                  </a:cubicBezTo>
                  <a:cubicBezTo>
                    <a:pt x="0" y="3229"/>
                    <a:pt x="1174" y="10157"/>
                    <a:pt x="1174" y="10157"/>
                  </a:cubicBezTo>
                  <a:cubicBezTo>
                    <a:pt x="1617" y="10218"/>
                    <a:pt x="2097" y="10243"/>
                    <a:pt x="2582" y="10243"/>
                  </a:cubicBezTo>
                  <a:cubicBezTo>
                    <a:pt x="4640" y="10243"/>
                    <a:pt x="6807" y="9801"/>
                    <a:pt x="6807" y="9801"/>
                  </a:cubicBezTo>
                  <a:lnTo>
                    <a:pt x="6807" y="9801"/>
                  </a:lnTo>
                  <a:cubicBezTo>
                    <a:pt x="6807" y="11369"/>
                    <a:pt x="5186" y="13221"/>
                    <a:pt x="5186" y="13221"/>
                  </a:cubicBezTo>
                  <a:cubicBezTo>
                    <a:pt x="5925" y="14701"/>
                    <a:pt x="10321" y="17573"/>
                    <a:pt x="10321" y="17573"/>
                  </a:cubicBezTo>
                  <a:cubicBezTo>
                    <a:pt x="15144" y="14739"/>
                    <a:pt x="17770" y="9313"/>
                    <a:pt x="17770" y="9313"/>
                  </a:cubicBezTo>
                  <a:lnTo>
                    <a:pt x="51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7"/>
            <p:cNvSpPr/>
            <p:nvPr/>
          </p:nvSpPr>
          <p:spPr>
            <a:xfrm>
              <a:off x="2303575" y="4587175"/>
              <a:ext cx="660350" cy="594950"/>
            </a:xfrm>
            <a:custGeom>
              <a:avLst/>
              <a:gdLst/>
              <a:ahLst/>
              <a:cxnLst/>
              <a:rect l="l" t="t" r="r" b="b"/>
              <a:pathLst>
                <a:path w="26414" h="23798" extrusionOk="0">
                  <a:moveTo>
                    <a:pt x="20916" y="0"/>
                  </a:moveTo>
                  <a:cubicBezTo>
                    <a:pt x="16975" y="0"/>
                    <a:pt x="8211" y="460"/>
                    <a:pt x="8211" y="460"/>
                  </a:cubicBezTo>
                  <a:cubicBezTo>
                    <a:pt x="5904" y="3305"/>
                    <a:pt x="0" y="11646"/>
                    <a:pt x="0" y="11646"/>
                  </a:cubicBezTo>
                  <a:cubicBezTo>
                    <a:pt x="4111" y="17330"/>
                    <a:pt x="12010" y="23798"/>
                    <a:pt x="12010" y="23798"/>
                  </a:cubicBezTo>
                  <a:cubicBezTo>
                    <a:pt x="26414" y="13171"/>
                    <a:pt x="22286" y="32"/>
                    <a:pt x="22286" y="32"/>
                  </a:cubicBezTo>
                  <a:cubicBezTo>
                    <a:pt x="21959" y="10"/>
                    <a:pt x="21488" y="0"/>
                    <a:pt x="20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7"/>
            <p:cNvSpPr/>
            <p:nvPr/>
          </p:nvSpPr>
          <p:spPr>
            <a:xfrm>
              <a:off x="2602975" y="4736250"/>
              <a:ext cx="457975" cy="315500"/>
            </a:xfrm>
            <a:custGeom>
              <a:avLst/>
              <a:gdLst/>
              <a:ahLst/>
              <a:cxnLst/>
              <a:rect l="l" t="t" r="r" b="b"/>
              <a:pathLst>
                <a:path w="18319" h="12620" extrusionOk="0">
                  <a:moveTo>
                    <a:pt x="4982" y="0"/>
                  </a:moveTo>
                  <a:lnTo>
                    <a:pt x="1" y="3036"/>
                  </a:lnTo>
                  <a:cubicBezTo>
                    <a:pt x="3237" y="10457"/>
                    <a:pt x="8137" y="11708"/>
                    <a:pt x="11074" y="11708"/>
                  </a:cubicBezTo>
                  <a:cubicBezTo>
                    <a:pt x="12568" y="11708"/>
                    <a:pt x="13555" y="11384"/>
                    <a:pt x="13555" y="11384"/>
                  </a:cubicBezTo>
                  <a:cubicBezTo>
                    <a:pt x="13555" y="11384"/>
                    <a:pt x="15069" y="12620"/>
                    <a:pt x="15648" y="12620"/>
                  </a:cubicBezTo>
                  <a:cubicBezTo>
                    <a:pt x="15729" y="12620"/>
                    <a:pt x="15792" y="12595"/>
                    <a:pt x="15829" y="12540"/>
                  </a:cubicBezTo>
                  <a:cubicBezTo>
                    <a:pt x="16136" y="12090"/>
                    <a:pt x="14881" y="11433"/>
                    <a:pt x="14881" y="11433"/>
                  </a:cubicBezTo>
                  <a:lnTo>
                    <a:pt x="14881" y="11433"/>
                  </a:lnTo>
                  <a:cubicBezTo>
                    <a:pt x="14881" y="11433"/>
                    <a:pt x="16304" y="12003"/>
                    <a:pt x="17080" y="12003"/>
                  </a:cubicBezTo>
                  <a:cubicBezTo>
                    <a:pt x="17316" y="12003"/>
                    <a:pt x="17492" y="11950"/>
                    <a:pt x="17550" y="11811"/>
                  </a:cubicBezTo>
                  <a:cubicBezTo>
                    <a:pt x="17792" y="11214"/>
                    <a:pt x="15627" y="10984"/>
                    <a:pt x="15627" y="10984"/>
                  </a:cubicBezTo>
                  <a:cubicBezTo>
                    <a:pt x="15627" y="10984"/>
                    <a:pt x="17950" y="10605"/>
                    <a:pt x="18186" y="10249"/>
                  </a:cubicBezTo>
                  <a:cubicBezTo>
                    <a:pt x="18319" y="10052"/>
                    <a:pt x="17469" y="10009"/>
                    <a:pt x="16697" y="10009"/>
                  </a:cubicBezTo>
                  <a:cubicBezTo>
                    <a:pt x="16094" y="10009"/>
                    <a:pt x="15539" y="10036"/>
                    <a:pt x="15539" y="10036"/>
                  </a:cubicBezTo>
                  <a:cubicBezTo>
                    <a:pt x="15539" y="10036"/>
                    <a:pt x="17506" y="9208"/>
                    <a:pt x="17413" y="8781"/>
                  </a:cubicBezTo>
                  <a:cubicBezTo>
                    <a:pt x="17397" y="8703"/>
                    <a:pt x="17290" y="8671"/>
                    <a:pt x="17126" y="8671"/>
                  </a:cubicBezTo>
                  <a:cubicBezTo>
                    <a:pt x="16393" y="8671"/>
                    <a:pt x="14524" y="9307"/>
                    <a:pt x="14524" y="9307"/>
                  </a:cubicBezTo>
                  <a:cubicBezTo>
                    <a:pt x="14524" y="9307"/>
                    <a:pt x="15779" y="8024"/>
                    <a:pt x="15566" y="7832"/>
                  </a:cubicBezTo>
                  <a:cubicBezTo>
                    <a:pt x="15552" y="7820"/>
                    <a:pt x="15531" y="7814"/>
                    <a:pt x="15504" y="7814"/>
                  </a:cubicBezTo>
                  <a:cubicBezTo>
                    <a:pt x="15127" y="7814"/>
                    <a:pt x="13621" y="8945"/>
                    <a:pt x="13621" y="8945"/>
                  </a:cubicBezTo>
                  <a:cubicBezTo>
                    <a:pt x="13559" y="8948"/>
                    <a:pt x="13498" y="8950"/>
                    <a:pt x="13437" y="8950"/>
                  </a:cubicBezTo>
                  <a:cubicBezTo>
                    <a:pt x="8686" y="8950"/>
                    <a:pt x="4982" y="0"/>
                    <a:pt x="49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7"/>
            <p:cNvSpPr/>
            <p:nvPr/>
          </p:nvSpPr>
          <p:spPr>
            <a:xfrm>
              <a:off x="2602975" y="4458500"/>
              <a:ext cx="182200" cy="179600"/>
            </a:xfrm>
            <a:custGeom>
              <a:avLst/>
              <a:gdLst/>
              <a:ahLst/>
              <a:cxnLst/>
              <a:rect l="l" t="t" r="r" b="b"/>
              <a:pathLst>
                <a:path w="7288" h="7184" extrusionOk="0">
                  <a:moveTo>
                    <a:pt x="1645" y="1"/>
                  </a:moveTo>
                  <a:lnTo>
                    <a:pt x="1130" y="4873"/>
                  </a:lnTo>
                  <a:lnTo>
                    <a:pt x="1" y="4724"/>
                  </a:lnTo>
                  <a:lnTo>
                    <a:pt x="1" y="4724"/>
                  </a:lnTo>
                  <a:cubicBezTo>
                    <a:pt x="1" y="4724"/>
                    <a:pt x="1415" y="6895"/>
                    <a:pt x="4467" y="7164"/>
                  </a:cubicBezTo>
                  <a:cubicBezTo>
                    <a:pt x="4620" y="7178"/>
                    <a:pt x="4763" y="7184"/>
                    <a:pt x="4897" y="7184"/>
                  </a:cubicBezTo>
                  <a:cubicBezTo>
                    <a:pt x="7288" y="7184"/>
                    <a:pt x="6791" y="5179"/>
                    <a:pt x="6791" y="5179"/>
                  </a:cubicBezTo>
                  <a:lnTo>
                    <a:pt x="5519" y="5043"/>
                  </a:lnTo>
                  <a:lnTo>
                    <a:pt x="4736" y="762"/>
                  </a:lnTo>
                  <a:lnTo>
                    <a:pt x="164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7"/>
            <p:cNvSpPr/>
            <p:nvPr/>
          </p:nvSpPr>
          <p:spPr>
            <a:xfrm>
              <a:off x="2458125" y="4067700"/>
              <a:ext cx="561550" cy="472775"/>
            </a:xfrm>
            <a:custGeom>
              <a:avLst/>
              <a:gdLst/>
              <a:ahLst/>
              <a:cxnLst/>
              <a:rect l="l" t="t" r="r" b="b"/>
              <a:pathLst>
                <a:path w="22462" h="18911" extrusionOk="0">
                  <a:moveTo>
                    <a:pt x="10263" y="1"/>
                  </a:moveTo>
                  <a:cubicBezTo>
                    <a:pt x="2867" y="1"/>
                    <a:pt x="977" y="7609"/>
                    <a:pt x="977" y="7609"/>
                  </a:cubicBezTo>
                  <a:cubicBezTo>
                    <a:pt x="0" y="13297"/>
                    <a:pt x="5591" y="18910"/>
                    <a:pt x="11328" y="18910"/>
                  </a:cubicBezTo>
                  <a:cubicBezTo>
                    <a:pt x="13319" y="18910"/>
                    <a:pt x="15327" y="18235"/>
                    <a:pt x="17085" y="16652"/>
                  </a:cubicBezTo>
                  <a:cubicBezTo>
                    <a:pt x="22461" y="11806"/>
                    <a:pt x="18274" y="1224"/>
                    <a:pt x="12372" y="192"/>
                  </a:cubicBezTo>
                  <a:cubicBezTo>
                    <a:pt x="11624" y="61"/>
                    <a:pt x="10922" y="1"/>
                    <a:pt x="1026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7"/>
            <p:cNvSpPr/>
            <p:nvPr/>
          </p:nvSpPr>
          <p:spPr>
            <a:xfrm>
              <a:off x="2634050" y="4515750"/>
              <a:ext cx="105150" cy="58825"/>
            </a:xfrm>
            <a:custGeom>
              <a:avLst/>
              <a:gdLst/>
              <a:ahLst/>
              <a:cxnLst/>
              <a:rect l="l" t="t" r="r" b="b"/>
              <a:pathLst>
                <a:path w="4206" h="2353" extrusionOk="0">
                  <a:moveTo>
                    <a:pt x="160" y="1"/>
                  </a:moveTo>
                  <a:lnTo>
                    <a:pt x="1" y="1761"/>
                  </a:lnTo>
                  <a:lnTo>
                    <a:pt x="4205" y="2353"/>
                  </a:lnTo>
                  <a:lnTo>
                    <a:pt x="3954" y="987"/>
                  </a:lnTo>
                  <a:cubicBezTo>
                    <a:pt x="3954" y="987"/>
                    <a:pt x="3835" y="998"/>
                    <a:pt x="3630" y="998"/>
                  </a:cubicBezTo>
                  <a:cubicBezTo>
                    <a:pt x="2988" y="998"/>
                    <a:pt x="1495" y="891"/>
                    <a:pt x="160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2519525" y="4645750"/>
              <a:ext cx="395325" cy="390500"/>
            </a:xfrm>
            <a:custGeom>
              <a:avLst/>
              <a:gdLst/>
              <a:ahLst/>
              <a:cxnLst/>
              <a:rect l="l" t="t" r="r" b="b"/>
              <a:pathLst>
                <a:path w="15813" h="15620" extrusionOk="0">
                  <a:moveTo>
                    <a:pt x="4580" y="1"/>
                  </a:moveTo>
                  <a:cubicBezTo>
                    <a:pt x="2543" y="1"/>
                    <a:pt x="0" y="732"/>
                    <a:pt x="0" y="732"/>
                  </a:cubicBezTo>
                  <a:cubicBezTo>
                    <a:pt x="0" y="732"/>
                    <a:pt x="532" y="6535"/>
                    <a:pt x="3826" y="10153"/>
                  </a:cubicBezTo>
                  <a:cubicBezTo>
                    <a:pt x="7281" y="13957"/>
                    <a:pt x="11687" y="15620"/>
                    <a:pt x="13300" y="15620"/>
                  </a:cubicBezTo>
                  <a:cubicBezTo>
                    <a:pt x="13437" y="15620"/>
                    <a:pt x="13553" y="15608"/>
                    <a:pt x="13648" y="15584"/>
                  </a:cubicBezTo>
                  <a:cubicBezTo>
                    <a:pt x="14854" y="15283"/>
                    <a:pt x="15813" y="12000"/>
                    <a:pt x="15599" y="11579"/>
                  </a:cubicBezTo>
                  <a:cubicBezTo>
                    <a:pt x="15385" y="11156"/>
                    <a:pt x="7290" y="3828"/>
                    <a:pt x="7076" y="1296"/>
                  </a:cubicBezTo>
                  <a:cubicBezTo>
                    <a:pt x="6993" y="303"/>
                    <a:pt x="5891" y="1"/>
                    <a:pt x="4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2492650" y="4703650"/>
              <a:ext cx="272325" cy="302125"/>
            </a:xfrm>
            <a:custGeom>
              <a:avLst/>
              <a:gdLst/>
              <a:ahLst/>
              <a:cxnLst/>
              <a:rect l="l" t="t" r="r" b="b"/>
              <a:pathLst>
                <a:path w="10893" h="12085" extrusionOk="0">
                  <a:moveTo>
                    <a:pt x="121" y="0"/>
                  </a:moveTo>
                  <a:cubicBezTo>
                    <a:pt x="110" y="0"/>
                    <a:pt x="100" y="2"/>
                    <a:pt x="89" y="5"/>
                  </a:cubicBezTo>
                  <a:cubicBezTo>
                    <a:pt x="34" y="22"/>
                    <a:pt x="1" y="81"/>
                    <a:pt x="23" y="136"/>
                  </a:cubicBezTo>
                  <a:cubicBezTo>
                    <a:pt x="51" y="230"/>
                    <a:pt x="3185" y="9317"/>
                    <a:pt x="10738" y="12079"/>
                  </a:cubicBezTo>
                  <a:cubicBezTo>
                    <a:pt x="10749" y="12084"/>
                    <a:pt x="10761" y="12084"/>
                    <a:pt x="10777" y="12084"/>
                  </a:cubicBezTo>
                  <a:cubicBezTo>
                    <a:pt x="10815" y="12084"/>
                    <a:pt x="10859" y="12058"/>
                    <a:pt x="10875" y="12013"/>
                  </a:cubicBezTo>
                  <a:cubicBezTo>
                    <a:pt x="10892" y="11959"/>
                    <a:pt x="10865" y="11899"/>
                    <a:pt x="10809" y="11882"/>
                  </a:cubicBezTo>
                  <a:cubicBezTo>
                    <a:pt x="3355" y="9152"/>
                    <a:pt x="253" y="164"/>
                    <a:pt x="220" y="71"/>
                  </a:cubicBezTo>
                  <a:cubicBezTo>
                    <a:pt x="208" y="26"/>
                    <a:pt x="166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2684900" y="4675475"/>
              <a:ext cx="156375" cy="185475"/>
            </a:xfrm>
            <a:custGeom>
              <a:avLst/>
              <a:gdLst/>
              <a:ahLst/>
              <a:cxnLst/>
              <a:rect l="l" t="t" r="r" b="b"/>
              <a:pathLst>
                <a:path w="6255" h="7419" extrusionOk="0">
                  <a:moveTo>
                    <a:pt x="122" y="0"/>
                  </a:moveTo>
                  <a:cubicBezTo>
                    <a:pt x="101" y="0"/>
                    <a:pt x="80" y="7"/>
                    <a:pt x="61" y="19"/>
                  </a:cubicBezTo>
                  <a:cubicBezTo>
                    <a:pt x="12" y="47"/>
                    <a:pt x="1" y="112"/>
                    <a:pt x="28" y="162"/>
                  </a:cubicBezTo>
                  <a:cubicBezTo>
                    <a:pt x="193" y="408"/>
                    <a:pt x="4078" y="6234"/>
                    <a:pt x="6079" y="7408"/>
                  </a:cubicBezTo>
                  <a:cubicBezTo>
                    <a:pt x="6096" y="7413"/>
                    <a:pt x="6117" y="7418"/>
                    <a:pt x="6134" y="7418"/>
                  </a:cubicBezTo>
                  <a:cubicBezTo>
                    <a:pt x="6173" y="7418"/>
                    <a:pt x="6205" y="7402"/>
                    <a:pt x="6228" y="7369"/>
                  </a:cubicBezTo>
                  <a:cubicBezTo>
                    <a:pt x="6254" y="7320"/>
                    <a:pt x="6238" y="7254"/>
                    <a:pt x="6188" y="7221"/>
                  </a:cubicBezTo>
                  <a:cubicBezTo>
                    <a:pt x="4227" y="6075"/>
                    <a:pt x="248" y="107"/>
                    <a:pt x="210" y="47"/>
                  </a:cubicBezTo>
                  <a:cubicBezTo>
                    <a:pt x="189" y="16"/>
                    <a:pt x="156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2833575" y="4511650"/>
              <a:ext cx="292150" cy="247775"/>
            </a:xfrm>
            <a:custGeom>
              <a:avLst/>
              <a:gdLst/>
              <a:ahLst/>
              <a:cxnLst/>
              <a:rect l="l" t="t" r="r" b="b"/>
              <a:pathLst>
                <a:path w="11686" h="9911" extrusionOk="0">
                  <a:moveTo>
                    <a:pt x="8533" y="1"/>
                  </a:moveTo>
                  <a:cubicBezTo>
                    <a:pt x="8327" y="1"/>
                    <a:pt x="8125" y="51"/>
                    <a:pt x="7931" y="165"/>
                  </a:cubicBezTo>
                  <a:cubicBezTo>
                    <a:pt x="3919" y="2517"/>
                    <a:pt x="1" y="3020"/>
                    <a:pt x="1" y="3020"/>
                  </a:cubicBezTo>
                  <a:lnTo>
                    <a:pt x="1086" y="9911"/>
                  </a:lnTo>
                  <a:cubicBezTo>
                    <a:pt x="9411" y="8984"/>
                    <a:pt x="11685" y="4090"/>
                    <a:pt x="11384" y="2856"/>
                  </a:cubicBezTo>
                  <a:cubicBezTo>
                    <a:pt x="11122" y="1805"/>
                    <a:pt x="9765" y="1"/>
                    <a:pt x="85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7"/>
            <p:cNvSpPr/>
            <p:nvPr/>
          </p:nvSpPr>
          <p:spPr>
            <a:xfrm>
              <a:off x="2825350" y="4596025"/>
              <a:ext cx="53600" cy="142975"/>
            </a:xfrm>
            <a:custGeom>
              <a:avLst/>
              <a:gdLst/>
              <a:ahLst/>
              <a:cxnLst/>
              <a:rect l="l" t="t" r="r" b="b"/>
              <a:pathLst>
                <a:path w="2144" h="5719" extrusionOk="0">
                  <a:moveTo>
                    <a:pt x="118" y="1"/>
                  </a:moveTo>
                  <a:cubicBezTo>
                    <a:pt x="87" y="1"/>
                    <a:pt x="56" y="15"/>
                    <a:pt x="34" y="40"/>
                  </a:cubicBezTo>
                  <a:cubicBezTo>
                    <a:pt x="1" y="85"/>
                    <a:pt x="6" y="151"/>
                    <a:pt x="51" y="189"/>
                  </a:cubicBezTo>
                  <a:cubicBezTo>
                    <a:pt x="1913" y="1674"/>
                    <a:pt x="1316" y="5554"/>
                    <a:pt x="1311" y="5592"/>
                  </a:cubicBezTo>
                  <a:cubicBezTo>
                    <a:pt x="1300" y="5653"/>
                    <a:pt x="1338" y="5708"/>
                    <a:pt x="1399" y="5713"/>
                  </a:cubicBezTo>
                  <a:cubicBezTo>
                    <a:pt x="1404" y="5719"/>
                    <a:pt x="1410" y="5719"/>
                    <a:pt x="1415" y="5719"/>
                  </a:cubicBezTo>
                  <a:cubicBezTo>
                    <a:pt x="1465" y="5719"/>
                    <a:pt x="1508" y="5680"/>
                    <a:pt x="1519" y="5625"/>
                  </a:cubicBezTo>
                  <a:cubicBezTo>
                    <a:pt x="1546" y="5461"/>
                    <a:pt x="2144" y="1586"/>
                    <a:pt x="182" y="24"/>
                  </a:cubicBezTo>
                  <a:cubicBezTo>
                    <a:pt x="163" y="8"/>
                    <a:pt x="141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7"/>
            <p:cNvSpPr/>
            <p:nvPr/>
          </p:nvSpPr>
          <p:spPr>
            <a:xfrm>
              <a:off x="2600100" y="4596000"/>
              <a:ext cx="196375" cy="75150"/>
            </a:xfrm>
            <a:custGeom>
              <a:avLst/>
              <a:gdLst/>
              <a:ahLst/>
              <a:cxnLst/>
              <a:rect l="l" t="t" r="r" b="b"/>
              <a:pathLst>
                <a:path w="7855" h="3006" extrusionOk="0">
                  <a:moveTo>
                    <a:pt x="7491" y="1"/>
                  </a:moveTo>
                  <a:cubicBezTo>
                    <a:pt x="7484" y="1"/>
                    <a:pt x="7477" y="2"/>
                    <a:pt x="7470" y="3"/>
                  </a:cubicBezTo>
                  <a:cubicBezTo>
                    <a:pt x="7416" y="20"/>
                    <a:pt x="7377" y="74"/>
                    <a:pt x="7394" y="129"/>
                  </a:cubicBezTo>
                  <a:cubicBezTo>
                    <a:pt x="7394" y="140"/>
                    <a:pt x="7624" y="1159"/>
                    <a:pt x="7126" y="1933"/>
                  </a:cubicBezTo>
                  <a:cubicBezTo>
                    <a:pt x="6846" y="2360"/>
                    <a:pt x="6385" y="2639"/>
                    <a:pt x="5760" y="2755"/>
                  </a:cubicBezTo>
                  <a:cubicBezTo>
                    <a:pt x="5624" y="2780"/>
                    <a:pt x="5484" y="2792"/>
                    <a:pt x="5340" y="2792"/>
                  </a:cubicBezTo>
                  <a:cubicBezTo>
                    <a:pt x="3166" y="2792"/>
                    <a:pt x="218" y="61"/>
                    <a:pt x="187" y="31"/>
                  </a:cubicBezTo>
                  <a:cubicBezTo>
                    <a:pt x="165" y="12"/>
                    <a:pt x="139" y="3"/>
                    <a:pt x="113" y="3"/>
                  </a:cubicBezTo>
                  <a:cubicBezTo>
                    <a:pt x="85" y="3"/>
                    <a:pt x="58" y="13"/>
                    <a:pt x="38" y="36"/>
                  </a:cubicBezTo>
                  <a:cubicBezTo>
                    <a:pt x="0" y="79"/>
                    <a:pt x="0" y="145"/>
                    <a:pt x="44" y="184"/>
                  </a:cubicBezTo>
                  <a:cubicBezTo>
                    <a:pt x="175" y="304"/>
                    <a:pt x="3086" y="3006"/>
                    <a:pt x="5338" y="3006"/>
                  </a:cubicBezTo>
                  <a:cubicBezTo>
                    <a:pt x="5497" y="3006"/>
                    <a:pt x="5651" y="2990"/>
                    <a:pt x="5798" y="2963"/>
                  </a:cubicBezTo>
                  <a:cubicBezTo>
                    <a:pt x="6484" y="2836"/>
                    <a:pt x="6989" y="2525"/>
                    <a:pt x="7301" y="2042"/>
                  </a:cubicBezTo>
                  <a:cubicBezTo>
                    <a:pt x="7854" y="1197"/>
                    <a:pt x="7607" y="129"/>
                    <a:pt x="7597" y="86"/>
                  </a:cubicBezTo>
                  <a:cubicBezTo>
                    <a:pt x="7587" y="33"/>
                    <a:pt x="7540" y="1"/>
                    <a:pt x="7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2390875" y="5033625"/>
              <a:ext cx="51000" cy="54100"/>
            </a:xfrm>
            <a:custGeom>
              <a:avLst/>
              <a:gdLst/>
              <a:ahLst/>
              <a:cxnLst/>
              <a:rect l="l" t="t" r="r" b="b"/>
              <a:pathLst>
                <a:path w="2040" h="2164" extrusionOk="0">
                  <a:moveTo>
                    <a:pt x="1658" y="0"/>
                  </a:moveTo>
                  <a:cubicBezTo>
                    <a:pt x="1629" y="0"/>
                    <a:pt x="1600" y="12"/>
                    <a:pt x="1579" y="36"/>
                  </a:cubicBezTo>
                  <a:lnTo>
                    <a:pt x="27" y="1812"/>
                  </a:lnTo>
                  <a:cubicBezTo>
                    <a:pt x="11" y="1834"/>
                    <a:pt x="1" y="1862"/>
                    <a:pt x="1" y="1890"/>
                  </a:cubicBezTo>
                  <a:cubicBezTo>
                    <a:pt x="6" y="1917"/>
                    <a:pt x="16" y="1944"/>
                    <a:pt x="39" y="1961"/>
                  </a:cubicBezTo>
                  <a:cubicBezTo>
                    <a:pt x="54" y="1971"/>
                    <a:pt x="297" y="2163"/>
                    <a:pt x="664" y="2163"/>
                  </a:cubicBezTo>
                  <a:cubicBezTo>
                    <a:pt x="717" y="2163"/>
                    <a:pt x="778" y="2158"/>
                    <a:pt x="844" y="2147"/>
                  </a:cubicBezTo>
                  <a:cubicBezTo>
                    <a:pt x="1266" y="2075"/>
                    <a:pt x="1661" y="1746"/>
                    <a:pt x="2007" y="1171"/>
                  </a:cubicBezTo>
                  <a:cubicBezTo>
                    <a:pt x="2039" y="1121"/>
                    <a:pt x="2022" y="1056"/>
                    <a:pt x="1974" y="1023"/>
                  </a:cubicBezTo>
                  <a:cubicBezTo>
                    <a:pt x="1958" y="1014"/>
                    <a:pt x="1940" y="1010"/>
                    <a:pt x="1922" y="1010"/>
                  </a:cubicBezTo>
                  <a:cubicBezTo>
                    <a:pt x="1885" y="1010"/>
                    <a:pt x="1847" y="1028"/>
                    <a:pt x="1825" y="1062"/>
                  </a:cubicBezTo>
                  <a:cubicBezTo>
                    <a:pt x="1513" y="1577"/>
                    <a:pt x="1173" y="1872"/>
                    <a:pt x="811" y="1938"/>
                  </a:cubicBezTo>
                  <a:cubicBezTo>
                    <a:pt x="758" y="1948"/>
                    <a:pt x="708" y="1952"/>
                    <a:pt x="660" y="1952"/>
                  </a:cubicBezTo>
                  <a:cubicBezTo>
                    <a:pt x="490" y="1952"/>
                    <a:pt x="354" y="1899"/>
                    <a:pt x="269" y="1857"/>
                  </a:cubicBezTo>
                  <a:lnTo>
                    <a:pt x="1737" y="174"/>
                  </a:lnTo>
                  <a:cubicBezTo>
                    <a:pt x="1776" y="130"/>
                    <a:pt x="1770" y="64"/>
                    <a:pt x="1726" y="26"/>
                  </a:cubicBezTo>
                  <a:cubicBezTo>
                    <a:pt x="1707" y="8"/>
                    <a:pt x="1683" y="0"/>
                    <a:pt x="1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2458675" y="4743225"/>
              <a:ext cx="280525" cy="301375"/>
            </a:xfrm>
            <a:custGeom>
              <a:avLst/>
              <a:gdLst/>
              <a:ahLst/>
              <a:cxnLst/>
              <a:rect l="l" t="t" r="r" b="b"/>
              <a:pathLst>
                <a:path w="11221" h="12055" extrusionOk="0">
                  <a:moveTo>
                    <a:pt x="1689" y="0"/>
                  </a:moveTo>
                  <a:cubicBezTo>
                    <a:pt x="1689" y="0"/>
                    <a:pt x="1" y="2254"/>
                    <a:pt x="281" y="4457"/>
                  </a:cubicBezTo>
                  <a:cubicBezTo>
                    <a:pt x="559" y="6617"/>
                    <a:pt x="5768" y="12055"/>
                    <a:pt x="7904" y="12055"/>
                  </a:cubicBezTo>
                  <a:cubicBezTo>
                    <a:pt x="7951" y="12055"/>
                    <a:pt x="7998" y="12052"/>
                    <a:pt x="8042" y="12047"/>
                  </a:cubicBezTo>
                  <a:cubicBezTo>
                    <a:pt x="10074" y="11790"/>
                    <a:pt x="11220" y="10639"/>
                    <a:pt x="11220" y="10639"/>
                  </a:cubicBezTo>
                  <a:cubicBezTo>
                    <a:pt x="5389" y="8808"/>
                    <a:pt x="1689" y="0"/>
                    <a:pt x="1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2258900" y="3910125"/>
              <a:ext cx="663225" cy="517725"/>
            </a:xfrm>
            <a:custGeom>
              <a:avLst/>
              <a:gdLst/>
              <a:ahLst/>
              <a:cxnLst/>
              <a:rect l="l" t="t" r="r" b="b"/>
              <a:pathLst>
                <a:path w="26529" h="20709" extrusionOk="0">
                  <a:moveTo>
                    <a:pt x="16662" y="1"/>
                  </a:moveTo>
                  <a:cubicBezTo>
                    <a:pt x="15985" y="1"/>
                    <a:pt x="15188" y="119"/>
                    <a:pt x="14251" y="396"/>
                  </a:cubicBezTo>
                  <a:cubicBezTo>
                    <a:pt x="10831" y="1403"/>
                    <a:pt x="12651" y="4391"/>
                    <a:pt x="9987" y="4863"/>
                  </a:cubicBezTo>
                  <a:cubicBezTo>
                    <a:pt x="1" y="6644"/>
                    <a:pt x="5383" y="15708"/>
                    <a:pt x="5383" y="15708"/>
                  </a:cubicBezTo>
                  <a:cubicBezTo>
                    <a:pt x="4629" y="19881"/>
                    <a:pt x="6563" y="20708"/>
                    <a:pt x="8469" y="20708"/>
                  </a:cubicBezTo>
                  <a:cubicBezTo>
                    <a:pt x="9720" y="20708"/>
                    <a:pt x="10959" y="20352"/>
                    <a:pt x="11417" y="20352"/>
                  </a:cubicBezTo>
                  <a:cubicBezTo>
                    <a:pt x="12580" y="20352"/>
                    <a:pt x="11002" y="16750"/>
                    <a:pt x="11002" y="16750"/>
                  </a:cubicBezTo>
                  <a:cubicBezTo>
                    <a:pt x="14799" y="16328"/>
                    <a:pt x="12163" y="12371"/>
                    <a:pt x="14799" y="9379"/>
                  </a:cubicBezTo>
                  <a:cubicBezTo>
                    <a:pt x="16589" y="7345"/>
                    <a:pt x="18217" y="6663"/>
                    <a:pt x="19597" y="6663"/>
                  </a:cubicBezTo>
                  <a:cubicBezTo>
                    <a:pt x="22399" y="6663"/>
                    <a:pt x="24171" y="9477"/>
                    <a:pt x="24171" y="9477"/>
                  </a:cubicBezTo>
                  <a:cubicBezTo>
                    <a:pt x="24171" y="9477"/>
                    <a:pt x="24969" y="10501"/>
                    <a:pt x="25590" y="10501"/>
                  </a:cubicBezTo>
                  <a:cubicBezTo>
                    <a:pt x="25765" y="10501"/>
                    <a:pt x="25926" y="10420"/>
                    <a:pt x="26051" y="10211"/>
                  </a:cubicBezTo>
                  <a:cubicBezTo>
                    <a:pt x="26529" y="9422"/>
                    <a:pt x="25745" y="4725"/>
                    <a:pt x="23405" y="3355"/>
                  </a:cubicBezTo>
                  <a:cubicBezTo>
                    <a:pt x="22758" y="2975"/>
                    <a:pt x="22246" y="2837"/>
                    <a:pt x="21842" y="2837"/>
                  </a:cubicBezTo>
                  <a:cubicBezTo>
                    <a:pt x="20787" y="2837"/>
                    <a:pt x="20478" y="3778"/>
                    <a:pt x="20478" y="3778"/>
                  </a:cubicBezTo>
                  <a:cubicBezTo>
                    <a:pt x="20478" y="3778"/>
                    <a:pt x="20493" y="1"/>
                    <a:pt x="16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2440550" y="4354700"/>
              <a:ext cx="155325" cy="120950"/>
            </a:xfrm>
            <a:custGeom>
              <a:avLst/>
              <a:gdLst/>
              <a:ahLst/>
              <a:cxnLst/>
              <a:rect l="l" t="t" r="r" b="b"/>
              <a:pathLst>
                <a:path w="6213" h="4838" extrusionOk="0">
                  <a:moveTo>
                    <a:pt x="2490" y="0"/>
                  </a:moveTo>
                  <a:cubicBezTo>
                    <a:pt x="2051" y="0"/>
                    <a:pt x="1624" y="275"/>
                    <a:pt x="1280" y="1034"/>
                  </a:cubicBezTo>
                  <a:cubicBezTo>
                    <a:pt x="1" y="3846"/>
                    <a:pt x="2167" y="4838"/>
                    <a:pt x="3798" y="4838"/>
                  </a:cubicBezTo>
                  <a:cubicBezTo>
                    <a:pt x="4145" y="4838"/>
                    <a:pt x="4467" y="4793"/>
                    <a:pt x="4727" y="4712"/>
                  </a:cubicBezTo>
                  <a:cubicBezTo>
                    <a:pt x="6212" y="4239"/>
                    <a:pt x="4864" y="1883"/>
                    <a:pt x="4864" y="1883"/>
                  </a:cubicBezTo>
                  <a:cubicBezTo>
                    <a:pt x="4864" y="1883"/>
                    <a:pt x="3639" y="0"/>
                    <a:pt x="2490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2492650" y="4398075"/>
              <a:ext cx="57575" cy="49075"/>
            </a:xfrm>
            <a:custGeom>
              <a:avLst/>
              <a:gdLst/>
              <a:ahLst/>
              <a:cxnLst/>
              <a:rect l="l" t="t" r="r" b="b"/>
              <a:pathLst>
                <a:path w="2303" h="1963" extrusionOk="0">
                  <a:moveTo>
                    <a:pt x="620" y="1"/>
                  </a:moveTo>
                  <a:cubicBezTo>
                    <a:pt x="287" y="1"/>
                    <a:pt x="65" y="172"/>
                    <a:pt x="56" y="181"/>
                  </a:cubicBezTo>
                  <a:cubicBezTo>
                    <a:pt x="13" y="220"/>
                    <a:pt x="1" y="285"/>
                    <a:pt x="40" y="334"/>
                  </a:cubicBezTo>
                  <a:cubicBezTo>
                    <a:pt x="61" y="359"/>
                    <a:pt x="91" y="371"/>
                    <a:pt x="120" y="371"/>
                  </a:cubicBezTo>
                  <a:cubicBezTo>
                    <a:pt x="144" y="371"/>
                    <a:pt x="168" y="363"/>
                    <a:pt x="188" y="346"/>
                  </a:cubicBezTo>
                  <a:cubicBezTo>
                    <a:pt x="188" y="346"/>
                    <a:pt x="358" y="215"/>
                    <a:pt x="612" y="215"/>
                  </a:cubicBezTo>
                  <a:cubicBezTo>
                    <a:pt x="674" y="215"/>
                    <a:pt x="742" y="223"/>
                    <a:pt x="812" y="242"/>
                  </a:cubicBezTo>
                  <a:cubicBezTo>
                    <a:pt x="1141" y="329"/>
                    <a:pt x="1624" y="685"/>
                    <a:pt x="2084" y="1891"/>
                  </a:cubicBezTo>
                  <a:cubicBezTo>
                    <a:pt x="2100" y="1935"/>
                    <a:pt x="2145" y="1962"/>
                    <a:pt x="2183" y="1962"/>
                  </a:cubicBezTo>
                  <a:cubicBezTo>
                    <a:pt x="2199" y="1962"/>
                    <a:pt x="2211" y="1957"/>
                    <a:pt x="2221" y="1952"/>
                  </a:cubicBezTo>
                  <a:cubicBezTo>
                    <a:pt x="2276" y="1935"/>
                    <a:pt x="2303" y="1869"/>
                    <a:pt x="2282" y="1814"/>
                  </a:cubicBezTo>
                  <a:cubicBezTo>
                    <a:pt x="1887" y="784"/>
                    <a:pt x="1410" y="181"/>
                    <a:pt x="868" y="33"/>
                  </a:cubicBezTo>
                  <a:cubicBezTo>
                    <a:pt x="780" y="10"/>
                    <a:pt x="697" y="1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7"/>
            <p:cNvSpPr/>
            <p:nvPr/>
          </p:nvSpPr>
          <p:spPr>
            <a:xfrm>
              <a:off x="2749450" y="4347900"/>
              <a:ext cx="92800" cy="67450"/>
            </a:xfrm>
            <a:custGeom>
              <a:avLst/>
              <a:gdLst/>
              <a:ahLst/>
              <a:cxnLst/>
              <a:rect l="l" t="t" r="r" b="b"/>
              <a:pathLst>
                <a:path w="3712" h="2698" extrusionOk="0">
                  <a:moveTo>
                    <a:pt x="3371" y="0"/>
                  </a:moveTo>
                  <a:cubicBezTo>
                    <a:pt x="3367" y="0"/>
                    <a:pt x="3364" y="1"/>
                    <a:pt x="3360" y="1"/>
                  </a:cubicBezTo>
                  <a:cubicBezTo>
                    <a:pt x="3300" y="13"/>
                    <a:pt x="3262" y="61"/>
                    <a:pt x="3267" y="122"/>
                  </a:cubicBezTo>
                  <a:cubicBezTo>
                    <a:pt x="3272" y="138"/>
                    <a:pt x="3481" y="1657"/>
                    <a:pt x="2429" y="2341"/>
                  </a:cubicBezTo>
                  <a:cubicBezTo>
                    <a:pt x="2279" y="2435"/>
                    <a:pt x="2126" y="2485"/>
                    <a:pt x="1963" y="2485"/>
                  </a:cubicBezTo>
                  <a:cubicBezTo>
                    <a:pt x="1899" y="2485"/>
                    <a:pt x="1833" y="2478"/>
                    <a:pt x="1765" y="2462"/>
                  </a:cubicBezTo>
                  <a:cubicBezTo>
                    <a:pt x="954" y="2275"/>
                    <a:pt x="219" y="1091"/>
                    <a:pt x="209" y="1081"/>
                  </a:cubicBezTo>
                  <a:cubicBezTo>
                    <a:pt x="191" y="1049"/>
                    <a:pt x="157" y="1031"/>
                    <a:pt x="122" y="1031"/>
                  </a:cubicBezTo>
                  <a:cubicBezTo>
                    <a:pt x="103" y="1031"/>
                    <a:pt x="84" y="1036"/>
                    <a:pt x="67" y="1048"/>
                  </a:cubicBezTo>
                  <a:cubicBezTo>
                    <a:pt x="17" y="1076"/>
                    <a:pt x="1" y="1141"/>
                    <a:pt x="28" y="1190"/>
                  </a:cubicBezTo>
                  <a:cubicBezTo>
                    <a:pt x="61" y="1245"/>
                    <a:pt x="818" y="2462"/>
                    <a:pt x="1716" y="2665"/>
                  </a:cubicBezTo>
                  <a:cubicBezTo>
                    <a:pt x="1804" y="2687"/>
                    <a:pt x="1886" y="2697"/>
                    <a:pt x="1969" y="2697"/>
                  </a:cubicBezTo>
                  <a:cubicBezTo>
                    <a:pt x="2171" y="2697"/>
                    <a:pt x="2363" y="2637"/>
                    <a:pt x="2543" y="2517"/>
                  </a:cubicBezTo>
                  <a:cubicBezTo>
                    <a:pt x="3712" y="1761"/>
                    <a:pt x="3487" y="160"/>
                    <a:pt x="3481" y="89"/>
                  </a:cubicBezTo>
                  <a:cubicBezTo>
                    <a:pt x="3470" y="37"/>
                    <a:pt x="3422" y="0"/>
                    <a:pt x="3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2612025" y="4366025"/>
              <a:ext cx="105525" cy="93950"/>
            </a:xfrm>
            <a:custGeom>
              <a:avLst/>
              <a:gdLst/>
              <a:ahLst/>
              <a:cxnLst/>
              <a:rect l="l" t="t" r="r" b="b"/>
              <a:pathLst>
                <a:path w="4221" h="3758" extrusionOk="0">
                  <a:moveTo>
                    <a:pt x="2110" y="0"/>
                  </a:moveTo>
                  <a:cubicBezTo>
                    <a:pt x="1690" y="0"/>
                    <a:pt x="1267" y="140"/>
                    <a:pt x="915" y="427"/>
                  </a:cubicBezTo>
                  <a:cubicBezTo>
                    <a:pt x="115" y="1085"/>
                    <a:pt x="1" y="2268"/>
                    <a:pt x="658" y="3069"/>
                  </a:cubicBezTo>
                  <a:cubicBezTo>
                    <a:pt x="1030" y="3522"/>
                    <a:pt x="1571" y="3757"/>
                    <a:pt x="2115" y="3757"/>
                  </a:cubicBezTo>
                  <a:cubicBezTo>
                    <a:pt x="2532" y="3757"/>
                    <a:pt x="2952" y="3618"/>
                    <a:pt x="3300" y="3333"/>
                  </a:cubicBezTo>
                  <a:cubicBezTo>
                    <a:pt x="4099" y="2675"/>
                    <a:pt x="4220" y="1491"/>
                    <a:pt x="3563" y="685"/>
                  </a:cubicBezTo>
                  <a:cubicBezTo>
                    <a:pt x="3192" y="234"/>
                    <a:pt x="2654" y="0"/>
                    <a:pt x="211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7"/>
            <p:cNvSpPr/>
            <p:nvPr/>
          </p:nvSpPr>
          <p:spPr>
            <a:xfrm>
              <a:off x="2835225" y="4274650"/>
              <a:ext cx="105375" cy="93950"/>
            </a:xfrm>
            <a:custGeom>
              <a:avLst/>
              <a:gdLst/>
              <a:ahLst/>
              <a:cxnLst/>
              <a:rect l="l" t="t" r="r" b="b"/>
              <a:pathLst>
                <a:path w="4215" h="3758" extrusionOk="0">
                  <a:moveTo>
                    <a:pt x="2104" y="0"/>
                  </a:moveTo>
                  <a:cubicBezTo>
                    <a:pt x="1685" y="0"/>
                    <a:pt x="1264" y="140"/>
                    <a:pt x="916" y="426"/>
                  </a:cubicBezTo>
                  <a:cubicBezTo>
                    <a:pt x="116" y="1084"/>
                    <a:pt x="0" y="2268"/>
                    <a:pt x="658" y="3068"/>
                  </a:cubicBezTo>
                  <a:cubicBezTo>
                    <a:pt x="1029" y="3523"/>
                    <a:pt x="1568" y="3757"/>
                    <a:pt x="2110" y="3757"/>
                  </a:cubicBezTo>
                  <a:cubicBezTo>
                    <a:pt x="2529" y="3757"/>
                    <a:pt x="2951" y="3617"/>
                    <a:pt x="3299" y="3331"/>
                  </a:cubicBezTo>
                  <a:cubicBezTo>
                    <a:pt x="4100" y="2673"/>
                    <a:pt x="4215" y="1489"/>
                    <a:pt x="3557" y="689"/>
                  </a:cubicBezTo>
                  <a:cubicBezTo>
                    <a:pt x="3186" y="235"/>
                    <a:pt x="2647" y="0"/>
                    <a:pt x="2104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2656950" y="4301525"/>
              <a:ext cx="53475" cy="47575"/>
            </a:xfrm>
            <a:custGeom>
              <a:avLst/>
              <a:gdLst/>
              <a:ahLst/>
              <a:cxnLst/>
              <a:rect l="l" t="t" r="r" b="b"/>
              <a:pathLst>
                <a:path w="2139" h="1903" extrusionOk="0">
                  <a:moveTo>
                    <a:pt x="1070" y="1"/>
                  </a:moveTo>
                  <a:cubicBezTo>
                    <a:pt x="857" y="1"/>
                    <a:pt x="643" y="71"/>
                    <a:pt x="466" y="217"/>
                  </a:cubicBezTo>
                  <a:cubicBezTo>
                    <a:pt x="61" y="552"/>
                    <a:pt x="1" y="1149"/>
                    <a:pt x="335" y="1555"/>
                  </a:cubicBezTo>
                  <a:cubicBezTo>
                    <a:pt x="524" y="1783"/>
                    <a:pt x="797" y="1902"/>
                    <a:pt x="1072" y="1902"/>
                  </a:cubicBezTo>
                  <a:cubicBezTo>
                    <a:pt x="1283" y="1902"/>
                    <a:pt x="1496" y="1832"/>
                    <a:pt x="1672" y="1686"/>
                  </a:cubicBezTo>
                  <a:cubicBezTo>
                    <a:pt x="2078" y="1352"/>
                    <a:pt x="2138" y="755"/>
                    <a:pt x="1804" y="348"/>
                  </a:cubicBezTo>
                  <a:cubicBezTo>
                    <a:pt x="1618" y="120"/>
                    <a:pt x="1345" y="1"/>
                    <a:pt x="1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7"/>
            <p:cNvSpPr/>
            <p:nvPr/>
          </p:nvSpPr>
          <p:spPr>
            <a:xfrm>
              <a:off x="2809350" y="4234550"/>
              <a:ext cx="53450" cy="47625"/>
            </a:xfrm>
            <a:custGeom>
              <a:avLst/>
              <a:gdLst/>
              <a:ahLst/>
              <a:cxnLst/>
              <a:rect l="l" t="t" r="r" b="b"/>
              <a:pathLst>
                <a:path w="2138" h="1905" extrusionOk="0">
                  <a:moveTo>
                    <a:pt x="1067" y="0"/>
                  </a:moveTo>
                  <a:cubicBezTo>
                    <a:pt x="855" y="0"/>
                    <a:pt x="642" y="71"/>
                    <a:pt x="466" y="216"/>
                  </a:cubicBezTo>
                  <a:cubicBezTo>
                    <a:pt x="59" y="551"/>
                    <a:pt x="0" y="1148"/>
                    <a:pt x="334" y="1554"/>
                  </a:cubicBezTo>
                  <a:cubicBezTo>
                    <a:pt x="520" y="1786"/>
                    <a:pt x="793" y="1904"/>
                    <a:pt x="1068" y="1904"/>
                  </a:cubicBezTo>
                  <a:cubicBezTo>
                    <a:pt x="1281" y="1904"/>
                    <a:pt x="1494" y="1834"/>
                    <a:pt x="1671" y="1691"/>
                  </a:cubicBezTo>
                  <a:cubicBezTo>
                    <a:pt x="2077" y="1357"/>
                    <a:pt x="2138" y="753"/>
                    <a:pt x="1802" y="348"/>
                  </a:cubicBezTo>
                  <a:cubicBezTo>
                    <a:pt x="1614" y="119"/>
                    <a:pt x="1341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7"/>
            <p:cNvSpPr/>
            <p:nvPr/>
          </p:nvSpPr>
          <p:spPr>
            <a:xfrm>
              <a:off x="2759200" y="4292250"/>
              <a:ext cx="61500" cy="71175"/>
            </a:xfrm>
            <a:custGeom>
              <a:avLst/>
              <a:gdLst/>
              <a:ahLst/>
              <a:cxnLst/>
              <a:rect l="l" t="t" r="r" b="b"/>
              <a:pathLst>
                <a:path w="2460" h="2847" extrusionOk="0">
                  <a:moveTo>
                    <a:pt x="121" y="0"/>
                  </a:moveTo>
                  <a:cubicBezTo>
                    <a:pt x="104" y="0"/>
                    <a:pt x="87" y="4"/>
                    <a:pt x="71" y="13"/>
                  </a:cubicBezTo>
                  <a:cubicBezTo>
                    <a:pt x="21" y="41"/>
                    <a:pt x="0" y="106"/>
                    <a:pt x="26" y="155"/>
                  </a:cubicBezTo>
                  <a:lnTo>
                    <a:pt x="904" y="1756"/>
                  </a:lnTo>
                  <a:cubicBezTo>
                    <a:pt x="914" y="1784"/>
                    <a:pt x="942" y="1799"/>
                    <a:pt x="970" y="1805"/>
                  </a:cubicBezTo>
                  <a:cubicBezTo>
                    <a:pt x="980" y="1809"/>
                    <a:pt x="991" y="1811"/>
                    <a:pt x="1001" y="1811"/>
                  </a:cubicBezTo>
                  <a:cubicBezTo>
                    <a:pt x="1020" y="1811"/>
                    <a:pt x="1038" y="1805"/>
                    <a:pt x="1052" y="1794"/>
                  </a:cubicBezTo>
                  <a:lnTo>
                    <a:pt x="2138" y="1088"/>
                  </a:lnTo>
                  <a:lnTo>
                    <a:pt x="1551" y="2704"/>
                  </a:lnTo>
                  <a:cubicBezTo>
                    <a:pt x="1529" y="2758"/>
                    <a:pt x="1556" y="2819"/>
                    <a:pt x="1611" y="2841"/>
                  </a:cubicBezTo>
                  <a:cubicBezTo>
                    <a:pt x="1627" y="2841"/>
                    <a:pt x="1638" y="2846"/>
                    <a:pt x="1650" y="2846"/>
                  </a:cubicBezTo>
                  <a:cubicBezTo>
                    <a:pt x="1693" y="2846"/>
                    <a:pt x="1731" y="2819"/>
                    <a:pt x="1748" y="2775"/>
                  </a:cubicBezTo>
                  <a:lnTo>
                    <a:pt x="2444" y="863"/>
                  </a:lnTo>
                  <a:cubicBezTo>
                    <a:pt x="2460" y="818"/>
                    <a:pt x="2449" y="769"/>
                    <a:pt x="2411" y="742"/>
                  </a:cubicBezTo>
                  <a:cubicBezTo>
                    <a:pt x="2393" y="727"/>
                    <a:pt x="2370" y="718"/>
                    <a:pt x="2347" y="718"/>
                  </a:cubicBezTo>
                  <a:cubicBezTo>
                    <a:pt x="2327" y="718"/>
                    <a:pt x="2308" y="724"/>
                    <a:pt x="2290" y="737"/>
                  </a:cubicBezTo>
                  <a:lnTo>
                    <a:pt x="1035" y="1553"/>
                  </a:lnTo>
                  <a:lnTo>
                    <a:pt x="213" y="56"/>
                  </a:lnTo>
                  <a:cubicBezTo>
                    <a:pt x="194" y="20"/>
                    <a:pt x="158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2243275" y="4905400"/>
              <a:ext cx="28675" cy="182325"/>
            </a:xfrm>
            <a:custGeom>
              <a:avLst/>
              <a:gdLst/>
              <a:ahLst/>
              <a:cxnLst/>
              <a:rect l="l" t="t" r="r" b="b"/>
              <a:pathLst>
                <a:path w="1147" h="7293" extrusionOk="0">
                  <a:moveTo>
                    <a:pt x="116" y="1"/>
                  </a:moveTo>
                  <a:cubicBezTo>
                    <a:pt x="111" y="1"/>
                    <a:pt x="105" y="1"/>
                    <a:pt x="100" y="2"/>
                  </a:cubicBezTo>
                  <a:cubicBezTo>
                    <a:pt x="44" y="2"/>
                    <a:pt x="1" y="57"/>
                    <a:pt x="6" y="113"/>
                  </a:cubicBezTo>
                  <a:cubicBezTo>
                    <a:pt x="23" y="338"/>
                    <a:pt x="439" y="5632"/>
                    <a:pt x="927" y="7221"/>
                  </a:cubicBezTo>
                  <a:cubicBezTo>
                    <a:pt x="944" y="7265"/>
                    <a:pt x="982" y="7292"/>
                    <a:pt x="1026" y="7292"/>
                  </a:cubicBezTo>
                  <a:cubicBezTo>
                    <a:pt x="1038" y="7292"/>
                    <a:pt x="1048" y="7292"/>
                    <a:pt x="1059" y="7287"/>
                  </a:cubicBezTo>
                  <a:cubicBezTo>
                    <a:pt x="1114" y="7270"/>
                    <a:pt x="1147" y="7216"/>
                    <a:pt x="1130" y="7155"/>
                  </a:cubicBezTo>
                  <a:cubicBezTo>
                    <a:pt x="648" y="5587"/>
                    <a:pt x="221" y="151"/>
                    <a:pt x="215" y="96"/>
                  </a:cubicBezTo>
                  <a:cubicBezTo>
                    <a:pt x="209" y="47"/>
                    <a:pt x="169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2217675" y="4905400"/>
              <a:ext cx="111575" cy="37350"/>
            </a:xfrm>
            <a:custGeom>
              <a:avLst/>
              <a:gdLst/>
              <a:ahLst/>
              <a:cxnLst/>
              <a:rect l="l" t="t" r="r" b="b"/>
              <a:pathLst>
                <a:path w="4463" h="1494" extrusionOk="0">
                  <a:moveTo>
                    <a:pt x="4339" y="1"/>
                  </a:moveTo>
                  <a:cubicBezTo>
                    <a:pt x="4321" y="1"/>
                    <a:pt x="4302" y="5"/>
                    <a:pt x="4286" y="14"/>
                  </a:cubicBezTo>
                  <a:cubicBezTo>
                    <a:pt x="2325" y="1170"/>
                    <a:pt x="127" y="1279"/>
                    <a:pt x="104" y="1279"/>
                  </a:cubicBezTo>
                  <a:cubicBezTo>
                    <a:pt x="49" y="1285"/>
                    <a:pt x="0" y="1335"/>
                    <a:pt x="6" y="1390"/>
                  </a:cubicBezTo>
                  <a:cubicBezTo>
                    <a:pt x="6" y="1449"/>
                    <a:pt x="56" y="1494"/>
                    <a:pt x="109" y="1494"/>
                  </a:cubicBezTo>
                  <a:lnTo>
                    <a:pt x="115" y="1494"/>
                  </a:lnTo>
                  <a:cubicBezTo>
                    <a:pt x="137" y="1494"/>
                    <a:pt x="2384" y="1378"/>
                    <a:pt x="4396" y="194"/>
                  </a:cubicBezTo>
                  <a:cubicBezTo>
                    <a:pt x="4445" y="167"/>
                    <a:pt x="4462" y="101"/>
                    <a:pt x="4435" y="52"/>
                  </a:cubicBezTo>
                  <a:cubicBezTo>
                    <a:pt x="4412" y="19"/>
                    <a:pt x="4376" y="1"/>
                    <a:pt x="4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2371675" y="5169900"/>
              <a:ext cx="118700" cy="100075"/>
            </a:xfrm>
            <a:custGeom>
              <a:avLst/>
              <a:gdLst/>
              <a:ahLst/>
              <a:cxnLst/>
              <a:rect l="l" t="t" r="r" b="b"/>
              <a:pathLst>
                <a:path w="4748" h="4003" extrusionOk="0">
                  <a:moveTo>
                    <a:pt x="117" y="0"/>
                  </a:moveTo>
                  <a:cubicBezTo>
                    <a:pt x="88" y="0"/>
                    <a:pt x="59" y="11"/>
                    <a:pt x="38" y="34"/>
                  </a:cubicBezTo>
                  <a:cubicBezTo>
                    <a:pt x="0" y="77"/>
                    <a:pt x="6" y="143"/>
                    <a:pt x="50" y="187"/>
                  </a:cubicBezTo>
                  <a:cubicBezTo>
                    <a:pt x="187" y="314"/>
                    <a:pt x="3519" y="3339"/>
                    <a:pt x="4571" y="3985"/>
                  </a:cubicBezTo>
                  <a:cubicBezTo>
                    <a:pt x="4588" y="3997"/>
                    <a:pt x="4610" y="4002"/>
                    <a:pt x="4627" y="4002"/>
                  </a:cubicBezTo>
                  <a:cubicBezTo>
                    <a:pt x="4665" y="4002"/>
                    <a:pt x="4698" y="3985"/>
                    <a:pt x="4715" y="3952"/>
                  </a:cubicBezTo>
                  <a:cubicBezTo>
                    <a:pt x="4748" y="3903"/>
                    <a:pt x="4731" y="3838"/>
                    <a:pt x="4682" y="3805"/>
                  </a:cubicBezTo>
                  <a:cubicBezTo>
                    <a:pt x="3645" y="3168"/>
                    <a:pt x="225" y="61"/>
                    <a:pt x="192" y="28"/>
                  </a:cubicBezTo>
                  <a:cubicBezTo>
                    <a:pt x="171" y="10"/>
                    <a:pt x="144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8" name="Google Shape;528;p7"/>
          <p:cNvSpPr/>
          <p:nvPr/>
        </p:nvSpPr>
        <p:spPr>
          <a:xfrm>
            <a:off x="11232001" y="2119592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9" name="Google Shape;529;p7"/>
          <p:cNvSpPr/>
          <p:nvPr/>
        </p:nvSpPr>
        <p:spPr>
          <a:xfrm>
            <a:off x="8763767" y="5721665"/>
            <a:ext cx="1238991" cy="416336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0" name="Google Shape;530;p7"/>
          <p:cNvSpPr txBox="1">
            <a:spLocks noGrp="1"/>
          </p:cNvSpPr>
          <p:nvPr>
            <p:ph type="title"/>
          </p:nvPr>
        </p:nvSpPr>
        <p:spPr>
          <a:xfrm>
            <a:off x="1627167" y="1302784"/>
            <a:ext cx="5028400" cy="8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31" name="Google Shape;531;p7"/>
          <p:cNvSpPr txBox="1">
            <a:spLocks noGrp="1"/>
          </p:cNvSpPr>
          <p:nvPr>
            <p:ph type="body" idx="1"/>
          </p:nvPr>
        </p:nvSpPr>
        <p:spPr>
          <a:xfrm>
            <a:off x="1627167" y="2119584"/>
            <a:ext cx="5028400" cy="3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0241000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1"/>
          <p:cNvSpPr txBox="1">
            <a:spLocks noGrp="1"/>
          </p:cNvSpPr>
          <p:nvPr>
            <p:ph type="title" hasCustomPrompt="1"/>
          </p:nvPr>
        </p:nvSpPr>
        <p:spPr>
          <a:xfrm>
            <a:off x="415600" y="2541784"/>
            <a:ext cx="11360800" cy="111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9pPr>
          </a:lstStyle>
          <a:p>
            <a:r>
              <a:t>xx%</a:t>
            </a:r>
          </a:p>
        </p:txBody>
      </p:sp>
      <p:sp>
        <p:nvSpPr>
          <p:cNvPr id="715" name="Google Shape;715;p21"/>
          <p:cNvSpPr txBox="1">
            <a:spLocks noGrp="1"/>
          </p:cNvSpPr>
          <p:nvPr>
            <p:ph type="body" idx="1"/>
          </p:nvPr>
        </p:nvSpPr>
        <p:spPr>
          <a:xfrm>
            <a:off x="415600" y="3597017"/>
            <a:ext cx="11360800" cy="7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1pPr>
            <a:lvl2pPr marL="1219170" lvl="1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16" name="Google Shape;716;p21"/>
          <p:cNvSpPr/>
          <p:nvPr/>
        </p:nvSpPr>
        <p:spPr>
          <a:xfrm rot="3863130" flipH="1">
            <a:off x="-2431313" y="3459178"/>
            <a:ext cx="5902144" cy="5778865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717" name="Google Shape;717;p21"/>
          <p:cNvGrpSpPr/>
          <p:nvPr/>
        </p:nvGrpSpPr>
        <p:grpSpPr>
          <a:xfrm rot="-4498532">
            <a:off x="205511" y="4130330"/>
            <a:ext cx="2545775" cy="2586237"/>
            <a:chOff x="-754697" y="1352100"/>
            <a:chExt cx="6171556" cy="3954075"/>
          </a:xfrm>
        </p:grpSpPr>
        <p:sp>
          <p:nvSpPr>
            <p:cNvPr id="718" name="Google Shape;718;p21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9" name="Google Shape;719;p21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0" name="Google Shape;720;p21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1" name="Google Shape;721;p21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2" name="Google Shape;722;p21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3" name="Google Shape;723;p21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4" name="Google Shape;724;p21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5" name="Google Shape;725;p21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6" name="Google Shape;726;p21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7" name="Google Shape;727;p21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8" name="Google Shape;728;p21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29" name="Google Shape;729;p21"/>
          <p:cNvGrpSpPr/>
          <p:nvPr/>
        </p:nvGrpSpPr>
        <p:grpSpPr>
          <a:xfrm rot="-7699724">
            <a:off x="8414029" y="-3144113"/>
            <a:ext cx="5075849" cy="6354552"/>
            <a:chOff x="6132853" y="1390870"/>
            <a:chExt cx="3806719" cy="4765704"/>
          </a:xfrm>
        </p:grpSpPr>
        <p:sp>
          <p:nvSpPr>
            <p:cNvPr id="730" name="Google Shape;730;p21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1" name="Google Shape;731;p21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2" name="Google Shape;732;p21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3" name="Google Shape;733;p21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4" name="Google Shape;734;p21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5" name="Google Shape;735;p21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6" name="Google Shape;736;p21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7" name="Google Shape;737;p21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8" name="Google Shape;738;p21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9" name="Google Shape;739;p21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0" name="Google Shape;740;p21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1" name="Google Shape;741;p21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2" name="Google Shape;742;p21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3" name="Google Shape;743;p21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4" name="Google Shape;744;p21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5" name="Google Shape;745;p21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6" name="Google Shape;746;p21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7" name="Google Shape;747;p21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8" name="Google Shape;748;p21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9" name="Google Shape;749;p21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0" name="Google Shape;750;p21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1" name="Google Shape;751;p21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2" name="Google Shape;752;p21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3" name="Google Shape;753;p21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54" name="Google Shape;754;p21"/>
          <p:cNvGrpSpPr/>
          <p:nvPr/>
        </p:nvGrpSpPr>
        <p:grpSpPr>
          <a:xfrm rot="9924834">
            <a:off x="8918126" y="183573"/>
            <a:ext cx="2299399" cy="1585001"/>
            <a:chOff x="2408692" y="-569353"/>
            <a:chExt cx="3769974" cy="2558659"/>
          </a:xfrm>
        </p:grpSpPr>
        <p:sp>
          <p:nvSpPr>
            <p:cNvPr id="755" name="Google Shape;755;p21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6" name="Google Shape;756;p21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7" name="Google Shape;757;p21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8" name="Google Shape;758;p21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9" name="Google Shape;759;p21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2941775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1" name="Google Shape;761;p22"/>
          <p:cNvGrpSpPr/>
          <p:nvPr/>
        </p:nvGrpSpPr>
        <p:grpSpPr>
          <a:xfrm>
            <a:off x="7407367" y="-493537"/>
            <a:ext cx="9230397" cy="9193305"/>
            <a:chOff x="5555525" y="-370153"/>
            <a:chExt cx="6922798" cy="6894979"/>
          </a:xfrm>
        </p:grpSpPr>
        <p:sp>
          <p:nvSpPr>
            <p:cNvPr id="762" name="Google Shape;762;p22"/>
            <p:cNvSpPr/>
            <p:nvPr/>
          </p:nvSpPr>
          <p:spPr>
            <a:xfrm rot="3320876">
              <a:off x="6559270" y="568767"/>
              <a:ext cx="4915307" cy="5017139"/>
            </a:xfrm>
            <a:custGeom>
              <a:avLst/>
              <a:gdLst/>
              <a:ahLst/>
              <a:cxnLst/>
              <a:rect l="l" t="t" r="r" b="b"/>
              <a:pathLst>
                <a:path w="164618" h="181830" extrusionOk="0">
                  <a:moveTo>
                    <a:pt x="17337" y="0"/>
                  </a:moveTo>
                  <a:cubicBezTo>
                    <a:pt x="11319" y="0"/>
                    <a:pt x="5466" y="2631"/>
                    <a:pt x="351" y="7417"/>
                  </a:cubicBezTo>
                  <a:lnTo>
                    <a:pt x="0" y="23756"/>
                  </a:lnTo>
                  <a:cubicBezTo>
                    <a:pt x="11551" y="25117"/>
                    <a:pt x="25123" y="28148"/>
                    <a:pt x="31316" y="39963"/>
                  </a:cubicBezTo>
                  <a:cubicBezTo>
                    <a:pt x="35137" y="47342"/>
                    <a:pt x="35006" y="56214"/>
                    <a:pt x="38212" y="63944"/>
                  </a:cubicBezTo>
                  <a:cubicBezTo>
                    <a:pt x="42253" y="73739"/>
                    <a:pt x="51125" y="80107"/>
                    <a:pt x="59733" y="84675"/>
                  </a:cubicBezTo>
                  <a:cubicBezTo>
                    <a:pt x="68386" y="89243"/>
                    <a:pt x="76336" y="94382"/>
                    <a:pt x="84900" y="99960"/>
                  </a:cubicBezTo>
                  <a:cubicBezTo>
                    <a:pt x="106334" y="113927"/>
                    <a:pt x="117885" y="167116"/>
                    <a:pt x="111956" y="181830"/>
                  </a:cubicBezTo>
                  <a:lnTo>
                    <a:pt x="164618" y="98159"/>
                  </a:lnTo>
                  <a:cubicBezTo>
                    <a:pt x="155043" y="77033"/>
                    <a:pt x="135498" y="61353"/>
                    <a:pt x="115426" y="58673"/>
                  </a:cubicBezTo>
                  <a:cubicBezTo>
                    <a:pt x="112484" y="58295"/>
                    <a:pt x="109552" y="58172"/>
                    <a:pt x="106623" y="58172"/>
                  </a:cubicBezTo>
                  <a:cubicBezTo>
                    <a:pt x="101103" y="58172"/>
                    <a:pt x="95600" y="58611"/>
                    <a:pt x="90084" y="58611"/>
                  </a:cubicBezTo>
                  <a:cubicBezTo>
                    <a:pt x="89352" y="58611"/>
                    <a:pt x="88620" y="58603"/>
                    <a:pt x="87887" y="58586"/>
                  </a:cubicBezTo>
                  <a:cubicBezTo>
                    <a:pt x="78664" y="58366"/>
                    <a:pt x="68781" y="56302"/>
                    <a:pt x="61227" y="49362"/>
                  </a:cubicBezTo>
                  <a:cubicBezTo>
                    <a:pt x="48841" y="38074"/>
                    <a:pt x="45854" y="17036"/>
                    <a:pt x="33073" y="6319"/>
                  </a:cubicBezTo>
                  <a:cubicBezTo>
                    <a:pt x="27958" y="2002"/>
                    <a:pt x="22585" y="0"/>
                    <a:pt x="1733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3" name="Google Shape;763;p22"/>
            <p:cNvSpPr/>
            <p:nvPr/>
          </p:nvSpPr>
          <p:spPr>
            <a:xfrm rot="5400000">
              <a:off x="9262450" y="4478550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4" name="Google Shape;764;p22"/>
            <p:cNvSpPr/>
            <p:nvPr/>
          </p:nvSpPr>
          <p:spPr>
            <a:xfrm rot="5400000">
              <a:off x="9462013" y="3731888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5" name="Google Shape;765;p22"/>
            <p:cNvSpPr/>
            <p:nvPr/>
          </p:nvSpPr>
          <p:spPr>
            <a:xfrm rot="5400000">
              <a:off x="8111900" y="4388050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6" name="Google Shape;766;p22"/>
            <p:cNvSpPr/>
            <p:nvPr/>
          </p:nvSpPr>
          <p:spPr>
            <a:xfrm rot="5400000">
              <a:off x="8088113" y="3468613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7" name="Google Shape;767;p22"/>
            <p:cNvSpPr/>
            <p:nvPr/>
          </p:nvSpPr>
          <p:spPr>
            <a:xfrm rot="5400000">
              <a:off x="7991675" y="381357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8" name="Google Shape;768;p22"/>
            <p:cNvSpPr/>
            <p:nvPr/>
          </p:nvSpPr>
          <p:spPr>
            <a:xfrm rot="5400000">
              <a:off x="7881863" y="3020438"/>
              <a:ext cx="20875" cy="28150"/>
            </a:xfrm>
            <a:custGeom>
              <a:avLst/>
              <a:gdLst/>
              <a:ahLst/>
              <a:cxnLst/>
              <a:rect l="l" t="t" r="r" b="b"/>
              <a:pathLst>
                <a:path w="835" h="1126" extrusionOk="0">
                  <a:moveTo>
                    <a:pt x="405" y="0"/>
                  </a:moveTo>
                  <a:cubicBezTo>
                    <a:pt x="357" y="0"/>
                    <a:pt x="310" y="9"/>
                    <a:pt x="264" y="27"/>
                  </a:cubicBezTo>
                  <a:lnTo>
                    <a:pt x="44" y="335"/>
                  </a:lnTo>
                  <a:cubicBezTo>
                    <a:pt x="44" y="379"/>
                    <a:pt x="44" y="467"/>
                    <a:pt x="44" y="554"/>
                  </a:cubicBezTo>
                  <a:cubicBezTo>
                    <a:pt x="0" y="642"/>
                    <a:pt x="0" y="774"/>
                    <a:pt x="0" y="862"/>
                  </a:cubicBezTo>
                  <a:lnTo>
                    <a:pt x="308" y="1125"/>
                  </a:lnTo>
                  <a:cubicBezTo>
                    <a:pt x="527" y="1081"/>
                    <a:pt x="659" y="950"/>
                    <a:pt x="791" y="774"/>
                  </a:cubicBezTo>
                  <a:cubicBezTo>
                    <a:pt x="835" y="642"/>
                    <a:pt x="835" y="467"/>
                    <a:pt x="791" y="335"/>
                  </a:cubicBezTo>
                  <a:cubicBezTo>
                    <a:pt x="756" y="126"/>
                    <a:pt x="584" y="0"/>
                    <a:pt x="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9" name="Google Shape;769;p22"/>
            <p:cNvSpPr/>
            <p:nvPr/>
          </p:nvSpPr>
          <p:spPr>
            <a:xfrm rot="5400000">
              <a:off x="7844413" y="3297688"/>
              <a:ext cx="20875" cy="27050"/>
            </a:xfrm>
            <a:custGeom>
              <a:avLst/>
              <a:gdLst/>
              <a:ahLst/>
              <a:cxnLst/>
              <a:rect l="l" t="t" r="r" b="b"/>
              <a:pathLst>
                <a:path w="835" h="1082" extrusionOk="0">
                  <a:moveTo>
                    <a:pt x="484" y="1"/>
                  </a:moveTo>
                  <a:cubicBezTo>
                    <a:pt x="308" y="1"/>
                    <a:pt x="176" y="132"/>
                    <a:pt x="88" y="264"/>
                  </a:cubicBezTo>
                  <a:cubicBezTo>
                    <a:pt x="0" y="396"/>
                    <a:pt x="0" y="572"/>
                    <a:pt x="44" y="747"/>
                  </a:cubicBezTo>
                  <a:cubicBezTo>
                    <a:pt x="114" y="956"/>
                    <a:pt x="293" y="1082"/>
                    <a:pt x="496" y="1082"/>
                  </a:cubicBezTo>
                  <a:cubicBezTo>
                    <a:pt x="549" y="1082"/>
                    <a:pt x="604" y="1073"/>
                    <a:pt x="659" y="1055"/>
                  </a:cubicBezTo>
                  <a:lnTo>
                    <a:pt x="835" y="747"/>
                  </a:lnTo>
                  <a:cubicBezTo>
                    <a:pt x="835" y="703"/>
                    <a:pt x="835" y="703"/>
                    <a:pt x="835" y="660"/>
                  </a:cubicBezTo>
                  <a:cubicBezTo>
                    <a:pt x="835" y="528"/>
                    <a:pt x="835" y="396"/>
                    <a:pt x="791" y="264"/>
                  </a:cubicBezTo>
                  <a:cubicBezTo>
                    <a:pt x="791" y="220"/>
                    <a:pt x="747" y="176"/>
                    <a:pt x="747" y="13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0" name="Google Shape;770;p22"/>
            <p:cNvSpPr/>
            <p:nvPr/>
          </p:nvSpPr>
          <p:spPr>
            <a:xfrm rot="5400000">
              <a:off x="9545600" y="40688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1" name="Google Shape;771;p22"/>
            <p:cNvSpPr/>
            <p:nvPr/>
          </p:nvSpPr>
          <p:spPr>
            <a:xfrm rot="5400000">
              <a:off x="9251363" y="3459813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2" name="Google Shape;772;p22"/>
            <p:cNvSpPr/>
            <p:nvPr/>
          </p:nvSpPr>
          <p:spPr>
            <a:xfrm rot="5400000">
              <a:off x="9116738" y="4047363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3" name="Google Shape;773;p22"/>
            <p:cNvSpPr/>
            <p:nvPr/>
          </p:nvSpPr>
          <p:spPr>
            <a:xfrm rot="5400000">
              <a:off x="8786850" y="30290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4" name="Google Shape;774;p22"/>
            <p:cNvSpPr/>
            <p:nvPr/>
          </p:nvSpPr>
          <p:spPr>
            <a:xfrm rot="5400000">
              <a:off x="9294125" y="39546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5" name="Google Shape;775;p22"/>
            <p:cNvSpPr/>
            <p:nvPr/>
          </p:nvSpPr>
          <p:spPr>
            <a:xfrm rot="5400000">
              <a:off x="9403675" y="333287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6" name="Google Shape;776;p22"/>
            <p:cNvSpPr/>
            <p:nvPr/>
          </p:nvSpPr>
          <p:spPr>
            <a:xfrm rot="5400000">
              <a:off x="9506625" y="3497325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7" name="Google Shape;777;p22"/>
            <p:cNvSpPr/>
            <p:nvPr/>
          </p:nvSpPr>
          <p:spPr>
            <a:xfrm rot="5400000">
              <a:off x="9499213" y="3064413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8" name="Google Shape;778;p22"/>
            <p:cNvSpPr/>
            <p:nvPr/>
          </p:nvSpPr>
          <p:spPr>
            <a:xfrm rot="5400000">
              <a:off x="8596688" y="3892263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9" name="Google Shape;779;p22"/>
            <p:cNvSpPr/>
            <p:nvPr/>
          </p:nvSpPr>
          <p:spPr>
            <a:xfrm rot="5400000">
              <a:off x="8324613" y="3708013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0" name="Google Shape;780;p22"/>
            <p:cNvSpPr/>
            <p:nvPr/>
          </p:nvSpPr>
          <p:spPr>
            <a:xfrm rot="5400000">
              <a:off x="8431100" y="3400150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1" name="Google Shape;781;p22"/>
            <p:cNvSpPr/>
            <p:nvPr/>
          </p:nvSpPr>
          <p:spPr>
            <a:xfrm rot="5400000">
              <a:off x="8571313" y="3776013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2" name="Google Shape;782;p22"/>
            <p:cNvSpPr/>
            <p:nvPr/>
          </p:nvSpPr>
          <p:spPr>
            <a:xfrm rot="5400000">
              <a:off x="8606775" y="446415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3" name="Google Shape;783;p22"/>
            <p:cNvSpPr/>
            <p:nvPr/>
          </p:nvSpPr>
          <p:spPr>
            <a:xfrm rot="5400000">
              <a:off x="8833500" y="35983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4" name="Google Shape;784;p22"/>
            <p:cNvSpPr/>
            <p:nvPr/>
          </p:nvSpPr>
          <p:spPr>
            <a:xfrm rot="5400000">
              <a:off x="8930150" y="376195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5" name="Google Shape;785;p22"/>
            <p:cNvSpPr/>
            <p:nvPr/>
          </p:nvSpPr>
          <p:spPr>
            <a:xfrm rot="5400000">
              <a:off x="9039538" y="4177688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6" name="Google Shape;786;p22"/>
            <p:cNvSpPr/>
            <p:nvPr/>
          </p:nvSpPr>
          <p:spPr>
            <a:xfrm rot="5400000">
              <a:off x="8870825" y="415040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7" name="Google Shape;787;p22"/>
            <p:cNvSpPr/>
            <p:nvPr/>
          </p:nvSpPr>
          <p:spPr>
            <a:xfrm rot="5400000">
              <a:off x="8069075" y="4040625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8" name="Google Shape;788;p22"/>
            <p:cNvSpPr/>
            <p:nvPr/>
          </p:nvSpPr>
          <p:spPr>
            <a:xfrm rot="5400000">
              <a:off x="9107000" y="366745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9" name="Google Shape;789;p22"/>
            <p:cNvSpPr/>
            <p:nvPr/>
          </p:nvSpPr>
          <p:spPr>
            <a:xfrm rot="5400000">
              <a:off x="8466363" y="3098313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0" name="Google Shape;790;p22"/>
            <p:cNvSpPr/>
            <p:nvPr/>
          </p:nvSpPr>
          <p:spPr>
            <a:xfrm rot="5400000">
              <a:off x="8818450" y="3447125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1" name="Google Shape;791;p22"/>
            <p:cNvSpPr/>
            <p:nvPr/>
          </p:nvSpPr>
          <p:spPr>
            <a:xfrm rot="5400000">
              <a:off x="9132213" y="3241463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2" name="Google Shape;792;p22"/>
            <p:cNvSpPr/>
            <p:nvPr/>
          </p:nvSpPr>
          <p:spPr>
            <a:xfrm rot="5400000">
              <a:off x="8416263" y="4107838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3" name="Google Shape;793;p22"/>
            <p:cNvSpPr/>
            <p:nvPr/>
          </p:nvSpPr>
          <p:spPr>
            <a:xfrm rot="5400000">
              <a:off x="8066138" y="3211288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94" name="Google Shape;794;p22"/>
          <p:cNvGrpSpPr/>
          <p:nvPr/>
        </p:nvGrpSpPr>
        <p:grpSpPr>
          <a:xfrm rot="-5134204">
            <a:off x="22653" y="5509677"/>
            <a:ext cx="1736515" cy="1472123"/>
            <a:chOff x="-754697" y="1352100"/>
            <a:chExt cx="6171556" cy="3954075"/>
          </a:xfrm>
        </p:grpSpPr>
        <p:sp>
          <p:nvSpPr>
            <p:cNvPr id="795" name="Google Shape;795;p22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6" name="Google Shape;796;p22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7" name="Google Shape;797;p22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8" name="Google Shape;798;p22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9" name="Google Shape;799;p22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0" name="Google Shape;800;p22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1" name="Google Shape;801;p22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2" name="Google Shape;802;p22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3" name="Google Shape;803;p22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4" name="Google Shape;804;p22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5" name="Google Shape;805;p22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806" name="Google Shape;806;p22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93503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numbers">
  <p:cSld name="Three big numbers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3"/>
          <p:cNvSpPr txBox="1">
            <a:spLocks noGrp="1"/>
          </p:cNvSpPr>
          <p:nvPr>
            <p:ph type="title"/>
          </p:nvPr>
        </p:nvSpPr>
        <p:spPr>
          <a:xfrm>
            <a:off x="1486767" y="1003100"/>
            <a:ext cx="64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09" name="Google Shape;809;p23"/>
          <p:cNvSpPr txBox="1">
            <a:spLocks noGrp="1"/>
          </p:cNvSpPr>
          <p:nvPr>
            <p:ph type="subTitle" idx="1"/>
          </p:nvPr>
        </p:nvSpPr>
        <p:spPr>
          <a:xfrm>
            <a:off x="1486767" y="1801033"/>
            <a:ext cx="581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10" name="Google Shape;810;p23"/>
          <p:cNvSpPr txBox="1">
            <a:spLocks noGrp="1"/>
          </p:cNvSpPr>
          <p:nvPr>
            <p:ph type="title" idx="2"/>
          </p:nvPr>
        </p:nvSpPr>
        <p:spPr>
          <a:xfrm>
            <a:off x="3195400" y="2715400"/>
            <a:ext cx="64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11" name="Google Shape;811;p23"/>
          <p:cNvSpPr txBox="1">
            <a:spLocks noGrp="1"/>
          </p:cNvSpPr>
          <p:nvPr>
            <p:ph type="subTitle" idx="3"/>
          </p:nvPr>
        </p:nvSpPr>
        <p:spPr>
          <a:xfrm>
            <a:off x="3195400" y="3513333"/>
            <a:ext cx="581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12" name="Google Shape;812;p23"/>
          <p:cNvSpPr txBox="1">
            <a:spLocks noGrp="1"/>
          </p:cNvSpPr>
          <p:nvPr>
            <p:ph type="title" idx="4"/>
          </p:nvPr>
        </p:nvSpPr>
        <p:spPr>
          <a:xfrm>
            <a:off x="4832333" y="4427700"/>
            <a:ext cx="64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13" name="Google Shape;813;p23"/>
          <p:cNvSpPr txBox="1">
            <a:spLocks noGrp="1"/>
          </p:cNvSpPr>
          <p:nvPr>
            <p:ph type="subTitle" idx="5"/>
          </p:nvPr>
        </p:nvSpPr>
        <p:spPr>
          <a:xfrm>
            <a:off x="4832333" y="5225633"/>
            <a:ext cx="581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814" name="Google Shape;814;p23"/>
          <p:cNvGrpSpPr/>
          <p:nvPr/>
        </p:nvGrpSpPr>
        <p:grpSpPr>
          <a:xfrm flipH="1">
            <a:off x="8429478" y="-1285242"/>
            <a:ext cx="4769833" cy="5562163"/>
            <a:chOff x="-664267" y="-780406"/>
            <a:chExt cx="3577375" cy="4171622"/>
          </a:xfrm>
        </p:grpSpPr>
        <p:sp>
          <p:nvSpPr>
            <p:cNvPr id="815" name="Google Shape;815;p23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6" name="Google Shape;816;p23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7" name="Google Shape;817;p23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8" name="Google Shape;818;p23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9" name="Google Shape;819;p23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0" name="Google Shape;820;p23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1" name="Google Shape;821;p23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2" name="Google Shape;822;p23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3" name="Google Shape;823;p23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4" name="Google Shape;824;p23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5" name="Google Shape;825;p23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6" name="Google Shape;826;p23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7" name="Google Shape;827;p23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8" name="Google Shape;828;p23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9" name="Google Shape;829;p23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0" name="Google Shape;830;p23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1" name="Google Shape;831;p23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2" name="Google Shape;832;p23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3" name="Google Shape;833;p23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4" name="Google Shape;834;p23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5" name="Google Shape;835;p23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6" name="Google Shape;836;p23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7" name="Google Shape;837;p23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8" name="Google Shape;838;p23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9" name="Google Shape;839;p23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0" name="Google Shape;840;p23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1" name="Google Shape;841;p23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2" name="Google Shape;842;p23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3" name="Google Shape;843;p23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4" name="Google Shape;844;p23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5" name="Google Shape;845;p23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6" name="Google Shape;846;p23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7" name="Google Shape;847;p23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8" name="Google Shape;848;p23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9" name="Google Shape;849;p23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0" name="Google Shape;850;p23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51" name="Google Shape;851;p23"/>
          <p:cNvGrpSpPr/>
          <p:nvPr/>
        </p:nvGrpSpPr>
        <p:grpSpPr>
          <a:xfrm>
            <a:off x="-1424745" y="3336749"/>
            <a:ext cx="5574681" cy="4799448"/>
            <a:chOff x="-1068559" y="2502562"/>
            <a:chExt cx="4181011" cy="3599586"/>
          </a:xfrm>
        </p:grpSpPr>
        <p:sp>
          <p:nvSpPr>
            <p:cNvPr id="852" name="Google Shape;852;p23"/>
            <p:cNvSpPr/>
            <p:nvPr/>
          </p:nvSpPr>
          <p:spPr>
            <a:xfrm rot="6704763">
              <a:off x="-214760" y="2544978"/>
              <a:ext cx="2473413" cy="351475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3" name="Google Shape;853;p23"/>
            <p:cNvSpPr/>
            <p:nvPr/>
          </p:nvSpPr>
          <p:spPr>
            <a:xfrm rot="7217726">
              <a:off x="802535" y="4312647"/>
              <a:ext cx="16544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4" name="Google Shape;854;p23"/>
            <p:cNvSpPr/>
            <p:nvPr/>
          </p:nvSpPr>
          <p:spPr>
            <a:xfrm rot="7217726">
              <a:off x="1155721" y="3963156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5" name="Google Shape;855;p23"/>
            <p:cNvSpPr/>
            <p:nvPr/>
          </p:nvSpPr>
          <p:spPr>
            <a:xfrm rot="7217726">
              <a:off x="192044" y="3888462"/>
              <a:ext cx="19273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6" name="Google Shape;856;p23"/>
            <p:cNvSpPr/>
            <p:nvPr/>
          </p:nvSpPr>
          <p:spPr>
            <a:xfrm rot="7217726">
              <a:off x="202477" y="325115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7" name="Google Shape;857;p23"/>
            <p:cNvSpPr/>
            <p:nvPr/>
          </p:nvSpPr>
          <p:spPr>
            <a:xfrm rot="7217726">
              <a:off x="473627" y="337124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8" name="Google Shape;858;p23"/>
            <p:cNvSpPr/>
            <p:nvPr/>
          </p:nvSpPr>
          <p:spPr>
            <a:xfrm rot="7217726">
              <a:off x="311477" y="3530909"/>
              <a:ext cx="12416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9" name="Google Shape;859;p23"/>
            <p:cNvSpPr/>
            <p:nvPr/>
          </p:nvSpPr>
          <p:spPr>
            <a:xfrm rot="7217726">
              <a:off x="73236" y="3630643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0" name="Google Shape;860;p23"/>
            <p:cNvSpPr/>
            <p:nvPr/>
          </p:nvSpPr>
          <p:spPr>
            <a:xfrm rot="7217726">
              <a:off x="396655" y="3196498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1" name="Google Shape;861;p23"/>
            <p:cNvSpPr/>
            <p:nvPr/>
          </p:nvSpPr>
          <p:spPr>
            <a:xfrm rot="7217726">
              <a:off x="1089968" y="4176162"/>
              <a:ext cx="13781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2" name="Google Shape;862;p23"/>
            <p:cNvSpPr/>
            <p:nvPr/>
          </p:nvSpPr>
          <p:spPr>
            <a:xfrm rot="7217726">
              <a:off x="1117804" y="3748249"/>
              <a:ext cx="42673" cy="35782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3" name="Google Shape;863;p23"/>
            <p:cNvSpPr/>
            <p:nvPr/>
          </p:nvSpPr>
          <p:spPr>
            <a:xfrm rot="7217726">
              <a:off x="856800" y="4027194"/>
              <a:ext cx="23434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4" name="Google Shape;864;p23"/>
            <p:cNvSpPr/>
            <p:nvPr/>
          </p:nvSpPr>
          <p:spPr>
            <a:xfrm rot="7217726">
              <a:off x="1233611" y="3399525"/>
              <a:ext cx="23434" cy="25685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5" name="Google Shape;865;p23"/>
            <p:cNvSpPr/>
            <p:nvPr/>
          </p:nvSpPr>
          <p:spPr>
            <a:xfrm rot="7217726">
              <a:off x="1003160" y="3354541"/>
              <a:ext cx="23400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6" name="Google Shape;866;p23"/>
            <p:cNvSpPr/>
            <p:nvPr/>
          </p:nvSpPr>
          <p:spPr>
            <a:xfrm rot="7217726">
              <a:off x="984633" y="4032715"/>
              <a:ext cx="24799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7" name="Google Shape;867;p23"/>
            <p:cNvSpPr/>
            <p:nvPr/>
          </p:nvSpPr>
          <p:spPr>
            <a:xfrm rot="7217726">
              <a:off x="1316026" y="4095450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8" name="Google Shape;868;p23"/>
            <p:cNvSpPr/>
            <p:nvPr/>
          </p:nvSpPr>
          <p:spPr>
            <a:xfrm rot="7217726">
              <a:off x="1372651" y="3897634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9" name="Google Shape;869;p23"/>
            <p:cNvSpPr/>
            <p:nvPr/>
          </p:nvSpPr>
          <p:spPr>
            <a:xfrm rot="7217726">
              <a:off x="1246806" y="3724950"/>
              <a:ext cx="28926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0" name="Google Shape;870;p23"/>
            <p:cNvSpPr/>
            <p:nvPr/>
          </p:nvSpPr>
          <p:spPr>
            <a:xfrm rot="7217726">
              <a:off x="1250579" y="3849006"/>
              <a:ext cx="26163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1" name="Google Shape;871;p23"/>
            <p:cNvSpPr/>
            <p:nvPr/>
          </p:nvSpPr>
          <p:spPr>
            <a:xfrm rot="7217726">
              <a:off x="1391534" y="3603714"/>
              <a:ext cx="15179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2" name="Google Shape;872;p23"/>
            <p:cNvSpPr/>
            <p:nvPr/>
          </p:nvSpPr>
          <p:spPr>
            <a:xfrm rot="7217726">
              <a:off x="611281" y="3776068"/>
              <a:ext cx="39910" cy="49427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3" name="Google Shape;873;p23"/>
            <p:cNvSpPr/>
            <p:nvPr/>
          </p:nvSpPr>
          <p:spPr>
            <a:xfrm rot="7217726">
              <a:off x="526935" y="3581202"/>
              <a:ext cx="22070" cy="25890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4" name="Google Shape;874;p23"/>
            <p:cNvSpPr/>
            <p:nvPr/>
          </p:nvSpPr>
          <p:spPr>
            <a:xfrm rot="7217726">
              <a:off x="680564" y="3448694"/>
              <a:ext cx="39910" cy="42707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5" name="Google Shape;875;p23"/>
            <p:cNvSpPr/>
            <p:nvPr/>
          </p:nvSpPr>
          <p:spPr>
            <a:xfrm rot="7217726">
              <a:off x="637937" y="3702719"/>
              <a:ext cx="39944" cy="39296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6" name="Google Shape;876;p23"/>
            <p:cNvSpPr/>
            <p:nvPr/>
          </p:nvSpPr>
          <p:spPr>
            <a:xfrm rot="7217726">
              <a:off x="439392" y="4092269"/>
              <a:ext cx="22070" cy="26197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7" name="Google Shape;877;p23"/>
            <p:cNvSpPr/>
            <p:nvPr/>
          </p:nvSpPr>
          <p:spPr>
            <a:xfrm rot="7217726">
              <a:off x="842854" y="3685905"/>
              <a:ext cx="33053" cy="35919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8" name="Google Shape;878;p23"/>
            <p:cNvSpPr/>
            <p:nvPr/>
          </p:nvSpPr>
          <p:spPr>
            <a:xfrm rot="7217726">
              <a:off x="840757" y="3810704"/>
              <a:ext cx="35782" cy="37181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9" name="Google Shape;879;p23"/>
            <p:cNvSpPr/>
            <p:nvPr/>
          </p:nvSpPr>
          <p:spPr>
            <a:xfrm rot="7217726">
              <a:off x="773838" y="4073218"/>
              <a:ext cx="15145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0" name="Google Shape;880;p23"/>
            <p:cNvSpPr/>
            <p:nvPr/>
          </p:nvSpPr>
          <p:spPr>
            <a:xfrm rot="7217726">
              <a:off x="687425" y="4003935"/>
              <a:ext cx="23434" cy="26709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1" name="Google Shape;881;p23"/>
            <p:cNvSpPr/>
            <p:nvPr/>
          </p:nvSpPr>
          <p:spPr>
            <a:xfrm rot="7217726">
              <a:off x="280383" y="3681184"/>
              <a:ext cx="15179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2" name="Google Shape;882;p23"/>
            <p:cNvSpPr/>
            <p:nvPr/>
          </p:nvSpPr>
          <p:spPr>
            <a:xfrm rot="7217726">
              <a:off x="970519" y="3815457"/>
              <a:ext cx="39944" cy="39910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3" name="Google Shape;883;p23"/>
            <p:cNvSpPr/>
            <p:nvPr/>
          </p:nvSpPr>
          <p:spPr>
            <a:xfrm rot="7217726">
              <a:off x="802263" y="3290613"/>
              <a:ext cx="27562" cy="27084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4" name="Google Shape;884;p23"/>
            <p:cNvSpPr/>
            <p:nvPr/>
          </p:nvSpPr>
          <p:spPr>
            <a:xfrm rot="7217726">
              <a:off x="883164" y="3597989"/>
              <a:ext cx="31689" cy="36601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5" name="Google Shape;885;p23"/>
            <p:cNvSpPr/>
            <p:nvPr/>
          </p:nvSpPr>
          <p:spPr>
            <a:xfrm rot="7217726">
              <a:off x="1121376" y="3587110"/>
              <a:ext cx="38545" cy="42809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6" name="Google Shape;886;p23"/>
            <p:cNvSpPr/>
            <p:nvPr/>
          </p:nvSpPr>
          <p:spPr>
            <a:xfrm rot="7217726">
              <a:off x="448557" y="3834167"/>
              <a:ext cx="23400" cy="23400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7" name="Google Shape;887;p23"/>
            <p:cNvSpPr/>
            <p:nvPr/>
          </p:nvSpPr>
          <p:spPr>
            <a:xfrm rot="7217726">
              <a:off x="547427" y="3221631"/>
              <a:ext cx="19307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9278857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4"/>
          <p:cNvSpPr txBox="1">
            <a:spLocks noGrp="1"/>
          </p:cNvSpPr>
          <p:nvPr>
            <p:ph type="title"/>
          </p:nvPr>
        </p:nvSpPr>
        <p:spPr>
          <a:xfrm>
            <a:off x="6907433" y="2102800"/>
            <a:ext cx="4333600" cy="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890" name="Google Shape;890;p24"/>
          <p:cNvGrpSpPr/>
          <p:nvPr/>
        </p:nvGrpSpPr>
        <p:grpSpPr>
          <a:xfrm rot="8692989">
            <a:off x="9509857" y="5758890"/>
            <a:ext cx="3048492" cy="1693669"/>
            <a:chOff x="3611961" y="-41589"/>
            <a:chExt cx="3514763" cy="2473418"/>
          </a:xfrm>
        </p:grpSpPr>
        <p:sp>
          <p:nvSpPr>
            <p:cNvPr id="891" name="Google Shape;891;p24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2" name="Google Shape;892;p24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3" name="Google Shape;893;p24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4" name="Google Shape;894;p24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5" name="Google Shape;895;p24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6" name="Google Shape;896;p24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7" name="Google Shape;897;p24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8" name="Google Shape;898;p24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9" name="Google Shape;899;p24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0" name="Google Shape;900;p24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1" name="Google Shape;901;p24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2" name="Google Shape;902;p24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3" name="Google Shape;903;p24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4" name="Google Shape;904;p24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5" name="Google Shape;905;p24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6" name="Google Shape;906;p24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7" name="Google Shape;907;p24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8" name="Google Shape;908;p24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9" name="Google Shape;909;p24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0" name="Google Shape;910;p24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1" name="Google Shape;911;p24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2" name="Google Shape;912;p24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3" name="Google Shape;913;p24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4" name="Google Shape;914;p24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5" name="Google Shape;915;p24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6" name="Google Shape;916;p24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7" name="Google Shape;917;p24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8" name="Google Shape;918;p24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9" name="Google Shape;919;p24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0" name="Google Shape;920;p24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1" name="Google Shape;921;p24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2" name="Google Shape;922;p24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3" name="Google Shape;923;p24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4" name="Google Shape;924;p24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25" name="Google Shape;925;p24"/>
          <p:cNvGrpSpPr/>
          <p:nvPr/>
        </p:nvGrpSpPr>
        <p:grpSpPr>
          <a:xfrm rot="1785685" flipH="1">
            <a:off x="-173487" y="5598506"/>
            <a:ext cx="1768787" cy="1519588"/>
            <a:chOff x="-754697" y="1352100"/>
            <a:chExt cx="6171556" cy="3954075"/>
          </a:xfrm>
        </p:grpSpPr>
        <p:sp>
          <p:nvSpPr>
            <p:cNvPr id="926" name="Google Shape;926;p24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7" name="Google Shape;927;p24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8" name="Google Shape;928;p24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9" name="Google Shape;929;p24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0" name="Google Shape;930;p24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1" name="Google Shape;931;p24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2" name="Google Shape;932;p24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3" name="Google Shape;933;p24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4" name="Google Shape;934;p24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5" name="Google Shape;935;p24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6" name="Google Shape;936;p24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37" name="Google Shape;937;p24"/>
          <p:cNvSpPr/>
          <p:nvPr/>
        </p:nvSpPr>
        <p:spPr>
          <a:xfrm>
            <a:off x="1456005" y="61679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38" name="Google Shape;938;p24"/>
          <p:cNvSpPr txBox="1">
            <a:spLocks noGrp="1"/>
          </p:cNvSpPr>
          <p:nvPr>
            <p:ph type="subTitle" idx="1"/>
          </p:nvPr>
        </p:nvSpPr>
        <p:spPr>
          <a:xfrm>
            <a:off x="7076833" y="2882400"/>
            <a:ext cx="3994800" cy="1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83900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5"/>
          <p:cNvSpPr txBox="1">
            <a:spLocks noGrp="1"/>
          </p:cNvSpPr>
          <p:nvPr>
            <p:ph type="title"/>
          </p:nvPr>
        </p:nvSpPr>
        <p:spPr>
          <a:xfrm>
            <a:off x="1767367" y="2102825"/>
            <a:ext cx="4333600" cy="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941" name="Google Shape;941;p25"/>
          <p:cNvGrpSpPr/>
          <p:nvPr/>
        </p:nvGrpSpPr>
        <p:grpSpPr>
          <a:xfrm rot="-8692989" flipH="1">
            <a:off x="-940177" y="5701156"/>
            <a:ext cx="3048492" cy="1693669"/>
            <a:chOff x="3611961" y="-41589"/>
            <a:chExt cx="3514763" cy="2473418"/>
          </a:xfrm>
        </p:grpSpPr>
        <p:sp>
          <p:nvSpPr>
            <p:cNvPr id="942" name="Google Shape;942;p25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3" name="Google Shape;943;p25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4" name="Google Shape;944;p25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5" name="Google Shape;945;p25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6" name="Google Shape;946;p25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7" name="Google Shape;947;p25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8" name="Google Shape;948;p25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9" name="Google Shape;949;p25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0" name="Google Shape;950;p25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1" name="Google Shape;951;p25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2" name="Google Shape;952;p25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3" name="Google Shape;953;p25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4" name="Google Shape;954;p25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5" name="Google Shape;955;p25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6" name="Google Shape;956;p25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7" name="Google Shape;957;p25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8" name="Google Shape;958;p25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9" name="Google Shape;959;p25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0" name="Google Shape;960;p25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1" name="Google Shape;961;p25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2" name="Google Shape;962;p25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3" name="Google Shape;963;p25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4" name="Google Shape;964;p25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5" name="Google Shape;965;p25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6" name="Google Shape;966;p25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7" name="Google Shape;967;p25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8" name="Google Shape;968;p25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9" name="Google Shape;969;p25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0" name="Google Shape;970;p25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1" name="Google Shape;971;p25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2" name="Google Shape;972;p25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3" name="Google Shape;973;p25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4" name="Google Shape;974;p25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5" name="Google Shape;975;p25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76" name="Google Shape;976;p25"/>
          <p:cNvGrpSpPr/>
          <p:nvPr/>
        </p:nvGrpSpPr>
        <p:grpSpPr>
          <a:xfrm rot="-1785685">
            <a:off x="10495980" y="5317206"/>
            <a:ext cx="1768787" cy="1519588"/>
            <a:chOff x="-754697" y="1352100"/>
            <a:chExt cx="6171556" cy="3954075"/>
          </a:xfrm>
        </p:grpSpPr>
        <p:sp>
          <p:nvSpPr>
            <p:cNvPr id="977" name="Google Shape;977;p25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8" name="Google Shape;978;p25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9" name="Google Shape;979;p25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0" name="Google Shape;980;p25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1" name="Google Shape;981;p25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2" name="Google Shape;982;p25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3" name="Google Shape;983;p25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4" name="Google Shape;984;p25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5" name="Google Shape;985;p25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6" name="Google Shape;986;p25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7" name="Google Shape;987;p25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88" name="Google Shape;988;p25"/>
          <p:cNvSpPr/>
          <p:nvPr/>
        </p:nvSpPr>
        <p:spPr>
          <a:xfrm flipH="1">
            <a:off x="10323897" y="58866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89" name="Google Shape;989;p25"/>
          <p:cNvSpPr txBox="1">
            <a:spLocks noGrp="1"/>
          </p:cNvSpPr>
          <p:nvPr>
            <p:ph type="subTitle" idx="1"/>
          </p:nvPr>
        </p:nvSpPr>
        <p:spPr>
          <a:xfrm>
            <a:off x="1997133" y="2882433"/>
            <a:ext cx="3874000" cy="1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84784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1" name="Google Shape;991;p26"/>
          <p:cNvGrpSpPr/>
          <p:nvPr/>
        </p:nvGrpSpPr>
        <p:grpSpPr>
          <a:xfrm rot="6998630">
            <a:off x="9844337" y="5140128"/>
            <a:ext cx="3048343" cy="1693733"/>
            <a:chOff x="3611961" y="-41589"/>
            <a:chExt cx="3514763" cy="2473418"/>
          </a:xfrm>
        </p:grpSpPr>
        <p:sp>
          <p:nvSpPr>
            <p:cNvPr id="992" name="Google Shape;992;p26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3" name="Google Shape;993;p26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4" name="Google Shape;994;p26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5" name="Google Shape;995;p26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6" name="Google Shape;996;p26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7" name="Google Shape;997;p26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8" name="Google Shape;998;p26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9" name="Google Shape;999;p26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0" name="Google Shape;1000;p26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1" name="Google Shape;1001;p26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2" name="Google Shape;1002;p26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3" name="Google Shape;1003;p26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4" name="Google Shape;1004;p26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5" name="Google Shape;1005;p26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6" name="Google Shape;1006;p26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7" name="Google Shape;1007;p26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8" name="Google Shape;1008;p26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9" name="Google Shape;1009;p26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0" name="Google Shape;1010;p26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1" name="Google Shape;1011;p26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2" name="Google Shape;1012;p26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3" name="Google Shape;1013;p26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4" name="Google Shape;1014;p26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5" name="Google Shape;1015;p26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6" name="Google Shape;1016;p26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7" name="Google Shape;1017;p26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8" name="Google Shape;1018;p26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9" name="Google Shape;1019;p26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0" name="Google Shape;1020;p26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1" name="Google Shape;1021;p26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2" name="Google Shape;1022;p26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3" name="Google Shape;1023;p26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4" name="Google Shape;1024;p26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5" name="Google Shape;1025;p26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26" name="Google Shape;1026;p26"/>
          <p:cNvGrpSpPr/>
          <p:nvPr/>
        </p:nvGrpSpPr>
        <p:grpSpPr>
          <a:xfrm rot="952748" flipH="1">
            <a:off x="9804528" y="4478075"/>
            <a:ext cx="2736808" cy="2337216"/>
            <a:chOff x="-754697" y="1352100"/>
            <a:chExt cx="6171556" cy="3954075"/>
          </a:xfrm>
        </p:grpSpPr>
        <p:sp>
          <p:nvSpPr>
            <p:cNvPr id="1027" name="Google Shape;1027;p26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8" name="Google Shape;1028;p26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9" name="Google Shape;1029;p26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0" name="Google Shape;1030;p26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1" name="Google Shape;1031;p26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2" name="Google Shape;1032;p26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3" name="Google Shape;1033;p26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4" name="Google Shape;1034;p26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5" name="Google Shape;1035;p26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6" name="Google Shape;1036;p26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7" name="Google Shape;1037;p26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038" name="Google Shape;1038;p26"/>
          <p:cNvSpPr/>
          <p:nvPr/>
        </p:nvSpPr>
        <p:spPr>
          <a:xfrm>
            <a:off x="9791872" y="57610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39" name="Google Shape;1039;p26"/>
          <p:cNvSpPr txBox="1">
            <a:spLocks noGrp="1"/>
          </p:cNvSpPr>
          <p:nvPr>
            <p:ph type="title"/>
          </p:nvPr>
        </p:nvSpPr>
        <p:spPr>
          <a:xfrm>
            <a:off x="6745833" y="2059811"/>
            <a:ext cx="4333600" cy="13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040" name="Google Shape;1040;p26"/>
          <p:cNvSpPr txBox="1">
            <a:spLocks noGrp="1"/>
          </p:cNvSpPr>
          <p:nvPr>
            <p:ph type="subTitle" idx="1"/>
          </p:nvPr>
        </p:nvSpPr>
        <p:spPr>
          <a:xfrm>
            <a:off x="7347400" y="3350217"/>
            <a:ext cx="3232400" cy="1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647074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27"/>
          <p:cNvSpPr txBox="1">
            <a:spLocks noGrp="1"/>
          </p:cNvSpPr>
          <p:nvPr>
            <p:ph type="title"/>
          </p:nvPr>
        </p:nvSpPr>
        <p:spPr>
          <a:xfrm>
            <a:off x="1907033" y="2059800"/>
            <a:ext cx="3648000" cy="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1043" name="Google Shape;1043;p27"/>
          <p:cNvGrpSpPr/>
          <p:nvPr/>
        </p:nvGrpSpPr>
        <p:grpSpPr>
          <a:xfrm rot="-6998630" flipH="1">
            <a:off x="-800144" y="5063162"/>
            <a:ext cx="3048343" cy="1693733"/>
            <a:chOff x="3611961" y="-41589"/>
            <a:chExt cx="3514763" cy="2473418"/>
          </a:xfrm>
        </p:grpSpPr>
        <p:sp>
          <p:nvSpPr>
            <p:cNvPr id="1044" name="Google Shape;1044;p27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5" name="Google Shape;1045;p27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6" name="Google Shape;1046;p27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7" name="Google Shape;1047;p27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8" name="Google Shape;1048;p27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9" name="Google Shape;1049;p27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0" name="Google Shape;1050;p27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1" name="Google Shape;1051;p27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2" name="Google Shape;1052;p27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3" name="Google Shape;1053;p27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4" name="Google Shape;1054;p27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5" name="Google Shape;1055;p27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6" name="Google Shape;1056;p27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7" name="Google Shape;1057;p27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8" name="Google Shape;1058;p27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9" name="Google Shape;1059;p27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0" name="Google Shape;1060;p27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1" name="Google Shape;1061;p27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2" name="Google Shape;1062;p27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3" name="Google Shape;1063;p27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4" name="Google Shape;1064;p27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5" name="Google Shape;1065;p27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6" name="Google Shape;1066;p27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7" name="Google Shape;1067;p27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8" name="Google Shape;1068;p27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9" name="Google Shape;1069;p27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0" name="Google Shape;1070;p27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1" name="Google Shape;1071;p27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2" name="Google Shape;1072;p27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3" name="Google Shape;1073;p27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4" name="Google Shape;1074;p27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5" name="Google Shape;1075;p27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6" name="Google Shape;1076;p27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7" name="Google Shape;1077;p27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78" name="Google Shape;1078;p27"/>
          <p:cNvGrpSpPr/>
          <p:nvPr/>
        </p:nvGrpSpPr>
        <p:grpSpPr>
          <a:xfrm rot="-952748">
            <a:off x="-448800" y="4401108"/>
            <a:ext cx="2736808" cy="2337216"/>
            <a:chOff x="-754697" y="1352100"/>
            <a:chExt cx="6171556" cy="3954075"/>
          </a:xfrm>
        </p:grpSpPr>
        <p:sp>
          <p:nvSpPr>
            <p:cNvPr id="1079" name="Google Shape;1079;p27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0" name="Google Shape;1080;p27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1" name="Google Shape;1081;p27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2" name="Google Shape;1082;p27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3" name="Google Shape;1083;p27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4" name="Google Shape;1084;p27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5" name="Google Shape;1085;p27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6" name="Google Shape;1086;p27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7" name="Google Shape;1087;p27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8" name="Google Shape;1088;p27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9" name="Google Shape;1089;p27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090" name="Google Shape;1090;p27"/>
          <p:cNvSpPr/>
          <p:nvPr/>
        </p:nvSpPr>
        <p:spPr>
          <a:xfrm flipH="1">
            <a:off x="1989287" y="5684040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91" name="Google Shape;1091;p27"/>
          <p:cNvSpPr txBox="1">
            <a:spLocks noGrp="1"/>
          </p:cNvSpPr>
          <p:nvPr>
            <p:ph type="subTitle" idx="1"/>
          </p:nvPr>
        </p:nvSpPr>
        <p:spPr>
          <a:xfrm>
            <a:off x="2165800" y="3350217"/>
            <a:ext cx="3232400" cy="1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579857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3" name="Google Shape;1093;p28"/>
          <p:cNvGrpSpPr/>
          <p:nvPr/>
        </p:nvGrpSpPr>
        <p:grpSpPr>
          <a:xfrm rot="8692989">
            <a:off x="9509857" y="5758890"/>
            <a:ext cx="3048492" cy="1693669"/>
            <a:chOff x="3611961" y="-41589"/>
            <a:chExt cx="3514763" cy="2473418"/>
          </a:xfrm>
        </p:grpSpPr>
        <p:sp>
          <p:nvSpPr>
            <p:cNvPr id="1094" name="Google Shape;1094;p28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5" name="Google Shape;1095;p28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6" name="Google Shape;1096;p28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7" name="Google Shape;1097;p28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8" name="Google Shape;1098;p28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9" name="Google Shape;1099;p28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0" name="Google Shape;1100;p28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1" name="Google Shape;1101;p28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2" name="Google Shape;1102;p28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3" name="Google Shape;1103;p28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4" name="Google Shape;1104;p28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5" name="Google Shape;1105;p28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6" name="Google Shape;1106;p28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7" name="Google Shape;1107;p28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8" name="Google Shape;1108;p28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9" name="Google Shape;1109;p28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0" name="Google Shape;1110;p28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1" name="Google Shape;1111;p28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2" name="Google Shape;1112;p28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3" name="Google Shape;1113;p28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4" name="Google Shape;1114;p28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5" name="Google Shape;1115;p28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6" name="Google Shape;1116;p28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7" name="Google Shape;1117;p28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8" name="Google Shape;1118;p28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9" name="Google Shape;1119;p28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0" name="Google Shape;1120;p28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1" name="Google Shape;1121;p28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2" name="Google Shape;1122;p28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3" name="Google Shape;1123;p28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4" name="Google Shape;1124;p28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5" name="Google Shape;1125;p28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6" name="Google Shape;1126;p28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7" name="Google Shape;1127;p28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28" name="Google Shape;1128;p28"/>
          <p:cNvGrpSpPr/>
          <p:nvPr/>
        </p:nvGrpSpPr>
        <p:grpSpPr>
          <a:xfrm rot="1785685" flipH="1">
            <a:off x="-173487" y="5598506"/>
            <a:ext cx="1768787" cy="1519588"/>
            <a:chOff x="-754697" y="1352100"/>
            <a:chExt cx="6171556" cy="3954075"/>
          </a:xfrm>
        </p:grpSpPr>
        <p:sp>
          <p:nvSpPr>
            <p:cNvPr id="1129" name="Google Shape;1129;p28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0" name="Google Shape;1130;p28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1" name="Google Shape;1131;p28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2" name="Google Shape;1132;p28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3" name="Google Shape;1133;p28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4" name="Google Shape;1134;p28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5" name="Google Shape;1135;p28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6" name="Google Shape;1136;p28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7" name="Google Shape;1137;p28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8" name="Google Shape;1138;p28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9" name="Google Shape;1139;p28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140" name="Google Shape;1140;p28"/>
          <p:cNvSpPr/>
          <p:nvPr/>
        </p:nvSpPr>
        <p:spPr>
          <a:xfrm>
            <a:off x="1456005" y="61679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41" name="Google Shape;1141;p28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904854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3" name="Google Shape;1143;p29"/>
          <p:cNvGrpSpPr/>
          <p:nvPr/>
        </p:nvGrpSpPr>
        <p:grpSpPr>
          <a:xfrm>
            <a:off x="10144721" y="4410102"/>
            <a:ext cx="3737183" cy="4381905"/>
            <a:chOff x="6132853" y="1390870"/>
            <a:chExt cx="3806719" cy="4765704"/>
          </a:xfrm>
        </p:grpSpPr>
        <p:sp>
          <p:nvSpPr>
            <p:cNvPr id="1144" name="Google Shape;1144;p29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5" name="Google Shape;1145;p29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6" name="Google Shape;1146;p29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7" name="Google Shape;1147;p29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8" name="Google Shape;1148;p29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9" name="Google Shape;1149;p29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0" name="Google Shape;1150;p29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1" name="Google Shape;1151;p29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2" name="Google Shape;1152;p29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3" name="Google Shape;1153;p29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4" name="Google Shape;1154;p29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5" name="Google Shape;1155;p29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6" name="Google Shape;1156;p29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7" name="Google Shape;1157;p29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8" name="Google Shape;1158;p29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9" name="Google Shape;1159;p29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0" name="Google Shape;1160;p29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1" name="Google Shape;1161;p29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2" name="Google Shape;1162;p29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3" name="Google Shape;1163;p29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4" name="Google Shape;1164;p29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5" name="Google Shape;1165;p29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6" name="Google Shape;1166;p29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7" name="Google Shape;1167;p29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68" name="Google Shape;1168;p29"/>
          <p:cNvGrpSpPr/>
          <p:nvPr/>
        </p:nvGrpSpPr>
        <p:grpSpPr>
          <a:xfrm rot="1373138">
            <a:off x="-2888851" y="-1984989"/>
            <a:ext cx="6347277" cy="5796176"/>
            <a:chOff x="-1573779" y="-1203875"/>
            <a:chExt cx="4760370" cy="4347052"/>
          </a:xfrm>
        </p:grpSpPr>
        <p:sp>
          <p:nvSpPr>
            <p:cNvPr id="1169" name="Google Shape;1169;p29"/>
            <p:cNvSpPr/>
            <p:nvPr/>
          </p:nvSpPr>
          <p:spPr>
            <a:xfrm rot="-7550157" flipH="1">
              <a:off x="-365615" y="-1119917"/>
              <a:ext cx="2344043" cy="4179137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0" name="Google Shape;1170;p29"/>
            <p:cNvSpPr/>
            <p:nvPr/>
          </p:nvSpPr>
          <p:spPr>
            <a:xfrm rot="-7550157" flipH="1">
              <a:off x="416428" y="180955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1" name="Google Shape;1171;p29"/>
            <p:cNvSpPr/>
            <p:nvPr/>
          </p:nvSpPr>
          <p:spPr>
            <a:xfrm rot="-7550157" flipH="1">
              <a:off x="1616729" y="534545"/>
              <a:ext cx="42671" cy="50960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2" name="Google Shape;1172;p29"/>
            <p:cNvSpPr/>
            <p:nvPr/>
          </p:nvSpPr>
          <p:spPr>
            <a:xfrm rot="-7550157" flipH="1">
              <a:off x="1508384" y="-75569"/>
              <a:ext cx="27561" cy="35303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3" name="Google Shape;1173;p29"/>
            <p:cNvSpPr/>
            <p:nvPr/>
          </p:nvSpPr>
          <p:spPr>
            <a:xfrm rot="-7550157" flipH="1">
              <a:off x="1748829" y="179788"/>
              <a:ext cx="27561" cy="32506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4" name="Google Shape;1174;p29"/>
            <p:cNvSpPr/>
            <p:nvPr/>
          </p:nvSpPr>
          <p:spPr>
            <a:xfrm rot="-7550157" flipH="1">
              <a:off x="587367" y="2209944"/>
              <a:ext cx="26162" cy="34689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5" name="Google Shape;1175;p29"/>
            <p:cNvSpPr/>
            <p:nvPr/>
          </p:nvSpPr>
          <p:spPr>
            <a:xfrm rot="-7550157" flipH="1">
              <a:off x="399071" y="1386553"/>
              <a:ext cx="82579" cy="71630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6" name="Google Shape;1176;p29"/>
            <p:cNvSpPr/>
            <p:nvPr/>
          </p:nvSpPr>
          <p:spPr>
            <a:xfrm rot="-7550157" flipH="1">
              <a:off x="994608" y="1877271"/>
              <a:ext cx="44035" cy="49732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7" name="Google Shape;1177;p29"/>
            <p:cNvSpPr/>
            <p:nvPr/>
          </p:nvSpPr>
          <p:spPr>
            <a:xfrm rot="-7550157" flipH="1">
              <a:off x="744596" y="1913327"/>
              <a:ext cx="46832" cy="48231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8" name="Google Shape;1178;p29"/>
            <p:cNvSpPr/>
            <p:nvPr/>
          </p:nvSpPr>
          <p:spPr>
            <a:xfrm rot="-7550157" flipH="1">
              <a:off x="131493" y="2097973"/>
              <a:ext cx="28925" cy="36088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9" name="Google Shape;1179;p29"/>
            <p:cNvSpPr/>
            <p:nvPr/>
          </p:nvSpPr>
          <p:spPr>
            <a:xfrm rot="-7550157" flipH="1">
              <a:off x="-18808" y="1723858"/>
              <a:ext cx="30289" cy="28174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0" name="Google Shape;1180;p29"/>
            <p:cNvSpPr/>
            <p:nvPr/>
          </p:nvSpPr>
          <p:spPr>
            <a:xfrm rot="-7550157" flipH="1">
              <a:off x="190990" y="1604561"/>
              <a:ext cx="49527" cy="55053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1" name="Google Shape;1181;p29"/>
            <p:cNvSpPr/>
            <p:nvPr/>
          </p:nvSpPr>
          <p:spPr>
            <a:xfrm rot="-7550157" flipH="1">
              <a:off x="1392384" y="1345177"/>
              <a:ext cx="78452" cy="95473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2" name="Google Shape;1182;p29"/>
            <p:cNvSpPr/>
            <p:nvPr/>
          </p:nvSpPr>
          <p:spPr>
            <a:xfrm rot="-7550157" flipH="1">
              <a:off x="1552141" y="951190"/>
              <a:ext cx="44070" cy="51403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3" name="Google Shape;1183;p29"/>
            <p:cNvSpPr/>
            <p:nvPr/>
          </p:nvSpPr>
          <p:spPr>
            <a:xfrm rot="-7550157" flipH="1">
              <a:off x="1195346" y="722898"/>
              <a:ext cx="78418" cy="83944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4" name="Google Shape;1184;p29"/>
            <p:cNvSpPr/>
            <p:nvPr/>
          </p:nvSpPr>
          <p:spPr>
            <a:xfrm rot="-7550157" flipH="1">
              <a:off x="1328263" y="1208212"/>
              <a:ext cx="78452" cy="78554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5" name="Google Shape;1185;p29"/>
            <p:cNvSpPr/>
            <p:nvPr/>
          </p:nvSpPr>
          <p:spPr>
            <a:xfrm rot="-7550157" flipH="1">
              <a:off x="743879" y="152783"/>
              <a:ext cx="11017" cy="26196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6" name="Google Shape;1186;p29"/>
            <p:cNvSpPr/>
            <p:nvPr/>
          </p:nvSpPr>
          <p:spPr>
            <a:xfrm rot="-7550157" flipH="1">
              <a:off x="939188" y="1215649"/>
              <a:ext cx="64672" cy="68833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7" name="Google Shape;1187;p29"/>
            <p:cNvSpPr/>
            <p:nvPr/>
          </p:nvSpPr>
          <p:spPr>
            <a:xfrm rot="-7550157" flipH="1">
              <a:off x="960375" y="1455202"/>
              <a:ext cx="70197" cy="74325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8" name="Google Shape;1188;p29"/>
            <p:cNvSpPr/>
            <p:nvPr/>
          </p:nvSpPr>
          <p:spPr>
            <a:xfrm rot="-7550157" flipH="1">
              <a:off x="702923" y="1490777"/>
              <a:ext cx="78452" cy="77224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9" name="Google Shape;1189;p29"/>
            <p:cNvSpPr/>
            <p:nvPr/>
          </p:nvSpPr>
          <p:spPr>
            <a:xfrm rot="-7550157" flipH="1">
              <a:off x="952532" y="438745"/>
              <a:ext cx="53688" cy="53654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0" name="Google Shape;1190;p29"/>
            <p:cNvSpPr/>
            <p:nvPr/>
          </p:nvSpPr>
          <p:spPr>
            <a:xfrm rot="-7550157" flipH="1">
              <a:off x="846113" y="1052366"/>
              <a:ext cx="63307" cy="70948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1" name="Google Shape;1191;p29"/>
            <p:cNvSpPr/>
            <p:nvPr/>
          </p:nvSpPr>
          <p:spPr>
            <a:xfrm rot="-7550157" flipH="1">
              <a:off x="1749259" y="1424379"/>
              <a:ext cx="45400" cy="49561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2" name="Google Shape;1192;p29"/>
            <p:cNvSpPr/>
            <p:nvPr/>
          </p:nvSpPr>
          <p:spPr>
            <a:xfrm rot="-7550157" flipH="1">
              <a:off x="1451315" y="257698"/>
              <a:ext cx="35815" cy="28959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193" name="Google Shape;1193;p29"/>
          <p:cNvSpPr txBox="1">
            <a:spLocks noGrp="1"/>
          </p:cNvSpPr>
          <p:nvPr>
            <p:ph type="title"/>
          </p:nvPr>
        </p:nvSpPr>
        <p:spPr>
          <a:xfrm>
            <a:off x="1446151" y="4329868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94" name="Google Shape;1194;p29"/>
          <p:cNvSpPr txBox="1">
            <a:spLocks noGrp="1"/>
          </p:cNvSpPr>
          <p:nvPr>
            <p:ph type="subTitle" idx="1"/>
          </p:nvPr>
        </p:nvSpPr>
        <p:spPr>
          <a:xfrm>
            <a:off x="1448333" y="4728301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95" name="Google Shape;1195;p29"/>
          <p:cNvSpPr txBox="1">
            <a:spLocks noGrp="1"/>
          </p:cNvSpPr>
          <p:nvPr>
            <p:ph type="title" idx="2"/>
          </p:nvPr>
        </p:nvSpPr>
        <p:spPr>
          <a:xfrm>
            <a:off x="3819251" y="3484267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96" name="Google Shape;1196;p29"/>
          <p:cNvSpPr txBox="1">
            <a:spLocks noGrp="1"/>
          </p:cNvSpPr>
          <p:nvPr>
            <p:ph type="subTitle" idx="3"/>
          </p:nvPr>
        </p:nvSpPr>
        <p:spPr>
          <a:xfrm>
            <a:off x="3821433" y="3882700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97" name="Google Shape;1197;p29"/>
          <p:cNvSpPr txBox="1">
            <a:spLocks noGrp="1"/>
          </p:cNvSpPr>
          <p:nvPr>
            <p:ph type="title" idx="4"/>
          </p:nvPr>
        </p:nvSpPr>
        <p:spPr>
          <a:xfrm>
            <a:off x="6189653" y="4329868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198" name="Google Shape;1198;p29"/>
          <p:cNvSpPr txBox="1">
            <a:spLocks noGrp="1"/>
          </p:cNvSpPr>
          <p:nvPr>
            <p:ph type="subTitle" idx="5"/>
          </p:nvPr>
        </p:nvSpPr>
        <p:spPr>
          <a:xfrm>
            <a:off x="6189653" y="4728301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199" name="Google Shape;1199;p29"/>
          <p:cNvSpPr txBox="1">
            <a:spLocks noGrp="1"/>
          </p:cNvSpPr>
          <p:nvPr>
            <p:ph type="title" idx="6"/>
          </p:nvPr>
        </p:nvSpPr>
        <p:spPr>
          <a:xfrm>
            <a:off x="8584865" y="3484267"/>
            <a:ext cx="2253600" cy="6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200" name="Google Shape;1200;p29"/>
          <p:cNvSpPr txBox="1">
            <a:spLocks noGrp="1"/>
          </p:cNvSpPr>
          <p:nvPr>
            <p:ph type="subTitle" idx="7"/>
          </p:nvPr>
        </p:nvSpPr>
        <p:spPr>
          <a:xfrm>
            <a:off x="8584865" y="3882700"/>
            <a:ext cx="2253600" cy="12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1201" name="Google Shape;1201;p29"/>
          <p:cNvSpPr txBox="1">
            <a:spLocks noGrp="1"/>
          </p:cNvSpPr>
          <p:nvPr>
            <p:ph type="title" idx="8" hasCustomPrompt="1"/>
          </p:nvPr>
        </p:nvSpPr>
        <p:spPr>
          <a:xfrm>
            <a:off x="1896751" y="294884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2" name="Google Shape;1202;p29"/>
          <p:cNvSpPr txBox="1">
            <a:spLocks noGrp="1"/>
          </p:cNvSpPr>
          <p:nvPr>
            <p:ph type="title" idx="9" hasCustomPrompt="1"/>
          </p:nvPr>
        </p:nvSpPr>
        <p:spPr>
          <a:xfrm>
            <a:off x="4269851" y="221443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3" name="Google Shape;1203;p29"/>
          <p:cNvSpPr txBox="1">
            <a:spLocks noGrp="1"/>
          </p:cNvSpPr>
          <p:nvPr>
            <p:ph type="title" idx="13" hasCustomPrompt="1"/>
          </p:nvPr>
        </p:nvSpPr>
        <p:spPr>
          <a:xfrm>
            <a:off x="6640253" y="294884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4" name="Google Shape;1204;p29"/>
          <p:cNvSpPr txBox="1">
            <a:spLocks noGrp="1"/>
          </p:cNvSpPr>
          <p:nvPr>
            <p:ph type="title" idx="14" hasCustomPrompt="1"/>
          </p:nvPr>
        </p:nvSpPr>
        <p:spPr>
          <a:xfrm>
            <a:off x="9035465" y="2214433"/>
            <a:ext cx="1352400" cy="11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5" name="Google Shape;1205;p29"/>
          <p:cNvSpPr txBox="1">
            <a:spLocks noGrp="1"/>
          </p:cNvSpPr>
          <p:nvPr>
            <p:ph type="title" idx="15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863978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30"/>
          <p:cNvSpPr txBox="1">
            <a:spLocks noGrp="1"/>
          </p:cNvSpPr>
          <p:nvPr>
            <p:ph type="title"/>
          </p:nvPr>
        </p:nvSpPr>
        <p:spPr>
          <a:xfrm>
            <a:off x="6845467" y="1308500"/>
            <a:ext cx="417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1208" name="Google Shape;1208;p30"/>
          <p:cNvGrpSpPr/>
          <p:nvPr/>
        </p:nvGrpSpPr>
        <p:grpSpPr>
          <a:xfrm rot="-1398656">
            <a:off x="9953421" y="-817762"/>
            <a:ext cx="2796292" cy="2397348"/>
            <a:chOff x="5408726" y="-757760"/>
            <a:chExt cx="3819204" cy="3162113"/>
          </a:xfrm>
        </p:grpSpPr>
        <p:sp>
          <p:nvSpPr>
            <p:cNvPr id="1209" name="Google Shape;1209;p30"/>
            <p:cNvSpPr/>
            <p:nvPr/>
          </p:nvSpPr>
          <p:spPr>
            <a:xfrm rot="-8862877">
              <a:off x="7383307" y="-580692"/>
              <a:ext cx="1336874" cy="2119307"/>
            </a:xfrm>
            <a:custGeom>
              <a:avLst/>
              <a:gdLst/>
              <a:ahLst/>
              <a:cxnLst/>
              <a:rect l="l" t="t" r="r" b="b"/>
              <a:pathLst>
                <a:path w="41716" h="66092" extrusionOk="0">
                  <a:moveTo>
                    <a:pt x="41443" y="0"/>
                  </a:moveTo>
                  <a:cubicBezTo>
                    <a:pt x="41399" y="0"/>
                    <a:pt x="41353" y="19"/>
                    <a:pt x="41308" y="64"/>
                  </a:cubicBezTo>
                  <a:cubicBezTo>
                    <a:pt x="37557" y="3613"/>
                    <a:pt x="33968" y="7364"/>
                    <a:pt x="30580" y="11276"/>
                  </a:cubicBezTo>
                  <a:cubicBezTo>
                    <a:pt x="27192" y="15187"/>
                    <a:pt x="24006" y="19220"/>
                    <a:pt x="21022" y="23455"/>
                  </a:cubicBezTo>
                  <a:cubicBezTo>
                    <a:pt x="18078" y="27609"/>
                    <a:pt x="15336" y="31924"/>
                    <a:pt x="12835" y="36320"/>
                  </a:cubicBezTo>
                  <a:cubicBezTo>
                    <a:pt x="10335" y="40756"/>
                    <a:pt x="8036" y="45313"/>
                    <a:pt x="5979" y="49951"/>
                  </a:cubicBezTo>
                  <a:cubicBezTo>
                    <a:pt x="3963" y="54549"/>
                    <a:pt x="2148" y="59267"/>
                    <a:pt x="616" y="64066"/>
                  </a:cubicBezTo>
                  <a:cubicBezTo>
                    <a:pt x="454" y="64631"/>
                    <a:pt x="253" y="65236"/>
                    <a:pt x="51" y="65800"/>
                  </a:cubicBezTo>
                  <a:cubicBezTo>
                    <a:pt x="0" y="65978"/>
                    <a:pt x="141" y="66092"/>
                    <a:pt x="272" y="66092"/>
                  </a:cubicBezTo>
                  <a:cubicBezTo>
                    <a:pt x="350" y="66092"/>
                    <a:pt x="424" y="66052"/>
                    <a:pt x="454" y="65962"/>
                  </a:cubicBezTo>
                  <a:cubicBezTo>
                    <a:pt x="1946" y="61163"/>
                    <a:pt x="3640" y="56444"/>
                    <a:pt x="5616" y="51847"/>
                  </a:cubicBezTo>
                  <a:cubicBezTo>
                    <a:pt x="7593" y="47209"/>
                    <a:pt x="9770" y="42692"/>
                    <a:pt x="12230" y="38296"/>
                  </a:cubicBezTo>
                  <a:cubicBezTo>
                    <a:pt x="14690" y="33819"/>
                    <a:pt x="17352" y="29464"/>
                    <a:pt x="20296" y="25229"/>
                  </a:cubicBezTo>
                  <a:cubicBezTo>
                    <a:pt x="23200" y="20995"/>
                    <a:pt x="26305" y="16922"/>
                    <a:pt x="29612" y="13010"/>
                  </a:cubicBezTo>
                  <a:cubicBezTo>
                    <a:pt x="32919" y="9057"/>
                    <a:pt x="36468" y="5307"/>
                    <a:pt x="40178" y="1677"/>
                  </a:cubicBezTo>
                  <a:cubicBezTo>
                    <a:pt x="40662" y="1234"/>
                    <a:pt x="41106" y="790"/>
                    <a:pt x="41590" y="387"/>
                  </a:cubicBezTo>
                  <a:cubicBezTo>
                    <a:pt x="41715" y="230"/>
                    <a:pt x="41597" y="0"/>
                    <a:pt x="414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0" name="Google Shape;1210;p30"/>
            <p:cNvSpPr/>
            <p:nvPr/>
          </p:nvSpPr>
          <p:spPr>
            <a:xfrm rot="-8862877">
              <a:off x="7690931" y="569134"/>
              <a:ext cx="442057" cy="1440662"/>
            </a:xfrm>
            <a:custGeom>
              <a:avLst/>
              <a:gdLst/>
              <a:ahLst/>
              <a:cxnLst/>
              <a:rect l="l" t="t" r="r" b="b"/>
              <a:pathLst>
                <a:path w="13794" h="44928" extrusionOk="0">
                  <a:moveTo>
                    <a:pt x="687" y="0"/>
                  </a:moveTo>
                  <a:cubicBezTo>
                    <a:pt x="1" y="2380"/>
                    <a:pt x="203" y="4800"/>
                    <a:pt x="404" y="7179"/>
                  </a:cubicBezTo>
                  <a:cubicBezTo>
                    <a:pt x="888" y="12825"/>
                    <a:pt x="1412" y="18431"/>
                    <a:pt x="1937" y="24077"/>
                  </a:cubicBezTo>
                  <a:cubicBezTo>
                    <a:pt x="2259" y="27908"/>
                    <a:pt x="2622" y="31780"/>
                    <a:pt x="3671" y="35490"/>
                  </a:cubicBezTo>
                  <a:cubicBezTo>
                    <a:pt x="4881" y="39765"/>
                    <a:pt x="7583" y="44120"/>
                    <a:pt x="12180" y="44927"/>
                  </a:cubicBezTo>
                  <a:lnTo>
                    <a:pt x="12140" y="44766"/>
                  </a:lnTo>
                  <a:cubicBezTo>
                    <a:pt x="13350" y="36619"/>
                    <a:pt x="13793" y="28352"/>
                    <a:pt x="12261" y="20488"/>
                  </a:cubicBezTo>
                  <a:cubicBezTo>
                    <a:pt x="10688" y="12623"/>
                    <a:pt x="6938" y="5082"/>
                    <a:pt x="68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1" name="Google Shape;1211;p30"/>
            <p:cNvSpPr/>
            <p:nvPr/>
          </p:nvSpPr>
          <p:spPr>
            <a:xfrm rot="-8862877">
              <a:off x="5839609" y="209075"/>
              <a:ext cx="1499224" cy="1961446"/>
            </a:xfrm>
            <a:custGeom>
              <a:avLst/>
              <a:gdLst/>
              <a:ahLst/>
              <a:cxnLst/>
              <a:rect l="l" t="t" r="r" b="b"/>
              <a:pathLst>
                <a:path w="46782" h="61169" extrusionOk="0">
                  <a:moveTo>
                    <a:pt x="46325" y="0"/>
                  </a:moveTo>
                  <a:cubicBezTo>
                    <a:pt x="45820" y="0"/>
                    <a:pt x="45266" y="338"/>
                    <a:pt x="44806" y="675"/>
                  </a:cubicBezTo>
                  <a:lnTo>
                    <a:pt x="23754" y="15920"/>
                  </a:lnTo>
                  <a:cubicBezTo>
                    <a:pt x="20891" y="17896"/>
                    <a:pt x="18108" y="20074"/>
                    <a:pt x="15487" y="22372"/>
                  </a:cubicBezTo>
                  <a:cubicBezTo>
                    <a:pt x="5969" y="31003"/>
                    <a:pt x="0" y="49110"/>
                    <a:pt x="403" y="61169"/>
                  </a:cubicBezTo>
                  <a:cubicBezTo>
                    <a:pt x="7864" y="57620"/>
                    <a:pt x="13873" y="51692"/>
                    <a:pt x="19277" y="45562"/>
                  </a:cubicBezTo>
                  <a:cubicBezTo>
                    <a:pt x="27747" y="35963"/>
                    <a:pt x="35207" y="25478"/>
                    <a:pt x="41539" y="14347"/>
                  </a:cubicBezTo>
                  <a:cubicBezTo>
                    <a:pt x="44080" y="9830"/>
                    <a:pt x="46500" y="5071"/>
                    <a:pt x="46782" y="111"/>
                  </a:cubicBezTo>
                  <a:cubicBezTo>
                    <a:pt x="46637" y="33"/>
                    <a:pt x="46483" y="0"/>
                    <a:pt x="4632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2" name="Google Shape;1212;p30"/>
            <p:cNvSpPr/>
            <p:nvPr/>
          </p:nvSpPr>
          <p:spPr>
            <a:xfrm rot="-8862877">
              <a:off x="6543898" y="4873"/>
              <a:ext cx="1631066" cy="808256"/>
            </a:xfrm>
            <a:custGeom>
              <a:avLst/>
              <a:gdLst/>
              <a:ahLst/>
              <a:cxnLst/>
              <a:rect l="l" t="t" r="r" b="b"/>
              <a:pathLst>
                <a:path w="50896" h="25206" extrusionOk="0">
                  <a:moveTo>
                    <a:pt x="50896" y="0"/>
                  </a:moveTo>
                  <a:lnTo>
                    <a:pt x="50896" y="0"/>
                  </a:lnTo>
                  <a:cubicBezTo>
                    <a:pt x="42306" y="3025"/>
                    <a:pt x="33635" y="5646"/>
                    <a:pt x="24803" y="7784"/>
                  </a:cubicBezTo>
                  <a:cubicBezTo>
                    <a:pt x="16011" y="9921"/>
                    <a:pt x="6413" y="16616"/>
                    <a:pt x="0" y="23028"/>
                  </a:cubicBezTo>
                  <a:cubicBezTo>
                    <a:pt x="3192" y="24532"/>
                    <a:pt x="6744" y="25205"/>
                    <a:pt x="10391" y="25205"/>
                  </a:cubicBezTo>
                  <a:cubicBezTo>
                    <a:pt x="15547" y="25205"/>
                    <a:pt x="20895" y="23860"/>
                    <a:pt x="25690" y="21617"/>
                  </a:cubicBezTo>
                  <a:cubicBezTo>
                    <a:pt x="33836" y="17826"/>
                    <a:pt x="40692" y="11696"/>
                    <a:pt x="47105" y="5364"/>
                  </a:cubicBezTo>
                  <a:cubicBezTo>
                    <a:pt x="48678" y="3791"/>
                    <a:pt x="50331" y="2097"/>
                    <a:pt x="508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3" name="Google Shape;1213;p30"/>
            <p:cNvSpPr/>
            <p:nvPr/>
          </p:nvSpPr>
          <p:spPr>
            <a:xfrm rot="-8862877">
              <a:off x="8543788" y="305593"/>
              <a:ext cx="496312" cy="811431"/>
            </a:xfrm>
            <a:custGeom>
              <a:avLst/>
              <a:gdLst/>
              <a:ahLst/>
              <a:cxnLst/>
              <a:rect l="l" t="t" r="r" b="b"/>
              <a:pathLst>
                <a:path w="15487" h="25305" extrusionOk="0">
                  <a:moveTo>
                    <a:pt x="0" y="1"/>
                  </a:moveTo>
                  <a:lnTo>
                    <a:pt x="0" y="1"/>
                  </a:lnTo>
                  <a:cubicBezTo>
                    <a:pt x="1371" y="8187"/>
                    <a:pt x="4880" y="15890"/>
                    <a:pt x="10163" y="22262"/>
                  </a:cubicBezTo>
                  <a:cubicBezTo>
                    <a:pt x="11418" y="23783"/>
                    <a:pt x="13067" y="25304"/>
                    <a:pt x="15110" y="25304"/>
                  </a:cubicBezTo>
                  <a:cubicBezTo>
                    <a:pt x="15234" y="25304"/>
                    <a:pt x="15360" y="25298"/>
                    <a:pt x="15486" y="25287"/>
                  </a:cubicBezTo>
                  <a:cubicBezTo>
                    <a:pt x="15486" y="20165"/>
                    <a:pt x="12986" y="14761"/>
                    <a:pt x="10808" y="10204"/>
                  </a:cubicBezTo>
                  <a:cubicBezTo>
                    <a:pt x="8631" y="5687"/>
                    <a:pt x="4920" y="1775"/>
                    <a:pt x="0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4" name="Google Shape;1214;p30"/>
            <p:cNvSpPr/>
            <p:nvPr/>
          </p:nvSpPr>
          <p:spPr>
            <a:xfrm rot="-8862877">
              <a:off x="7915650" y="-206795"/>
              <a:ext cx="1041721" cy="304082"/>
            </a:xfrm>
            <a:custGeom>
              <a:avLst/>
              <a:gdLst/>
              <a:ahLst/>
              <a:cxnLst/>
              <a:rect l="l" t="t" r="r" b="b"/>
              <a:pathLst>
                <a:path w="32506" h="9483" extrusionOk="0">
                  <a:moveTo>
                    <a:pt x="13758" y="0"/>
                  </a:moveTo>
                  <a:cubicBezTo>
                    <a:pt x="12132" y="0"/>
                    <a:pt x="10513" y="136"/>
                    <a:pt x="8913" y="393"/>
                  </a:cubicBezTo>
                  <a:cubicBezTo>
                    <a:pt x="6131" y="957"/>
                    <a:pt x="888" y="2087"/>
                    <a:pt x="1" y="6725"/>
                  </a:cubicBezTo>
                  <a:cubicBezTo>
                    <a:pt x="3227" y="8596"/>
                    <a:pt x="7056" y="9482"/>
                    <a:pt x="10971" y="9482"/>
                  </a:cubicBezTo>
                  <a:cubicBezTo>
                    <a:pt x="12879" y="9482"/>
                    <a:pt x="14807" y="9272"/>
                    <a:pt x="16697" y="8862"/>
                  </a:cubicBezTo>
                  <a:cubicBezTo>
                    <a:pt x="22464" y="7652"/>
                    <a:pt x="27868" y="4708"/>
                    <a:pt x="32506" y="1038"/>
                  </a:cubicBezTo>
                  <a:cubicBezTo>
                    <a:pt x="26940" y="595"/>
                    <a:pt x="21375" y="232"/>
                    <a:pt x="15769" y="70"/>
                  </a:cubicBezTo>
                  <a:cubicBezTo>
                    <a:pt x="15098" y="23"/>
                    <a:pt x="14428" y="0"/>
                    <a:pt x="13758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5" name="Google Shape;1215;p30"/>
            <p:cNvSpPr/>
            <p:nvPr/>
          </p:nvSpPr>
          <p:spPr>
            <a:xfrm rot="-8862877">
              <a:off x="6110253" y="364212"/>
              <a:ext cx="1196284" cy="1569824"/>
            </a:xfrm>
            <a:custGeom>
              <a:avLst/>
              <a:gdLst/>
              <a:ahLst/>
              <a:cxnLst/>
              <a:rect l="l" t="t" r="r" b="b"/>
              <a:pathLst>
                <a:path w="37329" h="48956" extrusionOk="0">
                  <a:moveTo>
                    <a:pt x="571" y="48769"/>
                  </a:moveTo>
                  <a:cubicBezTo>
                    <a:pt x="568" y="48769"/>
                    <a:pt x="564" y="48771"/>
                    <a:pt x="558" y="48778"/>
                  </a:cubicBezTo>
                  <a:cubicBezTo>
                    <a:pt x="558" y="48799"/>
                    <a:pt x="561" y="48806"/>
                    <a:pt x="564" y="48806"/>
                  </a:cubicBezTo>
                  <a:cubicBezTo>
                    <a:pt x="572" y="48806"/>
                    <a:pt x="582" y="48769"/>
                    <a:pt x="571" y="48769"/>
                  </a:cubicBezTo>
                  <a:close/>
                  <a:moveTo>
                    <a:pt x="36932" y="1"/>
                  </a:moveTo>
                  <a:cubicBezTo>
                    <a:pt x="36878" y="1"/>
                    <a:pt x="36823" y="18"/>
                    <a:pt x="36773" y="60"/>
                  </a:cubicBezTo>
                  <a:cubicBezTo>
                    <a:pt x="32055" y="4214"/>
                    <a:pt x="27619" y="8650"/>
                    <a:pt x="23465" y="13369"/>
                  </a:cubicBezTo>
                  <a:cubicBezTo>
                    <a:pt x="19875" y="17482"/>
                    <a:pt x="16448" y="21757"/>
                    <a:pt x="13302" y="26234"/>
                  </a:cubicBezTo>
                  <a:cubicBezTo>
                    <a:pt x="10721" y="29783"/>
                    <a:pt x="8341" y="33493"/>
                    <a:pt x="6083" y="37284"/>
                  </a:cubicBezTo>
                  <a:cubicBezTo>
                    <a:pt x="4591" y="39865"/>
                    <a:pt x="3099" y="42486"/>
                    <a:pt x="1727" y="45188"/>
                  </a:cubicBezTo>
                  <a:cubicBezTo>
                    <a:pt x="1163" y="46277"/>
                    <a:pt x="558" y="47406"/>
                    <a:pt x="114" y="48576"/>
                  </a:cubicBezTo>
                  <a:lnTo>
                    <a:pt x="74" y="48657"/>
                  </a:lnTo>
                  <a:cubicBezTo>
                    <a:pt x="0" y="48829"/>
                    <a:pt x="151" y="48956"/>
                    <a:pt x="308" y="48956"/>
                  </a:cubicBezTo>
                  <a:cubicBezTo>
                    <a:pt x="408" y="48956"/>
                    <a:pt x="511" y="48904"/>
                    <a:pt x="558" y="48778"/>
                  </a:cubicBezTo>
                  <a:lnTo>
                    <a:pt x="639" y="48657"/>
                  </a:lnTo>
                  <a:cubicBezTo>
                    <a:pt x="719" y="48455"/>
                    <a:pt x="800" y="48294"/>
                    <a:pt x="881" y="48092"/>
                  </a:cubicBezTo>
                  <a:cubicBezTo>
                    <a:pt x="1203" y="47406"/>
                    <a:pt x="1526" y="46721"/>
                    <a:pt x="1889" y="46035"/>
                  </a:cubicBezTo>
                  <a:cubicBezTo>
                    <a:pt x="3139" y="43535"/>
                    <a:pt x="4470" y="41075"/>
                    <a:pt x="5922" y="38615"/>
                  </a:cubicBezTo>
                  <a:cubicBezTo>
                    <a:pt x="8019" y="34985"/>
                    <a:pt x="10318" y="31436"/>
                    <a:pt x="12737" y="27968"/>
                  </a:cubicBezTo>
                  <a:cubicBezTo>
                    <a:pt x="15762" y="23572"/>
                    <a:pt x="19029" y="19337"/>
                    <a:pt x="22537" y="15264"/>
                  </a:cubicBezTo>
                  <a:cubicBezTo>
                    <a:pt x="26530" y="10586"/>
                    <a:pt x="30805" y="6150"/>
                    <a:pt x="35362" y="1996"/>
                  </a:cubicBezTo>
                  <a:cubicBezTo>
                    <a:pt x="35926" y="1472"/>
                    <a:pt x="36531" y="947"/>
                    <a:pt x="37136" y="423"/>
                  </a:cubicBezTo>
                  <a:cubicBezTo>
                    <a:pt x="37328" y="263"/>
                    <a:pt x="37139" y="1"/>
                    <a:pt x="36932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6" name="Google Shape;1216;p30"/>
            <p:cNvSpPr/>
            <p:nvPr/>
          </p:nvSpPr>
          <p:spPr>
            <a:xfrm rot="-8862877">
              <a:off x="7782147" y="723446"/>
              <a:ext cx="283809" cy="1220946"/>
            </a:xfrm>
            <a:custGeom>
              <a:avLst/>
              <a:gdLst/>
              <a:ahLst/>
              <a:cxnLst/>
              <a:rect l="l" t="t" r="r" b="b"/>
              <a:pathLst>
                <a:path w="8856" h="38076" extrusionOk="0">
                  <a:moveTo>
                    <a:pt x="346" y="1"/>
                  </a:moveTo>
                  <a:cubicBezTo>
                    <a:pt x="174" y="1"/>
                    <a:pt x="1" y="175"/>
                    <a:pt x="111" y="368"/>
                  </a:cubicBezTo>
                  <a:cubicBezTo>
                    <a:pt x="555" y="1296"/>
                    <a:pt x="918" y="2224"/>
                    <a:pt x="1200" y="3232"/>
                  </a:cubicBezTo>
                  <a:cubicBezTo>
                    <a:pt x="2168" y="6216"/>
                    <a:pt x="2854" y="9281"/>
                    <a:pt x="3337" y="12387"/>
                  </a:cubicBezTo>
                  <a:cubicBezTo>
                    <a:pt x="3741" y="14806"/>
                    <a:pt x="4023" y="17226"/>
                    <a:pt x="4225" y="19646"/>
                  </a:cubicBezTo>
                  <a:cubicBezTo>
                    <a:pt x="4467" y="22065"/>
                    <a:pt x="4668" y="24445"/>
                    <a:pt x="5031" y="26865"/>
                  </a:cubicBezTo>
                  <a:cubicBezTo>
                    <a:pt x="5394" y="29768"/>
                    <a:pt x="6080" y="32632"/>
                    <a:pt x="7048" y="35374"/>
                  </a:cubicBezTo>
                  <a:cubicBezTo>
                    <a:pt x="7290" y="36019"/>
                    <a:pt x="7572" y="36665"/>
                    <a:pt x="7895" y="37270"/>
                  </a:cubicBezTo>
                  <a:cubicBezTo>
                    <a:pt x="8016" y="37512"/>
                    <a:pt x="8177" y="37754"/>
                    <a:pt x="8338" y="37995"/>
                  </a:cubicBezTo>
                  <a:cubicBezTo>
                    <a:pt x="8385" y="38052"/>
                    <a:pt x="8441" y="38075"/>
                    <a:pt x="8496" y="38075"/>
                  </a:cubicBezTo>
                  <a:cubicBezTo>
                    <a:pt x="8678" y="38075"/>
                    <a:pt x="8856" y="37818"/>
                    <a:pt x="8701" y="37633"/>
                  </a:cubicBezTo>
                  <a:cubicBezTo>
                    <a:pt x="8690" y="37610"/>
                    <a:pt x="8685" y="37603"/>
                    <a:pt x="8683" y="37603"/>
                  </a:cubicBezTo>
                  <a:cubicBezTo>
                    <a:pt x="8679" y="37603"/>
                    <a:pt x="8683" y="37621"/>
                    <a:pt x="8679" y="37621"/>
                  </a:cubicBezTo>
                  <a:cubicBezTo>
                    <a:pt x="8677" y="37621"/>
                    <a:pt x="8672" y="37614"/>
                    <a:pt x="8661" y="37592"/>
                  </a:cubicBezTo>
                  <a:cubicBezTo>
                    <a:pt x="8621" y="37471"/>
                    <a:pt x="8500" y="37350"/>
                    <a:pt x="8459" y="37229"/>
                  </a:cubicBezTo>
                  <a:cubicBezTo>
                    <a:pt x="8177" y="36745"/>
                    <a:pt x="7895" y="36221"/>
                    <a:pt x="7693" y="35656"/>
                  </a:cubicBezTo>
                  <a:cubicBezTo>
                    <a:pt x="6765" y="33156"/>
                    <a:pt x="6080" y="30535"/>
                    <a:pt x="5677" y="27873"/>
                  </a:cubicBezTo>
                  <a:cubicBezTo>
                    <a:pt x="4870" y="23154"/>
                    <a:pt x="4709" y="18315"/>
                    <a:pt x="4023" y="13596"/>
                  </a:cubicBezTo>
                  <a:cubicBezTo>
                    <a:pt x="3539" y="10249"/>
                    <a:pt x="2854" y="6942"/>
                    <a:pt x="1886" y="3716"/>
                  </a:cubicBezTo>
                  <a:cubicBezTo>
                    <a:pt x="1644" y="2869"/>
                    <a:pt x="1321" y="2022"/>
                    <a:pt x="998" y="1215"/>
                  </a:cubicBezTo>
                  <a:cubicBezTo>
                    <a:pt x="877" y="852"/>
                    <a:pt x="716" y="489"/>
                    <a:pt x="555" y="167"/>
                  </a:cubicBezTo>
                  <a:lnTo>
                    <a:pt x="555" y="126"/>
                  </a:lnTo>
                  <a:cubicBezTo>
                    <a:pt x="504" y="38"/>
                    <a:pt x="425" y="1"/>
                    <a:pt x="34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7" name="Google Shape;1217;p30"/>
            <p:cNvSpPr/>
            <p:nvPr/>
          </p:nvSpPr>
          <p:spPr>
            <a:xfrm rot="-8862877">
              <a:off x="6835627" y="156324"/>
              <a:ext cx="1270184" cy="524376"/>
            </a:xfrm>
            <a:custGeom>
              <a:avLst/>
              <a:gdLst/>
              <a:ahLst/>
              <a:cxnLst/>
              <a:rect l="l" t="t" r="r" b="b"/>
              <a:pathLst>
                <a:path w="39635" h="16353" extrusionOk="0">
                  <a:moveTo>
                    <a:pt x="39238" y="1"/>
                  </a:moveTo>
                  <a:cubicBezTo>
                    <a:pt x="39184" y="1"/>
                    <a:pt x="39129" y="18"/>
                    <a:pt x="39079" y="60"/>
                  </a:cubicBezTo>
                  <a:cubicBezTo>
                    <a:pt x="35571" y="2681"/>
                    <a:pt x="31860" y="5020"/>
                    <a:pt x="27989" y="7077"/>
                  </a:cubicBezTo>
                  <a:cubicBezTo>
                    <a:pt x="21980" y="10183"/>
                    <a:pt x="15608" y="12602"/>
                    <a:pt x="9034" y="14256"/>
                  </a:cubicBezTo>
                  <a:cubicBezTo>
                    <a:pt x="7018" y="14740"/>
                    <a:pt x="5001" y="15183"/>
                    <a:pt x="2945" y="15506"/>
                  </a:cubicBezTo>
                  <a:cubicBezTo>
                    <a:pt x="2340" y="15587"/>
                    <a:pt x="1735" y="15667"/>
                    <a:pt x="1130" y="15748"/>
                  </a:cubicBezTo>
                  <a:lnTo>
                    <a:pt x="847" y="15788"/>
                  </a:lnTo>
                  <a:lnTo>
                    <a:pt x="323" y="15788"/>
                  </a:lnTo>
                  <a:cubicBezTo>
                    <a:pt x="1" y="15829"/>
                    <a:pt x="1" y="16313"/>
                    <a:pt x="323" y="16313"/>
                  </a:cubicBezTo>
                  <a:lnTo>
                    <a:pt x="283" y="16353"/>
                  </a:lnTo>
                  <a:cubicBezTo>
                    <a:pt x="1009" y="16272"/>
                    <a:pt x="1735" y="16192"/>
                    <a:pt x="2461" y="16071"/>
                  </a:cubicBezTo>
                  <a:cubicBezTo>
                    <a:pt x="4396" y="15788"/>
                    <a:pt x="6332" y="15425"/>
                    <a:pt x="8228" y="14982"/>
                  </a:cubicBezTo>
                  <a:cubicBezTo>
                    <a:pt x="11131" y="14296"/>
                    <a:pt x="13954" y="13449"/>
                    <a:pt x="16737" y="12481"/>
                  </a:cubicBezTo>
                  <a:cubicBezTo>
                    <a:pt x="20246" y="11271"/>
                    <a:pt x="23633" y="9820"/>
                    <a:pt x="26940" y="8166"/>
                  </a:cubicBezTo>
                  <a:cubicBezTo>
                    <a:pt x="30852" y="6190"/>
                    <a:pt x="34562" y="3972"/>
                    <a:pt x="38071" y="1431"/>
                  </a:cubicBezTo>
                  <a:cubicBezTo>
                    <a:pt x="38555" y="1108"/>
                    <a:pt x="38999" y="746"/>
                    <a:pt x="39442" y="423"/>
                  </a:cubicBezTo>
                  <a:cubicBezTo>
                    <a:pt x="39634" y="263"/>
                    <a:pt x="39445" y="1"/>
                    <a:pt x="3923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8" name="Google Shape;1218;p30"/>
            <p:cNvSpPr/>
            <p:nvPr/>
          </p:nvSpPr>
          <p:spPr>
            <a:xfrm rot="-8862877">
              <a:off x="8097980" y="-67933"/>
              <a:ext cx="759162" cy="110564"/>
            </a:xfrm>
            <a:custGeom>
              <a:avLst/>
              <a:gdLst/>
              <a:ahLst/>
              <a:cxnLst/>
              <a:rect l="l" t="t" r="r" b="b"/>
              <a:pathLst>
                <a:path w="23689" h="3448" extrusionOk="0">
                  <a:moveTo>
                    <a:pt x="23378" y="1"/>
                  </a:moveTo>
                  <a:cubicBezTo>
                    <a:pt x="23348" y="1"/>
                    <a:pt x="23315" y="7"/>
                    <a:pt x="23280" y="20"/>
                  </a:cubicBezTo>
                  <a:cubicBezTo>
                    <a:pt x="18723" y="1633"/>
                    <a:pt x="13964" y="2601"/>
                    <a:pt x="9124" y="2883"/>
                  </a:cubicBezTo>
                  <a:cubicBezTo>
                    <a:pt x="8489" y="2924"/>
                    <a:pt x="7854" y="2944"/>
                    <a:pt x="7219" y="2944"/>
                  </a:cubicBezTo>
                  <a:cubicBezTo>
                    <a:pt x="5316" y="2944"/>
                    <a:pt x="3418" y="2762"/>
                    <a:pt x="1542" y="2399"/>
                  </a:cubicBezTo>
                  <a:cubicBezTo>
                    <a:pt x="1180" y="2319"/>
                    <a:pt x="776" y="2198"/>
                    <a:pt x="413" y="2077"/>
                  </a:cubicBezTo>
                  <a:cubicBezTo>
                    <a:pt x="378" y="2064"/>
                    <a:pt x="345" y="2058"/>
                    <a:pt x="315" y="2058"/>
                  </a:cubicBezTo>
                  <a:cubicBezTo>
                    <a:pt x="69" y="2058"/>
                    <a:pt x="0" y="2457"/>
                    <a:pt x="252" y="2601"/>
                  </a:cubicBezTo>
                  <a:lnTo>
                    <a:pt x="292" y="2601"/>
                  </a:lnTo>
                  <a:cubicBezTo>
                    <a:pt x="1502" y="2964"/>
                    <a:pt x="2752" y="3206"/>
                    <a:pt x="4003" y="3287"/>
                  </a:cubicBezTo>
                  <a:cubicBezTo>
                    <a:pt x="5186" y="3394"/>
                    <a:pt x="6369" y="3448"/>
                    <a:pt x="7549" y="3448"/>
                  </a:cubicBezTo>
                  <a:cubicBezTo>
                    <a:pt x="9909" y="3448"/>
                    <a:pt x="12257" y="3233"/>
                    <a:pt x="14569" y="2803"/>
                  </a:cubicBezTo>
                  <a:cubicBezTo>
                    <a:pt x="17593" y="2278"/>
                    <a:pt x="20537" y="1512"/>
                    <a:pt x="23401" y="504"/>
                  </a:cubicBezTo>
                  <a:cubicBezTo>
                    <a:pt x="23688" y="396"/>
                    <a:pt x="23624" y="1"/>
                    <a:pt x="2337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9" name="Google Shape;1219;p30"/>
            <p:cNvSpPr/>
            <p:nvPr/>
          </p:nvSpPr>
          <p:spPr>
            <a:xfrm rot="-8862877">
              <a:off x="8593371" y="371233"/>
              <a:ext cx="398954" cy="662292"/>
            </a:xfrm>
            <a:custGeom>
              <a:avLst/>
              <a:gdLst/>
              <a:ahLst/>
              <a:cxnLst/>
              <a:rect l="l" t="t" r="r" b="b"/>
              <a:pathLst>
                <a:path w="12449" h="20654" extrusionOk="0">
                  <a:moveTo>
                    <a:pt x="326" y="1"/>
                  </a:moveTo>
                  <a:cubicBezTo>
                    <a:pt x="163" y="1"/>
                    <a:pt x="0" y="175"/>
                    <a:pt x="83" y="369"/>
                  </a:cubicBezTo>
                  <a:cubicBezTo>
                    <a:pt x="2180" y="5047"/>
                    <a:pt x="4519" y="9604"/>
                    <a:pt x="7181" y="14040"/>
                  </a:cubicBezTo>
                  <a:cubicBezTo>
                    <a:pt x="8391" y="16057"/>
                    <a:pt x="9722" y="18033"/>
                    <a:pt x="11254" y="19848"/>
                  </a:cubicBezTo>
                  <a:cubicBezTo>
                    <a:pt x="11456" y="20090"/>
                    <a:pt x="11658" y="20331"/>
                    <a:pt x="11900" y="20573"/>
                  </a:cubicBezTo>
                  <a:cubicBezTo>
                    <a:pt x="11956" y="20630"/>
                    <a:pt x="12019" y="20653"/>
                    <a:pt x="12079" y="20653"/>
                  </a:cubicBezTo>
                  <a:cubicBezTo>
                    <a:pt x="12278" y="20653"/>
                    <a:pt x="12448" y="20396"/>
                    <a:pt x="12263" y="20211"/>
                  </a:cubicBezTo>
                  <a:cubicBezTo>
                    <a:pt x="11537" y="19485"/>
                    <a:pt x="10891" y="18678"/>
                    <a:pt x="10286" y="17831"/>
                  </a:cubicBezTo>
                  <a:cubicBezTo>
                    <a:pt x="8270" y="14968"/>
                    <a:pt x="6415" y="11983"/>
                    <a:pt x="4842" y="8878"/>
                  </a:cubicBezTo>
                  <a:cubicBezTo>
                    <a:pt x="3310" y="6015"/>
                    <a:pt x="1858" y="3071"/>
                    <a:pt x="527" y="127"/>
                  </a:cubicBezTo>
                  <a:cubicBezTo>
                    <a:pt x="476" y="38"/>
                    <a:pt x="401" y="1"/>
                    <a:pt x="32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220" name="Google Shape;1220;p30"/>
          <p:cNvSpPr txBox="1"/>
          <p:nvPr/>
        </p:nvSpPr>
        <p:spPr>
          <a:xfrm>
            <a:off x="6845467" y="4125400"/>
            <a:ext cx="4000000" cy="11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33" b="1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CREDITS: 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This presentation template was created by </a:t>
            </a:r>
            <a:r>
              <a:rPr lang="en" sz="1333" b="1">
                <a:solidFill>
                  <a:srgbClr val="00525F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, including icons by </a:t>
            </a:r>
            <a:r>
              <a:rPr lang="en" sz="1333" b="1">
                <a:solidFill>
                  <a:srgbClr val="00525F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 and infographics &amp; images by</a:t>
            </a:r>
            <a:r>
              <a:rPr lang="en" sz="1333" b="1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sz="1333" b="1">
                <a:solidFill>
                  <a:srgbClr val="00525F"/>
                </a:solidFill>
                <a:uFill>
                  <a:noFill/>
                </a:u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sz="1333">
              <a:solidFill>
                <a:srgbClr val="00525F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221" name="Google Shape;1221;p30"/>
          <p:cNvSpPr txBox="1">
            <a:spLocks noGrp="1"/>
          </p:cNvSpPr>
          <p:nvPr>
            <p:ph type="subTitle" idx="1"/>
          </p:nvPr>
        </p:nvSpPr>
        <p:spPr>
          <a:xfrm>
            <a:off x="6845467" y="2801620"/>
            <a:ext cx="4546000" cy="17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1714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8"/>
          <p:cNvGrpSpPr/>
          <p:nvPr/>
        </p:nvGrpSpPr>
        <p:grpSpPr>
          <a:xfrm>
            <a:off x="163077" y="91390"/>
            <a:ext cx="11878731" cy="6633533"/>
            <a:chOff x="122308" y="68542"/>
            <a:chExt cx="8909048" cy="4975150"/>
          </a:xfrm>
        </p:grpSpPr>
        <p:grpSp>
          <p:nvGrpSpPr>
            <p:cNvPr id="534" name="Google Shape;534;p8"/>
            <p:cNvGrpSpPr/>
            <p:nvPr/>
          </p:nvGrpSpPr>
          <p:grpSpPr>
            <a:xfrm>
              <a:off x="122308" y="68542"/>
              <a:ext cx="8909048" cy="4975150"/>
              <a:chOff x="122308" y="68542"/>
              <a:chExt cx="8909048" cy="4975150"/>
            </a:xfrm>
          </p:grpSpPr>
          <p:grpSp>
            <p:nvGrpSpPr>
              <p:cNvPr id="535" name="Google Shape;535;p8"/>
              <p:cNvGrpSpPr/>
              <p:nvPr/>
            </p:nvGrpSpPr>
            <p:grpSpPr>
              <a:xfrm>
                <a:off x="122308" y="68542"/>
                <a:ext cx="8909048" cy="4975150"/>
                <a:chOff x="122308" y="68542"/>
                <a:chExt cx="8909048" cy="4975150"/>
              </a:xfrm>
            </p:grpSpPr>
            <p:grpSp>
              <p:nvGrpSpPr>
                <p:cNvPr id="536" name="Google Shape;536;p8"/>
                <p:cNvGrpSpPr/>
                <p:nvPr/>
              </p:nvGrpSpPr>
              <p:grpSpPr>
                <a:xfrm rot="10800000">
                  <a:off x="7868647" y="1236600"/>
                  <a:ext cx="456959" cy="2111662"/>
                  <a:chOff x="8524342" y="1674075"/>
                  <a:chExt cx="456959" cy="2111662"/>
                </a:xfrm>
              </p:grpSpPr>
              <p:sp>
                <p:nvSpPr>
                  <p:cNvPr id="537" name="Google Shape;537;p8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538" name="Google Shape;538;p8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539" name="Google Shape;539;p8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540" name="Google Shape;540;p8"/>
                  <p:cNvSpPr/>
                  <p:nvPr/>
                </p:nvSpPr>
                <p:spPr>
                  <a:xfrm rot="-5400000">
                    <a:off x="8649628" y="3708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541" name="Google Shape;541;p8"/>
                <p:cNvGrpSpPr/>
                <p:nvPr/>
              </p:nvGrpSpPr>
              <p:grpSpPr>
                <a:xfrm>
                  <a:off x="122308" y="68542"/>
                  <a:ext cx="8909048" cy="4975150"/>
                  <a:chOff x="122308" y="68542"/>
                  <a:chExt cx="8909048" cy="4975150"/>
                </a:xfrm>
              </p:grpSpPr>
              <p:grpSp>
                <p:nvGrpSpPr>
                  <p:cNvPr id="542" name="Google Shape;542;p8"/>
                  <p:cNvGrpSpPr/>
                  <p:nvPr/>
                </p:nvGrpSpPr>
                <p:grpSpPr>
                  <a:xfrm>
                    <a:off x="122308" y="68542"/>
                    <a:ext cx="8909048" cy="4975150"/>
                    <a:chOff x="122308" y="68542"/>
                    <a:chExt cx="8909048" cy="4975150"/>
                  </a:xfrm>
                </p:grpSpPr>
                <p:sp>
                  <p:nvSpPr>
                    <p:cNvPr id="543" name="Google Shape;543;p8"/>
                    <p:cNvSpPr/>
                    <p:nvPr/>
                  </p:nvSpPr>
                  <p:spPr>
                    <a:xfrm rot="2700000">
                      <a:off x="243591" y="287061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44" name="Google Shape;544;p8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45" name="Google Shape;545;p8"/>
                    <p:cNvSpPr/>
                    <p:nvPr/>
                  </p:nvSpPr>
                  <p:spPr>
                    <a:xfrm rot="6300406">
                      <a:off x="127712" y="839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46" name="Google Shape;546;p8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47" name="Google Shape;547;p8"/>
                    <p:cNvSpPr/>
                    <p:nvPr/>
                  </p:nvSpPr>
                  <p:spPr>
                    <a:xfrm rot="6300406">
                      <a:off x="144695" y="23320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48" name="Google Shape;548;p8"/>
                    <p:cNvSpPr/>
                    <p:nvPr/>
                  </p:nvSpPr>
                  <p:spPr>
                    <a:xfrm rot="-2700000">
                      <a:off x="515840" y="236038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49" name="Google Shape;549;p8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50" name="Google Shape;550;p8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51" name="Google Shape;551;p8"/>
                    <p:cNvSpPr/>
                    <p:nvPr/>
                  </p:nvSpPr>
                  <p:spPr>
                    <a:xfrm rot="5400000" flipH="1">
                      <a:off x="1080535" y="959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52" name="Google Shape;552;p8"/>
                    <p:cNvSpPr/>
                    <p:nvPr/>
                  </p:nvSpPr>
                  <p:spPr>
                    <a:xfrm rot="-900406" flipH="1">
                      <a:off x="5078610" y="4050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53" name="Google Shape;553;p8"/>
                    <p:cNvSpPr/>
                    <p:nvPr/>
                  </p:nvSpPr>
                  <p:spPr>
                    <a:xfrm rot="8100000" flipH="1">
                      <a:off x="1537394" y="11504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54" name="Google Shape;554;p8"/>
                    <p:cNvSpPr/>
                    <p:nvPr/>
                  </p:nvSpPr>
                  <p:spPr>
                    <a:xfrm rot="-5400000">
                      <a:off x="3039403" y="2189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55" name="Google Shape;555;p8"/>
                    <p:cNvSpPr/>
                    <p:nvPr/>
                  </p:nvSpPr>
                  <p:spPr>
                    <a:xfrm>
                      <a:off x="1878594" y="3531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56" name="Google Shape;556;p8"/>
                    <p:cNvSpPr/>
                    <p:nvPr/>
                  </p:nvSpPr>
                  <p:spPr>
                    <a:xfrm rot="6300406">
                      <a:off x="26059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57" name="Google Shape;557;p8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58" name="Google Shape;558;p8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59" name="Google Shape;559;p8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0" name="Google Shape;560;p8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1" name="Google Shape;561;p8"/>
                    <p:cNvSpPr/>
                    <p:nvPr/>
                  </p:nvSpPr>
                  <p:spPr>
                    <a:xfrm rot="6300406">
                      <a:off x="466170" y="88532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62" name="Google Shape;562;p8"/>
                    <p:cNvSpPr/>
                    <p:nvPr/>
                  </p:nvSpPr>
                  <p:spPr>
                    <a:xfrm>
                      <a:off x="5986089" y="3606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63" name="Google Shape;563;p8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64" name="Google Shape;564;p8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5" name="Google Shape;565;p8"/>
                    <p:cNvSpPr/>
                    <p:nvPr/>
                  </p:nvSpPr>
                  <p:spPr>
                    <a:xfrm rot="8100000" flipH="1">
                      <a:off x="8532169" y="1441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66" name="Google Shape;566;p8"/>
                    <p:cNvSpPr/>
                    <p:nvPr/>
                  </p:nvSpPr>
                  <p:spPr>
                    <a:xfrm rot="-10594826" flipH="1">
                      <a:off x="8826068" y="520771"/>
                      <a:ext cx="111939" cy="39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67" name="Google Shape;567;p8"/>
                    <p:cNvSpPr/>
                    <p:nvPr/>
                  </p:nvSpPr>
                  <p:spPr>
                    <a:xfrm>
                      <a:off x="8631314" y="8199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8" name="Google Shape;568;p8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69" name="Google Shape;569;p8"/>
                    <p:cNvSpPr/>
                    <p:nvPr/>
                  </p:nvSpPr>
                  <p:spPr>
                    <a:xfrm rot="8999773">
                      <a:off x="124684" y="34798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70" name="Google Shape;570;p8"/>
                    <p:cNvSpPr/>
                    <p:nvPr/>
                  </p:nvSpPr>
                  <p:spPr>
                    <a:xfrm rot="2700000">
                      <a:off x="258666" y="40400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71" name="Google Shape;571;p8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72" name="Google Shape;572;p8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73" name="Google Shape;573;p8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74" name="Google Shape;574;p8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75" name="Google Shape;575;p8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76" name="Google Shape;576;p8"/>
                    <p:cNvSpPr/>
                    <p:nvPr/>
                  </p:nvSpPr>
                  <p:spPr>
                    <a:xfrm rot="8100000" flipH="1">
                      <a:off x="8826469" y="35560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77" name="Google Shape;577;p8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78" name="Google Shape;578;p8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79" name="Google Shape;579;p8"/>
                    <p:cNvSpPr/>
                    <p:nvPr/>
                  </p:nvSpPr>
                  <p:spPr>
                    <a:xfrm>
                      <a:off x="3005139" y="47784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80" name="Google Shape;580;p8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81" name="Google Shape;581;p8"/>
                    <p:cNvSpPr/>
                    <p:nvPr/>
                  </p:nvSpPr>
                  <p:spPr>
                    <a:xfrm rot="5400000" flipH="1">
                      <a:off x="1027810" y="46912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82" name="Google Shape;582;p8"/>
                    <p:cNvSpPr/>
                    <p:nvPr/>
                  </p:nvSpPr>
                  <p:spPr>
                    <a:xfrm rot="-900406" flipH="1">
                      <a:off x="7311885" y="35272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83" name="Google Shape;583;p8"/>
                    <p:cNvSpPr/>
                    <p:nvPr/>
                  </p:nvSpPr>
                  <p:spPr>
                    <a:xfrm rot="8100000" flipH="1">
                      <a:off x="3465869" y="48821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84" name="Google Shape;584;p8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85" name="Google Shape;585;p8"/>
                    <p:cNvSpPr/>
                    <p:nvPr/>
                  </p:nvSpPr>
                  <p:spPr>
                    <a:xfrm rot="8999773">
                      <a:off x="5188897" y="47400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86" name="Google Shape;586;p8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87" name="Google Shape;587;p8"/>
                    <p:cNvSpPr/>
                    <p:nvPr/>
                  </p:nvSpPr>
                  <p:spPr>
                    <a:xfrm rot="2700000">
                      <a:off x="7468364" y="47230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88" name="Google Shape;588;p8"/>
                    <p:cNvSpPr/>
                    <p:nvPr/>
                  </p:nvSpPr>
                  <p:spPr>
                    <a:xfrm rot="8999773">
                      <a:off x="7742272" y="49788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89" name="Google Shape;589;p8"/>
                    <p:cNvSpPr/>
                    <p:nvPr/>
                  </p:nvSpPr>
                  <p:spPr>
                    <a:xfrm>
                      <a:off x="84200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90" name="Google Shape;590;p8"/>
                    <p:cNvSpPr/>
                    <p:nvPr/>
                  </p:nvSpPr>
                  <p:spPr>
                    <a:xfrm rot="8100000" flipH="1">
                      <a:off x="8841094" y="49677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91" name="Google Shape;591;p8"/>
                    <p:cNvSpPr/>
                    <p:nvPr/>
                  </p:nvSpPr>
                  <p:spPr>
                    <a:xfrm rot="-900406" flipH="1">
                      <a:off x="8623960" y="44372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92" name="Google Shape;592;p8"/>
                    <p:cNvSpPr/>
                    <p:nvPr/>
                  </p:nvSpPr>
                  <p:spPr>
                    <a:xfrm rot="-5400000">
                      <a:off x="8568653" y="39571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593" name="Google Shape;593;p8"/>
                  <p:cNvGrpSpPr/>
                  <p:nvPr/>
                </p:nvGrpSpPr>
                <p:grpSpPr>
                  <a:xfrm rot="10800000">
                    <a:off x="828058" y="1376836"/>
                    <a:ext cx="480016" cy="1076509"/>
                    <a:chOff x="122308" y="3683092"/>
                    <a:chExt cx="480016" cy="1076509"/>
                  </a:xfrm>
                </p:grpSpPr>
                <p:sp>
                  <p:nvSpPr>
                    <p:cNvPr id="594" name="Google Shape;594;p8"/>
                    <p:cNvSpPr/>
                    <p:nvPr/>
                  </p:nvSpPr>
                  <p:spPr>
                    <a:xfrm rot="8999773">
                      <a:off x="1246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95" name="Google Shape;595;p8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96" name="Google Shape;596;p8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597" name="Google Shape;597;p8"/>
              <p:cNvSpPr/>
              <p:nvPr/>
            </p:nvSpPr>
            <p:spPr>
              <a:xfrm>
                <a:off x="39465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99" name="Google Shape;599;p8"/>
            <p:cNvSpPr/>
            <p:nvPr/>
          </p:nvSpPr>
          <p:spPr>
            <a:xfrm rot="-2700000">
              <a:off x="1932765" y="34039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00" name="Google Shape;600;p8"/>
            <p:cNvSpPr/>
            <p:nvPr/>
          </p:nvSpPr>
          <p:spPr>
            <a:xfrm rot="6300406">
              <a:off x="1121095" y="44342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01" name="Google Shape;601;p8"/>
            <p:cNvSpPr/>
            <p:nvPr/>
          </p:nvSpPr>
          <p:spPr>
            <a:xfrm rot="6300406">
              <a:off x="7609637" y="15269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02" name="Google Shape;602;p8"/>
            <p:cNvSpPr/>
            <p:nvPr/>
          </p:nvSpPr>
          <p:spPr>
            <a:xfrm rot="-2700000">
              <a:off x="7522690" y="9231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03" name="Google Shape;603;p8"/>
            <p:cNvSpPr/>
            <p:nvPr/>
          </p:nvSpPr>
          <p:spPr>
            <a:xfrm rot="6300406">
              <a:off x="7996995" y="4195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04" name="Google Shape;604;p8"/>
            <p:cNvSpPr/>
            <p:nvPr/>
          </p:nvSpPr>
          <p:spPr>
            <a:xfrm rot="-4499594">
              <a:off x="1270787" y="29359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605" name="Google Shape;605;p8"/>
            <p:cNvSpPr/>
            <p:nvPr/>
          </p:nvSpPr>
          <p:spPr>
            <a:xfrm rot="-4499594">
              <a:off x="1580237" y="19870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06" name="Google Shape;606;p8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07" name="Google Shape;607;p8"/>
            <p:cNvSpPr/>
            <p:nvPr/>
          </p:nvSpPr>
          <p:spPr>
            <a:xfrm rot="-4499594">
              <a:off x="7303937" y="20272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608" name="Google Shape;608;p8"/>
          <p:cNvSpPr/>
          <p:nvPr/>
        </p:nvSpPr>
        <p:spPr>
          <a:xfrm>
            <a:off x="961400" y="738567"/>
            <a:ext cx="10268800" cy="53808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9" name="Google Shape;609;p8"/>
          <p:cNvGrpSpPr/>
          <p:nvPr/>
        </p:nvGrpSpPr>
        <p:grpSpPr>
          <a:xfrm rot="1799965" flipH="1">
            <a:off x="497173" y="3592577"/>
            <a:ext cx="2390217" cy="2318351"/>
            <a:chOff x="6997200" y="3219600"/>
            <a:chExt cx="1426800" cy="1383900"/>
          </a:xfrm>
        </p:grpSpPr>
        <p:sp>
          <p:nvSpPr>
            <p:cNvPr id="610" name="Google Shape;610;p8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8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8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8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8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8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8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8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8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8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8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8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8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8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8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8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8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8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8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8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8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8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8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8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45" name="Google Shape;645;p8"/>
          <p:cNvGrpSpPr/>
          <p:nvPr/>
        </p:nvGrpSpPr>
        <p:grpSpPr>
          <a:xfrm flipH="1">
            <a:off x="9773835" y="3448597"/>
            <a:ext cx="1754004" cy="2655631"/>
            <a:chOff x="191900" y="2943925"/>
            <a:chExt cx="1080850" cy="1636450"/>
          </a:xfrm>
        </p:grpSpPr>
        <p:sp>
          <p:nvSpPr>
            <p:cNvPr id="646" name="Google Shape;646;p8"/>
            <p:cNvSpPr/>
            <p:nvPr/>
          </p:nvSpPr>
          <p:spPr>
            <a:xfrm>
              <a:off x="469350" y="2943925"/>
              <a:ext cx="742700" cy="528675"/>
            </a:xfrm>
            <a:custGeom>
              <a:avLst/>
              <a:gdLst/>
              <a:ahLst/>
              <a:cxnLst/>
              <a:rect l="l" t="t" r="r" b="b"/>
              <a:pathLst>
                <a:path w="29708" h="21147" extrusionOk="0">
                  <a:moveTo>
                    <a:pt x="14607" y="1"/>
                  </a:moveTo>
                  <a:cubicBezTo>
                    <a:pt x="12241" y="1"/>
                    <a:pt x="11302" y="2619"/>
                    <a:pt x="11302" y="2619"/>
                  </a:cubicBezTo>
                  <a:cubicBezTo>
                    <a:pt x="11302" y="2619"/>
                    <a:pt x="10319" y="1212"/>
                    <a:pt x="8250" y="1212"/>
                  </a:cubicBezTo>
                  <a:cubicBezTo>
                    <a:pt x="7604" y="1212"/>
                    <a:pt x="6853" y="1349"/>
                    <a:pt x="5992" y="1709"/>
                  </a:cubicBezTo>
                  <a:cubicBezTo>
                    <a:pt x="2375" y="3222"/>
                    <a:pt x="4315" y="7535"/>
                    <a:pt x="4315" y="7535"/>
                  </a:cubicBezTo>
                  <a:cubicBezTo>
                    <a:pt x="4315" y="7535"/>
                    <a:pt x="911" y="8374"/>
                    <a:pt x="1328" y="11322"/>
                  </a:cubicBezTo>
                  <a:cubicBezTo>
                    <a:pt x="1629" y="13444"/>
                    <a:pt x="3564" y="13975"/>
                    <a:pt x="3564" y="13975"/>
                  </a:cubicBezTo>
                  <a:cubicBezTo>
                    <a:pt x="3564" y="13975"/>
                    <a:pt x="0" y="16031"/>
                    <a:pt x="3493" y="19128"/>
                  </a:cubicBezTo>
                  <a:cubicBezTo>
                    <a:pt x="4664" y="20167"/>
                    <a:pt x="6435" y="20255"/>
                    <a:pt x="6998" y="20255"/>
                  </a:cubicBezTo>
                  <a:cubicBezTo>
                    <a:pt x="7112" y="20255"/>
                    <a:pt x="7176" y="20251"/>
                    <a:pt x="7176" y="20251"/>
                  </a:cubicBezTo>
                  <a:lnTo>
                    <a:pt x="23520" y="21144"/>
                  </a:lnTo>
                  <a:cubicBezTo>
                    <a:pt x="23520" y="21144"/>
                    <a:pt x="23557" y="21146"/>
                    <a:pt x="23625" y="21146"/>
                  </a:cubicBezTo>
                  <a:cubicBezTo>
                    <a:pt x="24149" y="21146"/>
                    <a:pt x="26512" y="21017"/>
                    <a:pt x="27696" y="18761"/>
                  </a:cubicBezTo>
                  <a:cubicBezTo>
                    <a:pt x="29033" y="16217"/>
                    <a:pt x="27181" y="14605"/>
                    <a:pt x="27181" y="14605"/>
                  </a:cubicBezTo>
                  <a:cubicBezTo>
                    <a:pt x="27181" y="14605"/>
                    <a:pt x="29708" y="13795"/>
                    <a:pt x="29351" y="10566"/>
                  </a:cubicBezTo>
                  <a:cubicBezTo>
                    <a:pt x="29095" y="8244"/>
                    <a:pt x="27399" y="7918"/>
                    <a:pt x="26466" y="7918"/>
                  </a:cubicBezTo>
                  <a:cubicBezTo>
                    <a:pt x="26102" y="7918"/>
                    <a:pt x="25855" y="7968"/>
                    <a:pt x="25855" y="7968"/>
                  </a:cubicBezTo>
                  <a:cubicBezTo>
                    <a:pt x="25855" y="7968"/>
                    <a:pt x="27208" y="4433"/>
                    <a:pt x="23657" y="2114"/>
                  </a:cubicBezTo>
                  <a:cubicBezTo>
                    <a:pt x="23194" y="1813"/>
                    <a:pt x="22748" y="1696"/>
                    <a:pt x="22335" y="1696"/>
                  </a:cubicBezTo>
                  <a:cubicBezTo>
                    <a:pt x="20890" y="1696"/>
                    <a:pt x="19837" y="3123"/>
                    <a:pt x="19837" y="3123"/>
                  </a:cubicBezTo>
                  <a:cubicBezTo>
                    <a:pt x="19837" y="3123"/>
                    <a:pt x="19096" y="1309"/>
                    <a:pt x="15825" y="214"/>
                  </a:cubicBezTo>
                  <a:cubicBezTo>
                    <a:pt x="15382" y="65"/>
                    <a:pt x="14977" y="1"/>
                    <a:pt x="1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8"/>
            <p:cNvSpPr/>
            <p:nvPr/>
          </p:nvSpPr>
          <p:spPr>
            <a:xfrm>
              <a:off x="536925" y="4108275"/>
              <a:ext cx="340800" cy="465100"/>
            </a:xfrm>
            <a:custGeom>
              <a:avLst/>
              <a:gdLst/>
              <a:ahLst/>
              <a:cxnLst/>
              <a:rect l="l" t="t" r="r" b="b"/>
              <a:pathLst>
                <a:path w="13632" h="18604" extrusionOk="0">
                  <a:moveTo>
                    <a:pt x="965" y="1"/>
                  </a:moveTo>
                  <a:lnTo>
                    <a:pt x="1" y="6529"/>
                  </a:lnTo>
                  <a:cubicBezTo>
                    <a:pt x="3431" y="8184"/>
                    <a:pt x="9735" y="18603"/>
                    <a:pt x="9735" y="18603"/>
                  </a:cubicBezTo>
                  <a:cubicBezTo>
                    <a:pt x="9735" y="18603"/>
                    <a:pt x="12859" y="17288"/>
                    <a:pt x="13510" y="16828"/>
                  </a:cubicBezTo>
                  <a:cubicBezTo>
                    <a:pt x="13632" y="16741"/>
                    <a:pt x="13621" y="16706"/>
                    <a:pt x="13523" y="16706"/>
                  </a:cubicBezTo>
                  <a:cubicBezTo>
                    <a:pt x="13100" y="16706"/>
                    <a:pt x="11061" y="17359"/>
                    <a:pt x="11061" y="17359"/>
                  </a:cubicBezTo>
                  <a:cubicBezTo>
                    <a:pt x="11061" y="17359"/>
                    <a:pt x="10623" y="10557"/>
                    <a:pt x="7701" y="6173"/>
                  </a:cubicBezTo>
                  <a:cubicBezTo>
                    <a:pt x="4780" y="1789"/>
                    <a:pt x="965" y="1"/>
                    <a:pt x="965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8"/>
            <p:cNvSpPr/>
            <p:nvPr/>
          </p:nvSpPr>
          <p:spPr>
            <a:xfrm>
              <a:off x="743950" y="4498275"/>
              <a:ext cx="149500" cy="82100"/>
            </a:xfrm>
            <a:custGeom>
              <a:avLst/>
              <a:gdLst/>
              <a:ahLst/>
              <a:cxnLst/>
              <a:rect l="l" t="t" r="r" b="b"/>
              <a:pathLst>
                <a:path w="5980" h="3284" extrusionOk="0">
                  <a:moveTo>
                    <a:pt x="2835" y="0"/>
                  </a:moveTo>
                  <a:lnTo>
                    <a:pt x="0" y="1129"/>
                  </a:lnTo>
                  <a:lnTo>
                    <a:pt x="1004" y="3283"/>
                  </a:lnTo>
                  <a:lnTo>
                    <a:pt x="5980" y="1124"/>
                  </a:lnTo>
                  <a:cubicBezTo>
                    <a:pt x="5619" y="641"/>
                    <a:pt x="4790" y="531"/>
                    <a:pt x="4109" y="531"/>
                  </a:cubicBezTo>
                  <a:cubicBezTo>
                    <a:pt x="3538" y="531"/>
                    <a:pt x="3070" y="608"/>
                    <a:pt x="3070" y="608"/>
                  </a:cubicBezTo>
                  <a:lnTo>
                    <a:pt x="28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8"/>
            <p:cNvSpPr/>
            <p:nvPr/>
          </p:nvSpPr>
          <p:spPr>
            <a:xfrm>
              <a:off x="799575" y="4501400"/>
              <a:ext cx="22100" cy="22500"/>
            </a:xfrm>
            <a:custGeom>
              <a:avLst/>
              <a:gdLst/>
              <a:ahLst/>
              <a:cxnLst/>
              <a:rect l="l" t="t" r="r" b="b"/>
              <a:pathLst>
                <a:path w="884" h="900" extrusionOk="0">
                  <a:moveTo>
                    <a:pt x="766" y="0"/>
                  </a:moveTo>
                  <a:cubicBezTo>
                    <a:pt x="739" y="0"/>
                    <a:pt x="711" y="11"/>
                    <a:pt x="691" y="34"/>
                  </a:cubicBezTo>
                  <a:lnTo>
                    <a:pt x="39" y="718"/>
                  </a:lnTo>
                  <a:cubicBezTo>
                    <a:pt x="1" y="763"/>
                    <a:pt x="1" y="829"/>
                    <a:pt x="44" y="867"/>
                  </a:cubicBezTo>
                  <a:cubicBezTo>
                    <a:pt x="67" y="889"/>
                    <a:pt x="94" y="900"/>
                    <a:pt x="117" y="900"/>
                  </a:cubicBezTo>
                  <a:cubicBezTo>
                    <a:pt x="143" y="900"/>
                    <a:pt x="176" y="889"/>
                    <a:pt x="193" y="867"/>
                  </a:cubicBezTo>
                  <a:lnTo>
                    <a:pt x="845" y="176"/>
                  </a:lnTo>
                  <a:cubicBezTo>
                    <a:pt x="883" y="138"/>
                    <a:pt x="883" y="67"/>
                    <a:pt x="840" y="28"/>
                  </a:cubicBezTo>
                  <a:cubicBezTo>
                    <a:pt x="819" y="10"/>
                    <a:pt x="792" y="0"/>
                    <a:pt x="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8"/>
            <p:cNvSpPr/>
            <p:nvPr/>
          </p:nvSpPr>
          <p:spPr>
            <a:xfrm>
              <a:off x="811350" y="4506700"/>
              <a:ext cx="18675" cy="27775"/>
            </a:xfrm>
            <a:custGeom>
              <a:avLst/>
              <a:gdLst/>
              <a:ahLst/>
              <a:cxnLst/>
              <a:rect l="l" t="t" r="r" b="b"/>
              <a:pathLst>
                <a:path w="747" h="1111" extrusionOk="0">
                  <a:moveTo>
                    <a:pt x="624" y="1"/>
                  </a:moveTo>
                  <a:cubicBezTo>
                    <a:pt x="587" y="1"/>
                    <a:pt x="551" y="19"/>
                    <a:pt x="533" y="53"/>
                  </a:cubicBezTo>
                  <a:lnTo>
                    <a:pt x="28" y="951"/>
                  </a:lnTo>
                  <a:cubicBezTo>
                    <a:pt x="1" y="1000"/>
                    <a:pt x="18" y="1065"/>
                    <a:pt x="73" y="1093"/>
                  </a:cubicBezTo>
                  <a:cubicBezTo>
                    <a:pt x="89" y="1105"/>
                    <a:pt x="106" y="1110"/>
                    <a:pt x="122" y="1110"/>
                  </a:cubicBezTo>
                  <a:cubicBezTo>
                    <a:pt x="160" y="1110"/>
                    <a:pt x="193" y="1088"/>
                    <a:pt x="215" y="1055"/>
                  </a:cubicBezTo>
                  <a:lnTo>
                    <a:pt x="719" y="157"/>
                  </a:lnTo>
                  <a:cubicBezTo>
                    <a:pt x="747" y="107"/>
                    <a:pt x="724" y="41"/>
                    <a:pt x="676" y="13"/>
                  </a:cubicBezTo>
                  <a:cubicBezTo>
                    <a:pt x="659" y="5"/>
                    <a:pt x="64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8"/>
            <p:cNvSpPr/>
            <p:nvPr/>
          </p:nvSpPr>
          <p:spPr>
            <a:xfrm>
              <a:off x="831900" y="4509050"/>
              <a:ext cx="10600" cy="25425"/>
            </a:xfrm>
            <a:custGeom>
              <a:avLst/>
              <a:gdLst/>
              <a:ahLst/>
              <a:cxnLst/>
              <a:rect l="l" t="t" r="r" b="b"/>
              <a:pathLst>
                <a:path w="424" h="1017" extrusionOk="0">
                  <a:moveTo>
                    <a:pt x="309" y="0"/>
                  </a:moveTo>
                  <a:cubicBezTo>
                    <a:pt x="262" y="0"/>
                    <a:pt x="214" y="32"/>
                    <a:pt x="205" y="84"/>
                  </a:cubicBezTo>
                  <a:lnTo>
                    <a:pt x="18" y="885"/>
                  </a:lnTo>
                  <a:cubicBezTo>
                    <a:pt x="1" y="939"/>
                    <a:pt x="40" y="999"/>
                    <a:pt x="94" y="1011"/>
                  </a:cubicBezTo>
                  <a:cubicBezTo>
                    <a:pt x="106" y="1016"/>
                    <a:pt x="111" y="1016"/>
                    <a:pt x="122" y="1016"/>
                  </a:cubicBezTo>
                  <a:cubicBezTo>
                    <a:pt x="165" y="1016"/>
                    <a:pt x="210" y="983"/>
                    <a:pt x="221" y="933"/>
                  </a:cubicBezTo>
                  <a:lnTo>
                    <a:pt x="407" y="128"/>
                  </a:lnTo>
                  <a:cubicBezTo>
                    <a:pt x="423" y="73"/>
                    <a:pt x="385" y="18"/>
                    <a:pt x="330" y="2"/>
                  </a:cubicBezTo>
                  <a:cubicBezTo>
                    <a:pt x="323" y="1"/>
                    <a:pt x="316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8"/>
            <p:cNvSpPr/>
            <p:nvPr/>
          </p:nvSpPr>
          <p:spPr>
            <a:xfrm>
              <a:off x="731350" y="4042250"/>
              <a:ext cx="404650" cy="401650"/>
            </a:xfrm>
            <a:custGeom>
              <a:avLst/>
              <a:gdLst/>
              <a:ahLst/>
              <a:cxnLst/>
              <a:rect l="l" t="t" r="r" b="b"/>
              <a:pathLst>
                <a:path w="16186" h="16066" extrusionOk="0">
                  <a:moveTo>
                    <a:pt x="0" y="1"/>
                  </a:moveTo>
                  <a:lnTo>
                    <a:pt x="577" y="6572"/>
                  </a:lnTo>
                  <a:cubicBezTo>
                    <a:pt x="4293" y="7389"/>
                    <a:pt x="12843" y="16066"/>
                    <a:pt x="12843" y="16066"/>
                  </a:cubicBezTo>
                  <a:cubicBezTo>
                    <a:pt x="12843" y="16066"/>
                    <a:pt x="15577" y="14060"/>
                    <a:pt x="16104" y="13456"/>
                  </a:cubicBezTo>
                  <a:cubicBezTo>
                    <a:pt x="16182" y="13366"/>
                    <a:pt x="16186" y="13328"/>
                    <a:pt x="16135" y="13328"/>
                  </a:cubicBezTo>
                  <a:cubicBezTo>
                    <a:pt x="15850" y="13328"/>
                    <a:pt x="13845" y="14541"/>
                    <a:pt x="13845" y="14541"/>
                  </a:cubicBezTo>
                  <a:cubicBezTo>
                    <a:pt x="13845" y="14541"/>
                    <a:pt x="11839" y="8030"/>
                    <a:pt x="7981" y="4440"/>
                  </a:cubicBezTo>
                  <a:cubicBezTo>
                    <a:pt x="4122" y="85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8"/>
            <p:cNvSpPr/>
            <p:nvPr/>
          </p:nvSpPr>
          <p:spPr>
            <a:xfrm>
              <a:off x="1006200" y="4362625"/>
              <a:ext cx="145400" cy="90575"/>
            </a:xfrm>
            <a:custGeom>
              <a:avLst/>
              <a:gdLst/>
              <a:ahLst/>
              <a:cxnLst/>
              <a:rect l="l" t="t" r="r" b="b"/>
              <a:pathLst>
                <a:path w="5816" h="3623" extrusionOk="0">
                  <a:moveTo>
                    <a:pt x="2495" y="0"/>
                  </a:moveTo>
                  <a:lnTo>
                    <a:pt x="1" y="1764"/>
                  </a:lnTo>
                  <a:lnTo>
                    <a:pt x="1475" y="3623"/>
                  </a:lnTo>
                  <a:lnTo>
                    <a:pt x="5816" y="367"/>
                  </a:lnTo>
                  <a:cubicBezTo>
                    <a:pt x="5573" y="163"/>
                    <a:pt x="5227" y="90"/>
                    <a:pt x="4857" y="90"/>
                  </a:cubicBezTo>
                  <a:cubicBezTo>
                    <a:pt x="3936" y="90"/>
                    <a:pt x="2868" y="542"/>
                    <a:pt x="2868" y="542"/>
                  </a:cubicBezTo>
                  <a:lnTo>
                    <a:pt x="249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8"/>
            <p:cNvSpPr/>
            <p:nvPr/>
          </p:nvSpPr>
          <p:spPr>
            <a:xfrm>
              <a:off x="1058825" y="4364750"/>
              <a:ext cx="17975" cy="25850"/>
            </a:xfrm>
            <a:custGeom>
              <a:avLst/>
              <a:gdLst/>
              <a:ahLst/>
              <a:cxnLst/>
              <a:rect l="l" t="t" r="r" b="b"/>
              <a:pathLst>
                <a:path w="719" h="1034" extrusionOk="0">
                  <a:moveTo>
                    <a:pt x="596" y="0"/>
                  </a:moveTo>
                  <a:cubicBezTo>
                    <a:pt x="559" y="0"/>
                    <a:pt x="524" y="19"/>
                    <a:pt x="505" y="52"/>
                  </a:cubicBezTo>
                  <a:lnTo>
                    <a:pt x="33" y="874"/>
                  </a:lnTo>
                  <a:cubicBezTo>
                    <a:pt x="0" y="923"/>
                    <a:pt x="23" y="989"/>
                    <a:pt x="73" y="1016"/>
                  </a:cubicBezTo>
                  <a:cubicBezTo>
                    <a:pt x="88" y="1028"/>
                    <a:pt x="105" y="1033"/>
                    <a:pt x="121" y="1033"/>
                  </a:cubicBezTo>
                  <a:cubicBezTo>
                    <a:pt x="159" y="1033"/>
                    <a:pt x="197" y="1011"/>
                    <a:pt x="215" y="978"/>
                  </a:cubicBezTo>
                  <a:lnTo>
                    <a:pt x="686" y="161"/>
                  </a:lnTo>
                  <a:cubicBezTo>
                    <a:pt x="718" y="107"/>
                    <a:pt x="703" y="47"/>
                    <a:pt x="647" y="14"/>
                  </a:cubicBezTo>
                  <a:cubicBezTo>
                    <a:pt x="631" y="5"/>
                    <a:pt x="613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8"/>
            <p:cNvSpPr/>
            <p:nvPr/>
          </p:nvSpPr>
          <p:spPr>
            <a:xfrm>
              <a:off x="283975" y="3532400"/>
              <a:ext cx="545800" cy="575900"/>
            </a:xfrm>
            <a:custGeom>
              <a:avLst/>
              <a:gdLst/>
              <a:ahLst/>
              <a:cxnLst/>
              <a:rect l="l" t="t" r="r" b="b"/>
              <a:pathLst>
                <a:path w="21832" h="23036" extrusionOk="0">
                  <a:moveTo>
                    <a:pt x="10699" y="1"/>
                  </a:moveTo>
                  <a:cubicBezTo>
                    <a:pt x="10699" y="1"/>
                    <a:pt x="1" y="5712"/>
                    <a:pt x="4511" y="23036"/>
                  </a:cubicBezTo>
                  <a:cubicBezTo>
                    <a:pt x="4511" y="23036"/>
                    <a:pt x="14645" y="23036"/>
                    <a:pt x="21069" y="21123"/>
                  </a:cubicBezTo>
                  <a:cubicBezTo>
                    <a:pt x="21069" y="21123"/>
                    <a:pt x="21831" y="10342"/>
                    <a:pt x="21831" y="6681"/>
                  </a:cubicBezTo>
                  <a:cubicBezTo>
                    <a:pt x="21831" y="6681"/>
                    <a:pt x="12815" y="1491"/>
                    <a:pt x="106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8"/>
            <p:cNvSpPr/>
            <p:nvPr/>
          </p:nvSpPr>
          <p:spPr>
            <a:xfrm>
              <a:off x="857825" y="3490950"/>
              <a:ext cx="414925" cy="327950"/>
            </a:xfrm>
            <a:custGeom>
              <a:avLst/>
              <a:gdLst/>
              <a:ahLst/>
              <a:cxnLst/>
              <a:rect l="l" t="t" r="r" b="b"/>
              <a:pathLst>
                <a:path w="16597" h="13118" extrusionOk="0">
                  <a:moveTo>
                    <a:pt x="15013" y="0"/>
                  </a:moveTo>
                  <a:cubicBezTo>
                    <a:pt x="14706" y="0"/>
                    <a:pt x="13691" y="2306"/>
                    <a:pt x="13691" y="2306"/>
                  </a:cubicBezTo>
                  <a:cubicBezTo>
                    <a:pt x="13691" y="2306"/>
                    <a:pt x="13828" y="179"/>
                    <a:pt x="13407" y="70"/>
                  </a:cubicBezTo>
                  <a:cubicBezTo>
                    <a:pt x="13399" y="67"/>
                    <a:pt x="13391" y="66"/>
                    <a:pt x="13384" y="66"/>
                  </a:cubicBezTo>
                  <a:cubicBezTo>
                    <a:pt x="12970" y="66"/>
                    <a:pt x="12585" y="2886"/>
                    <a:pt x="12585" y="2886"/>
                  </a:cubicBezTo>
                  <a:cubicBezTo>
                    <a:pt x="12585" y="2886"/>
                    <a:pt x="12034" y="1297"/>
                    <a:pt x="11761" y="1297"/>
                  </a:cubicBezTo>
                  <a:cubicBezTo>
                    <a:pt x="11752" y="1297"/>
                    <a:pt x="11743" y="1299"/>
                    <a:pt x="11735" y="1302"/>
                  </a:cubicBezTo>
                  <a:cubicBezTo>
                    <a:pt x="11472" y="1406"/>
                    <a:pt x="11861" y="3538"/>
                    <a:pt x="11861" y="3538"/>
                  </a:cubicBezTo>
                  <a:cubicBezTo>
                    <a:pt x="10374" y="6907"/>
                    <a:pt x="4301" y="7312"/>
                    <a:pt x="1468" y="7312"/>
                  </a:cubicBezTo>
                  <a:cubicBezTo>
                    <a:pt x="572" y="7312"/>
                    <a:pt x="0" y="7271"/>
                    <a:pt x="0" y="7271"/>
                  </a:cubicBezTo>
                  <a:lnTo>
                    <a:pt x="0" y="7271"/>
                  </a:lnTo>
                  <a:lnTo>
                    <a:pt x="488" y="13085"/>
                  </a:lnTo>
                  <a:cubicBezTo>
                    <a:pt x="900" y="13107"/>
                    <a:pt x="1300" y="13117"/>
                    <a:pt x="1688" y="13117"/>
                  </a:cubicBezTo>
                  <a:cubicBezTo>
                    <a:pt x="12777" y="13117"/>
                    <a:pt x="14010" y="4684"/>
                    <a:pt x="14010" y="4684"/>
                  </a:cubicBezTo>
                  <a:cubicBezTo>
                    <a:pt x="14010" y="4684"/>
                    <a:pt x="16322" y="3642"/>
                    <a:pt x="16059" y="3166"/>
                  </a:cubicBezTo>
                  <a:cubicBezTo>
                    <a:pt x="16000" y="3060"/>
                    <a:pt x="15898" y="3018"/>
                    <a:pt x="15774" y="3018"/>
                  </a:cubicBezTo>
                  <a:cubicBezTo>
                    <a:pt x="15341" y="3018"/>
                    <a:pt x="14645" y="3522"/>
                    <a:pt x="14645" y="3522"/>
                  </a:cubicBezTo>
                  <a:cubicBezTo>
                    <a:pt x="14645" y="3522"/>
                    <a:pt x="16597" y="1785"/>
                    <a:pt x="16175" y="1302"/>
                  </a:cubicBezTo>
                  <a:cubicBezTo>
                    <a:pt x="16125" y="1246"/>
                    <a:pt x="16066" y="1221"/>
                    <a:pt x="16000" y="1221"/>
                  </a:cubicBezTo>
                  <a:cubicBezTo>
                    <a:pt x="15495" y="1221"/>
                    <a:pt x="14579" y="2650"/>
                    <a:pt x="14579" y="2650"/>
                  </a:cubicBezTo>
                  <a:cubicBezTo>
                    <a:pt x="14579" y="2650"/>
                    <a:pt x="15275" y="404"/>
                    <a:pt x="15067" y="37"/>
                  </a:cubicBezTo>
                  <a:cubicBezTo>
                    <a:pt x="15053" y="12"/>
                    <a:pt x="15035" y="0"/>
                    <a:pt x="1501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8"/>
            <p:cNvSpPr/>
            <p:nvPr/>
          </p:nvSpPr>
          <p:spPr>
            <a:xfrm>
              <a:off x="1169400" y="3560525"/>
              <a:ext cx="21975" cy="29175"/>
            </a:xfrm>
            <a:custGeom>
              <a:avLst/>
              <a:gdLst/>
              <a:ahLst/>
              <a:cxnLst/>
              <a:rect l="l" t="t" r="r" b="b"/>
              <a:pathLst>
                <a:path w="879" h="1167" extrusionOk="0">
                  <a:moveTo>
                    <a:pt x="118" y="0"/>
                  </a:moveTo>
                  <a:cubicBezTo>
                    <a:pt x="87" y="0"/>
                    <a:pt x="56" y="14"/>
                    <a:pt x="34" y="42"/>
                  </a:cubicBezTo>
                  <a:cubicBezTo>
                    <a:pt x="1" y="87"/>
                    <a:pt x="11" y="153"/>
                    <a:pt x="56" y="191"/>
                  </a:cubicBezTo>
                  <a:cubicBezTo>
                    <a:pt x="615" y="608"/>
                    <a:pt x="484" y="1008"/>
                    <a:pt x="477" y="1024"/>
                  </a:cubicBezTo>
                  <a:cubicBezTo>
                    <a:pt x="456" y="1079"/>
                    <a:pt x="484" y="1139"/>
                    <a:pt x="538" y="1160"/>
                  </a:cubicBezTo>
                  <a:cubicBezTo>
                    <a:pt x="549" y="1167"/>
                    <a:pt x="560" y="1167"/>
                    <a:pt x="576" y="1167"/>
                  </a:cubicBezTo>
                  <a:cubicBezTo>
                    <a:pt x="615" y="1167"/>
                    <a:pt x="659" y="1145"/>
                    <a:pt x="674" y="1101"/>
                  </a:cubicBezTo>
                  <a:cubicBezTo>
                    <a:pt x="681" y="1079"/>
                    <a:pt x="878" y="536"/>
                    <a:pt x="181" y="21"/>
                  </a:cubicBezTo>
                  <a:cubicBezTo>
                    <a:pt x="163" y="7"/>
                    <a:pt x="141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8"/>
            <p:cNvSpPr/>
            <p:nvPr/>
          </p:nvSpPr>
          <p:spPr>
            <a:xfrm>
              <a:off x="191900" y="3129525"/>
              <a:ext cx="311600" cy="490050"/>
            </a:xfrm>
            <a:custGeom>
              <a:avLst/>
              <a:gdLst/>
              <a:ahLst/>
              <a:cxnLst/>
              <a:rect l="l" t="t" r="r" b="b"/>
              <a:pathLst>
                <a:path w="12464" h="19602" extrusionOk="0">
                  <a:moveTo>
                    <a:pt x="8282" y="0"/>
                  </a:moveTo>
                  <a:cubicBezTo>
                    <a:pt x="7663" y="0"/>
                    <a:pt x="7334" y="2517"/>
                    <a:pt x="7334" y="2517"/>
                  </a:cubicBezTo>
                  <a:cubicBezTo>
                    <a:pt x="7334" y="2517"/>
                    <a:pt x="7376" y="1146"/>
                    <a:pt x="6863" y="1146"/>
                  </a:cubicBezTo>
                  <a:cubicBezTo>
                    <a:pt x="6854" y="1146"/>
                    <a:pt x="6845" y="1147"/>
                    <a:pt x="6835" y="1148"/>
                  </a:cubicBezTo>
                  <a:cubicBezTo>
                    <a:pt x="6292" y="1196"/>
                    <a:pt x="6731" y="3696"/>
                    <a:pt x="6731" y="3696"/>
                  </a:cubicBezTo>
                  <a:cubicBezTo>
                    <a:pt x="6731" y="3696"/>
                    <a:pt x="0" y="9862"/>
                    <a:pt x="7382" y="19601"/>
                  </a:cubicBezTo>
                  <a:lnTo>
                    <a:pt x="12464" y="16740"/>
                  </a:lnTo>
                  <a:cubicBezTo>
                    <a:pt x="12464" y="16740"/>
                    <a:pt x="6314" y="8941"/>
                    <a:pt x="8890" y="4831"/>
                  </a:cubicBezTo>
                  <a:cubicBezTo>
                    <a:pt x="8890" y="4831"/>
                    <a:pt x="10868" y="3953"/>
                    <a:pt x="10809" y="3674"/>
                  </a:cubicBezTo>
                  <a:cubicBezTo>
                    <a:pt x="10795" y="3612"/>
                    <a:pt x="10695" y="3588"/>
                    <a:pt x="10547" y="3588"/>
                  </a:cubicBezTo>
                  <a:cubicBezTo>
                    <a:pt x="10049" y="3588"/>
                    <a:pt x="9016" y="3865"/>
                    <a:pt x="9016" y="3865"/>
                  </a:cubicBezTo>
                  <a:cubicBezTo>
                    <a:pt x="9016" y="3865"/>
                    <a:pt x="11214" y="1887"/>
                    <a:pt x="10885" y="1603"/>
                  </a:cubicBezTo>
                  <a:cubicBezTo>
                    <a:pt x="10853" y="1574"/>
                    <a:pt x="10807" y="1561"/>
                    <a:pt x="10751" y="1561"/>
                  </a:cubicBezTo>
                  <a:cubicBezTo>
                    <a:pt x="10242" y="1561"/>
                    <a:pt x="8874" y="2622"/>
                    <a:pt x="8874" y="2622"/>
                  </a:cubicBezTo>
                  <a:cubicBezTo>
                    <a:pt x="8874" y="2622"/>
                    <a:pt x="10387" y="209"/>
                    <a:pt x="9989" y="209"/>
                  </a:cubicBezTo>
                  <a:cubicBezTo>
                    <a:pt x="9986" y="209"/>
                    <a:pt x="9983" y="209"/>
                    <a:pt x="9980" y="210"/>
                  </a:cubicBezTo>
                  <a:cubicBezTo>
                    <a:pt x="9559" y="243"/>
                    <a:pt x="8090" y="2079"/>
                    <a:pt x="8090" y="2079"/>
                  </a:cubicBezTo>
                  <a:cubicBezTo>
                    <a:pt x="8090" y="2079"/>
                    <a:pt x="8945" y="78"/>
                    <a:pt x="8310" y="2"/>
                  </a:cubicBezTo>
                  <a:cubicBezTo>
                    <a:pt x="8301" y="1"/>
                    <a:pt x="8291" y="0"/>
                    <a:pt x="8282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8"/>
            <p:cNvSpPr/>
            <p:nvPr/>
          </p:nvSpPr>
          <p:spPr>
            <a:xfrm>
              <a:off x="388125" y="3221375"/>
              <a:ext cx="32225" cy="11525"/>
            </a:xfrm>
            <a:custGeom>
              <a:avLst/>
              <a:gdLst/>
              <a:ahLst/>
              <a:cxnLst/>
              <a:rect l="l" t="t" r="r" b="b"/>
              <a:pathLst>
                <a:path w="1289" h="461" extrusionOk="0">
                  <a:moveTo>
                    <a:pt x="707" y="1"/>
                  </a:moveTo>
                  <a:cubicBezTo>
                    <a:pt x="245" y="1"/>
                    <a:pt x="45" y="279"/>
                    <a:pt x="33" y="296"/>
                  </a:cubicBezTo>
                  <a:cubicBezTo>
                    <a:pt x="0" y="340"/>
                    <a:pt x="11" y="406"/>
                    <a:pt x="60" y="438"/>
                  </a:cubicBezTo>
                  <a:cubicBezTo>
                    <a:pt x="77" y="454"/>
                    <a:pt x="99" y="461"/>
                    <a:pt x="120" y="461"/>
                  </a:cubicBezTo>
                  <a:cubicBezTo>
                    <a:pt x="153" y="461"/>
                    <a:pt x="186" y="444"/>
                    <a:pt x="208" y="416"/>
                  </a:cubicBezTo>
                  <a:cubicBezTo>
                    <a:pt x="216" y="404"/>
                    <a:pt x="360" y="210"/>
                    <a:pt x="710" y="210"/>
                  </a:cubicBezTo>
                  <a:cubicBezTo>
                    <a:pt x="827" y="210"/>
                    <a:pt x="968" y="232"/>
                    <a:pt x="1134" y="290"/>
                  </a:cubicBezTo>
                  <a:cubicBezTo>
                    <a:pt x="1146" y="295"/>
                    <a:pt x="1158" y="297"/>
                    <a:pt x="1170" y="297"/>
                  </a:cubicBezTo>
                  <a:cubicBezTo>
                    <a:pt x="1214" y="297"/>
                    <a:pt x="1253" y="267"/>
                    <a:pt x="1266" y="224"/>
                  </a:cubicBezTo>
                  <a:cubicBezTo>
                    <a:pt x="1288" y="170"/>
                    <a:pt x="1261" y="110"/>
                    <a:pt x="1200" y="93"/>
                  </a:cubicBezTo>
                  <a:cubicBezTo>
                    <a:pt x="1010" y="26"/>
                    <a:pt x="846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8"/>
            <p:cNvSpPr/>
            <p:nvPr/>
          </p:nvSpPr>
          <p:spPr>
            <a:xfrm>
              <a:off x="396750" y="4060475"/>
              <a:ext cx="522200" cy="280375"/>
            </a:xfrm>
            <a:custGeom>
              <a:avLst/>
              <a:gdLst/>
              <a:ahLst/>
              <a:cxnLst/>
              <a:rect l="l" t="t" r="r" b="b"/>
              <a:pathLst>
                <a:path w="20888" h="11215" extrusionOk="0">
                  <a:moveTo>
                    <a:pt x="16230" y="0"/>
                  </a:moveTo>
                  <a:cubicBezTo>
                    <a:pt x="12408" y="1338"/>
                    <a:pt x="0" y="1913"/>
                    <a:pt x="0" y="1913"/>
                  </a:cubicBezTo>
                  <a:cubicBezTo>
                    <a:pt x="2532" y="5158"/>
                    <a:pt x="7668" y="11214"/>
                    <a:pt x="7668" y="11214"/>
                  </a:cubicBezTo>
                  <a:cubicBezTo>
                    <a:pt x="9147" y="10387"/>
                    <a:pt x="14497" y="7816"/>
                    <a:pt x="14497" y="7816"/>
                  </a:cubicBezTo>
                  <a:cubicBezTo>
                    <a:pt x="13938" y="6200"/>
                    <a:pt x="11581" y="3908"/>
                    <a:pt x="11581" y="3908"/>
                  </a:cubicBezTo>
                  <a:lnTo>
                    <a:pt x="11581" y="3908"/>
                  </a:lnTo>
                  <a:cubicBezTo>
                    <a:pt x="13242" y="4999"/>
                    <a:pt x="15236" y="7301"/>
                    <a:pt x="15236" y="7301"/>
                  </a:cubicBezTo>
                  <a:lnTo>
                    <a:pt x="20887" y="3284"/>
                  </a:lnTo>
                  <a:cubicBezTo>
                    <a:pt x="18920" y="1222"/>
                    <a:pt x="16230" y="0"/>
                    <a:pt x="16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8"/>
            <p:cNvSpPr/>
            <p:nvPr/>
          </p:nvSpPr>
          <p:spPr>
            <a:xfrm>
              <a:off x="430450" y="4119425"/>
              <a:ext cx="180325" cy="197300"/>
            </a:xfrm>
            <a:custGeom>
              <a:avLst/>
              <a:gdLst/>
              <a:ahLst/>
              <a:cxnLst/>
              <a:rect l="l" t="t" r="r" b="b"/>
              <a:pathLst>
                <a:path w="7213" h="7892" extrusionOk="0">
                  <a:moveTo>
                    <a:pt x="121" y="1"/>
                  </a:moveTo>
                  <a:cubicBezTo>
                    <a:pt x="91" y="1"/>
                    <a:pt x="60" y="13"/>
                    <a:pt x="39" y="38"/>
                  </a:cubicBezTo>
                  <a:cubicBezTo>
                    <a:pt x="0" y="88"/>
                    <a:pt x="11" y="153"/>
                    <a:pt x="56" y="192"/>
                  </a:cubicBezTo>
                  <a:cubicBezTo>
                    <a:pt x="110" y="235"/>
                    <a:pt x="5821" y="4856"/>
                    <a:pt x="6994" y="7821"/>
                  </a:cubicBezTo>
                  <a:cubicBezTo>
                    <a:pt x="7010" y="7864"/>
                    <a:pt x="7055" y="7892"/>
                    <a:pt x="7093" y="7892"/>
                  </a:cubicBezTo>
                  <a:cubicBezTo>
                    <a:pt x="7109" y="7892"/>
                    <a:pt x="7121" y="7887"/>
                    <a:pt x="7131" y="7881"/>
                  </a:cubicBezTo>
                  <a:cubicBezTo>
                    <a:pt x="7186" y="7859"/>
                    <a:pt x="7213" y="7799"/>
                    <a:pt x="7192" y="7743"/>
                  </a:cubicBezTo>
                  <a:cubicBezTo>
                    <a:pt x="5996" y="4724"/>
                    <a:pt x="423" y="213"/>
                    <a:pt x="187" y="22"/>
                  </a:cubicBezTo>
                  <a:cubicBezTo>
                    <a:pt x="168" y="8"/>
                    <a:pt x="145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8"/>
            <p:cNvSpPr/>
            <p:nvPr/>
          </p:nvSpPr>
          <p:spPr>
            <a:xfrm>
              <a:off x="627750" y="4085950"/>
              <a:ext cx="61300" cy="59925"/>
            </a:xfrm>
            <a:custGeom>
              <a:avLst/>
              <a:gdLst/>
              <a:ahLst/>
              <a:cxnLst/>
              <a:rect l="l" t="t" r="r" b="b"/>
              <a:pathLst>
                <a:path w="2452" h="2397" extrusionOk="0">
                  <a:moveTo>
                    <a:pt x="1597" y="1"/>
                  </a:moveTo>
                  <a:cubicBezTo>
                    <a:pt x="1578" y="1"/>
                    <a:pt x="1559" y="6"/>
                    <a:pt x="1541" y="18"/>
                  </a:cubicBezTo>
                  <a:cubicBezTo>
                    <a:pt x="1491" y="51"/>
                    <a:pt x="1475" y="116"/>
                    <a:pt x="1508" y="165"/>
                  </a:cubicBezTo>
                  <a:cubicBezTo>
                    <a:pt x="1936" y="835"/>
                    <a:pt x="2123" y="1612"/>
                    <a:pt x="2194" y="2019"/>
                  </a:cubicBezTo>
                  <a:lnTo>
                    <a:pt x="188" y="236"/>
                  </a:lnTo>
                  <a:cubicBezTo>
                    <a:pt x="168" y="219"/>
                    <a:pt x="143" y="211"/>
                    <a:pt x="119" y="211"/>
                  </a:cubicBezTo>
                  <a:cubicBezTo>
                    <a:pt x="89" y="211"/>
                    <a:pt x="60" y="223"/>
                    <a:pt x="39" y="248"/>
                  </a:cubicBezTo>
                  <a:cubicBezTo>
                    <a:pt x="1" y="291"/>
                    <a:pt x="6" y="357"/>
                    <a:pt x="44" y="395"/>
                  </a:cubicBezTo>
                  <a:lnTo>
                    <a:pt x="2270" y="2368"/>
                  </a:lnTo>
                  <a:cubicBezTo>
                    <a:pt x="2292" y="2386"/>
                    <a:pt x="2320" y="2396"/>
                    <a:pt x="2341" y="2396"/>
                  </a:cubicBezTo>
                  <a:cubicBezTo>
                    <a:pt x="2358" y="2396"/>
                    <a:pt x="2374" y="2391"/>
                    <a:pt x="2391" y="2386"/>
                  </a:cubicBezTo>
                  <a:cubicBezTo>
                    <a:pt x="2429" y="2363"/>
                    <a:pt x="2451" y="2325"/>
                    <a:pt x="2445" y="2282"/>
                  </a:cubicBezTo>
                  <a:cubicBezTo>
                    <a:pt x="2440" y="2232"/>
                    <a:pt x="2325" y="1048"/>
                    <a:pt x="1683" y="51"/>
                  </a:cubicBezTo>
                  <a:cubicBezTo>
                    <a:pt x="1665" y="19"/>
                    <a:pt x="1632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8"/>
            <p:cNvSpPr/>
            <p:nvPr/>
          </p:nvSpPr>
          <p:spPr>
            <a:xfrm>
              <a:off x="508000" y="4097150"/>
              <a:ext cx="35800" cy="82150"/>
            </a:xfrm>
            <a:custGeom>
              <a:avLst/>
              <a:gdLst/>
              <a:ahLst/>
              <a:cxnLst/>
              <a:rect l="l" t="t" r="r" b="b"/>
              <a:pathLst>
                <a:path w="1432" h="3286" extrusionOk="0">
                  <a:moveTo>
                    <a:pt x="821" y="1"/>
                  </a:moveTo>
                  <a:cubicBezTo>
                    <a:pt x="815" y="1"/>
                    <a:pt x="808" y="1"/>
                    <a:pt x="801" y="3"/>
                  </a:cubicBezTo>
                  <a:cubicBezTo>
                    <a:pt x="741" y="18"/>
                    <a:pt x="708" y="74"/>
                    <a:pt x="724" y="134"/>
                  </a:cubicBezTo>
                  <a:cubicBezTo>
                    <a:pt x="1196" y="2041"/>
                    <a:pt x="61" y="3094"/>
                    <a:pt x="50" y="3104"/>
                  </a:cubicBezTo>
                  <a:cubicBezTo>
                    <a:pt x="7" y="3142"/>
                    <a:pt x="0" y="3208"/>
                    <a:pt x="40" y="3253"/>
                  </a:cubicBezTo>
                  <a:cubicBezTo>
                    <a:pt x="61" y="3274"/>
                    <a:pt x="88" y="3286"/>
                    <a:pt x="116" y="3286"/>
                  </a:cubicBezTo>
                  <a:cubicBezTo>
                    <a:pt x="143" y="3286"/>
                    <a:pt x="171" y="3281"/>
                    <a:pt x="187" y="3258"/>
                  </a:cubicBezTo>
                  <a:cubicBezTo>
                    <a:pt x="242" y="3215"/>
                    <a:pt x="1431" y="2118"/>
                    <a:pt x="927" y="84"/>
                  </a:cubicBezTo>
                  <a:cubicBezTo>
                    <a:pt x="912" y="32"/>
                    <a:pt x="868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8"/>
            <p:cNvSpPr/>
            <p:nvPr/>
          </p:nvSpPr>
          <p:spPr>
            <a:xfrm>
              <a:off x="760000" y="4070125"/>
              <a:ext cx="95525" cy="36150"/>
            </a:xfrm>
            <a:custGeom>
              <a:avLst/>
              <a:gdLst/>
              <a:ahLst/>
              <a:cxnLst/>
              <a:rect l="l" t="t" r="r" b="b"/>
              <a:pathLst>
                <a:path w="3821" h="1446" extrusionOk="0">
                  <a:moveTo>
                    <a:pt x="118" y="0"/>
                  </a:moveTo>
                  <a:cubicBezTo>
                    <a:pt x="88" y="0"/>
                    <a:pt x="59" y="13"/>
                    <a:pt x="38" y="37"/>
                  </a:cubicBezTo>
                  <a:cubicBezTo>
                    <a:pt x="0" y="80"/>
                    <a:pt x="5" y="146"/>
                    <a:pt x="49" y="185"/>
                  </a:cubicBezTo>
                  <a:cubicBezTo>
                    <a:pt x="115" y="244"/>
                    <a:pt x="1485" y="1445"/>
                    <a:pt x="2904" y="1445"/>
                  </a:cubicBezTo>
                  <a:cubicBezTo>
                    <a:pt x="3185" y="1445"/>
                    <a:pt x="3469" y="1395"/>
                    <a:pt x="3744" y="1286"/>
                  </a:cubicBezTo>
                  <a:cubicBezTo>
                    <a:pt x="3798" y="1264"/>
                    <a:pt x="3820" y="1205"/>
                    <a:pt x="3798" y="1149"/>
                  </a:cubicBezTo>
                  <a:cubicBezTo>
                    <a:pt x="3782" y="1107"/>
                    <a:pt x="3742" y="1081"/>
                    <a:pt x="3700" y="1081"/>
                  </a:cubicBezTo>
                  <a:cubicBezTo>
                    <a:pt x="3687" y="1081"/>
                    <a:pt x="3674" y="1084"/>
                    <a:pt x="3661" y="1089"/>
                  </a:cubicBezTo>
                  <a:cubicBezTo>
                    <a:pt x="3417" y="1188"/>
                    <a:pt x="3165" y="1230"/>
                    <a:pt x="2912" y="1230"/>
                  </a:cubicBezTo>
                  <a:cubicBezTo>
                    <a:pt x="1563" y="1230"/>
                    <a:pt x="205" y="39"/>
                    <a:pt x="187" y="26"/>
                  </a:cubicBezTo>
                  <a:cubicBezTo>
                    <a:pt x="167" y="9"/>
                    <a:pt x="142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8"/>
            <p:cNvSpPr/>
            <p:nvPr/>
          </p:nvSpPr>
          <p:spPr>
            <a:xfrm>
              <a:off x="799575" y="4057825"/>
              <a:ext cx="108425" cy="97225"/>
            </a:xfrm>
            <a:custGeom>
              <a:avLst/>
              <a:gdLst/>
              <a:ahLst/>
              <a:cxnLst/>
              <a:rect l="l" t="t" r="r" b="b"/>
              <a:pathLst>
                <a:path w="4337" h="3889" extrusionOk="0">
                  <a:moveTo>
                    <a:pt x="121" y="0"/>
                  </a:moveTo>
                  <a:cubicBezTo>
                    <a:pt x="87" y="0"/>
                    <a:pt x="54" y="14"/>
                    <a:pt x="34" y="41"/>
                  </a:cubicBezTo>
                  <a:cubicBezTo>
                    <a:pt x="1" y="85"/>
                    <a:pt x="6" y="156"/>
                    <a:pt x="56" y="189"/>
                  </a:cubicBezTo>
                  <a:cubicBezTo>
                    <a:pt x="1688" y="1439"/>
                    <a:pt x="4122" y="3834"/>
                    <a:pt x="4144" y="3860"/>
                  </a:cubicBezTo>
                  <a:cubicBezTo>
                    <a:pt x="4167" y="3883"/>
                    <a:pt x="4194" y="3888"/>
                    <a:pt x="4221" y="3888"/>
                  </a:cubicBezTo>
                  <a:cubicBezTo>
                    <a:pt x="4248" y="3888"/>
                    <a:pt x="4276" y="3878"/>
                    <a:pt x="4293" y="3860"/>
                  </a:cubicBezTo>
                  <a:cubicBezTo>
                    <a:pt x="4336" y="3817"/>
                    <a:pt x="4336" y="3751"/>
                    <a:pt x="4293" y="3708"/>
                  </a:cubicBezTo>
                  <a:cubicBezTo>
                    <a:pt x="4271" y="3686"/>
                    <a:pt x="1832" y="1280"/>
                    <a:pt x="182" y="19"/>
                  </a:cubicBezTo>
                  <a:cubicBezTo>
                    <a:pt x="165" y="6"/>
                    <a:pt x="143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8"/>
            <p:cNvSpPr/>
            <p:nvPr/>
          </p:nvSpPr>
          <p:spPr>
            <a:xfrm>
              <a:off x="273875" y="3434400"/>
              <a:ext cx="315125" cy="300200"/>
            </a:xfrm>
            <a:custGeom>
              <a:avLst/>
              <a:gdLst/>
              <a:ahLst/>
              <a:cxnLst/>
              <a:rect l="l" t="t" r="r" b="b"/>
              <a:pathLst>
                <a:path w="12605" h="12008" extrusionOk="0">
                  <a:moveTo>
                    <a:pt x="7032" y="1"/>
                  </a:moveTo>
                  <a:cubicBezTo>
                    <a:pt x="5754" y="1"/>
                    <a:pt x="1490" y="2780"/>
                    <a:pt x="1490" y="2780"/>
                  </a:cubicBezTo>
                  <a:cubicBezTo>
                    <a:pt x="1" y="3702"/>
                    <a:pt x="3689" y="12008"/>
                    <a:pt x="5626" y="12008"/>
                  </a:cubicBezTo>
                  <a:cubicBezTo>
                    <a:pt x="5693" y="12008"/>
                    <a:pt x="5758" y="11998"/>
                    <a:pt x="5820" y="11977"/>
                  </a:cubicBezTo>
                  <a:cubicBezTo>
                    <a:pt x="7688" y="11363"/>
                    <a:pt x="12605" y="4897"/>
                    <a:pt x="12605" y="4897"/>
                  </a:cubicBezTo>
                  <a:cubicBezTo>
                    <a:pt x="12605" y="4897"/>
                    <a:pt x="8039" y="670"/>
                    <a:pt x="7300" y="73"/>
                  </a:cubicBezTo>
                  <a:cubicBezTo>
                    <a:pt x="7239" y="23"/>
                    <a:pt x="7147" y="1"/>
                    <a:pt x="7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8"/>
            <p:cNvSpPr/>
            <p:nvPr/>
          </p:nvSpPr>
          <p:spPr>
            <a:xfrm>
              <a:off x="728475" y="3654900"/>
              <a:ext cx="251175" cy="213350"/>
            </a:xfrm>
            <a:custGeom>
              <a:avLst/>
              <a:gdLst/>
              <a:ahLst/>
              <a:cxnLst/>
              <a:rect l="l" t="t" r="r" b="b"/>
              <a:pathLst>
                <a:path w="10047" h="8534" extrusionOk="0">
                  <a:moveTo>
                    <a:pt x="981" y="0"/>
                  </a:moveTo>
                  <a:cubicBezTo>
                    <a:pt x="981" y="0"/>
                    <a:pt x="1" y="7592"/>
                    <a:pt x="538" y="8260"/>
                  </a:cubicBezTo>
                  <a:cubicBezTo>
                    <a:pt x="694" y="8455"/>
                    <a:pt x="1480" y="8533"/>
                    <a:pt x="2526" y="8533"/>
                  </a:cubicBezTo>
                  <a:cubicBezTo>
                    <a:pt x="5060" y="8533"/>
                    <a:pt x="9123" y="8073"/>
                    <a:pt x="9472" y="7701"/>
                  </a:cubicBezTo>
                  <a:cubicBezTo>
                    <a:pt x="9964" y="7171"/>
                    <a:pt x="10046" y="504"/>
                    <a:pt x="8538" y="504"/>
                  </a:cubicBezTo>
                  <a:cubicBezTo>
                    <a:pt x="8533" y="504"/>
                    <a:pt x="8528" y="504"/>
                    <a:pt x="8523" y="504"/>
                  </a:cubicBezTo>
                  <a:cubicBezTo>
                    <a:pt x="8471" y="506"/>
                    <a:pt x="8414" y="506"/>
                    <a:pt x="8352" y="506"/>
                  </a:cubicBezTo>
                  <a:cubicBezTo>
                    <a:pt x="6592" y="506"/>
                    <a:pt x="981" y="0"/>
                    <a:pt x="9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8"/>
            <p:cNvSpPr/>
            <p:nvPr/>
          </p:nvSpPr>
          <p:spPr>
            <a:xfrm>
              <a:off x="542875" y="3158850"/>
              <a:ext cx="578175" cy="461250"/>
            </a:xfrm>
            <a:custGeom>
              <a:avLst/>
              <a:gdLst/>
              <a:ahLst/>
              <a:cxnLst/>
              <a:rect l="l" t="t" r="r" b="b"/>
              <a:pathLst>
                <a:path w="23127" h="18450" extrusionOk="0">
                  <a:moveTo>
                    <a:pt x="12196" y="0"/>
                  </a:moveTo>
                  <a:cubicBezTo>
                    <a:pt x="8167" y="0"/>
                    <a:pt x="5144" y="2818"/>
                    <a:pt x="5144" y="2818"/>
                  </a:cubicBezTo>
                  <a:cubicBezTo>
                    <a:pt x="1" y="8380"/>
                    <a:pt x="5123" y="18449"/>
                    <a:pt x="12068" y="18449"/>
                  </a:cubicBezTo>
                  <a:cubicBezTo>
                    <a:pt x="12249" y="18449"/>
                    <a:pt x="12431" y="18442"/>
                    <a:pt x="12614" y="18428"/>
                  </a:cubicBezTo>
                  <a:cubicBezTo>
                    <a:pt x="21855" y="17733"/>
                    <a:pt x="23127" y="6908"/>
                    <a:pt x="18743" y="2818"/>
                  </a:cubicBezTo>
                  <a:cubicBezTo>
                    <a:pt x="16477" y="705"/>
                    <a:pt x="14211" y="0"/>
                    <a:pt x="1219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8"/>
            <p:cNvSpPr/>
            <p:nvPr/>
          </p:nvSpPr>
          <p:spPr>
            <a:xfrm>
              <a:off x="577875" y="3485550"/>
              <a:ext cx="174050" cy="193400"/>
            </a:xfrm>
            <a:custGeom>
              <a:avLst/>
              <a:gdLst/>
              <a:ahLst/>
              <a:cxnLst/>
              <a:rect l="l" t="t" r="r" b="b"/>
              <a:pathLst>
                <a:path w="6962" h="7736" extrusionOk="0">
                  <a:moveTo>
                    <a:pt x="4786" y="0"/>
                  </a:moveTo>
                  <a:lnTo>
                    <a:pt x="1947" y="3771"/>
                  </a:lnTo>
                  <a:lnTo>
                    <a:pt x="680" y="2943"/>
                  </a:lnTo>
                  <a:lnTo>
                    <a:pt x="680" y="2943"/>
                  </a:lnTo>
                  <a:cubicBezTo>
                    <a:pt x="680" y="2943"/>
                    <a:pt x="0" y="6686"/>
                    <a:pt x="3273" y="7569"/>
                  </a:cubicBezTo>
                  <a:cubicBezTo>
                    <a:pt x="3709" y="7687"/>
                    <a:pt x="4092" y="7736"/>
                    <a:pt x="4427" y="7736"/>
                  </a:cubicBezTo>
                  <a:cubicBezTo>
                    <a:pt x="6084" y="7736"/>
                    <a:pt x="6562" y="6534"/>
                    <a:pt x="6562" y="6534"/>
                  </a:cubicBezTo>
                  <a:lnTo>
                    <a:pt x="5509" y="5897"/>
                  </a:lnTo>
                  <a:lnTo>
                    <a:pt x="6961" y="2324"/>
                  </a:lnTo>
                  <a:lnTo>
                    <a:pt x="4786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818350" y="3469900"/>
              <a:ext cx="89775" cy="68150"/>
            </a:xfrm>
            <a:custGeom>
              <a:avLst/>
              <a:gdLst/>
              <a:ahLst/>
              <a:cxnLst/>
              <a:rect l="l" t="t" r="r" b="b"/>
              <a:pathLst>
                <a:path w="3591" h="2726" extrusionOk="0">
                  <a:moveTo>
                    <a:pt x="302" y="1"/>
                  </a:moveTo>
                  <a:cubicBezTo>
                    <a:pt x="247" y="1"/>
                    <a:pt x="203" y="38"/>
                    <a:pt x="193" y="95"/>
                  </a:cubicBezTo>
                  <a:cubicBezTo>
                    <a:pt x="188" y="155"/>
                    <a:pt x="1" y="1575"/>
                    <a:pt x="565" y="2303"/>
                  </a:cubicBezTo>
                  <a:cubicBezTo>
                    <a:pt x="752" y="2539"/>
                    <a:pt x="998" y="2681"/>
                    <a:pt x="1294" y="2714"/>
                  </a:cubicBezTo>
                  <a:cubicBezTo>
                    <a:pt x="1365" y="2720"/>
                    <a:pt x="1437" y="2725"/>
                    <a:pt x="1508" y="2725"/>
                  </a:cubicBezTo>
                  <a:cubicBezTo>
                    <a:pt x="2763" y="2725"/>
                    <a:pt x="3525" y="1486"/>
                    <a:pt x="3558" y="1426"/>
                  </a:cubicBezTo>
                  <a:cubicBezTo>
                    <a:pt x="3591" y="1377"/>
                    <a:pt x="3575" y="1317"/>
                    <a:pt x="3525" y="1284"/>
                  </a:cubicBezTo>
                  <a:cubicBezTo>
                    <a:pt x="3508" y="1274"/>
                    <a:pt x="3489" y="1269"/>
                    <a:pt x="3469" y="1269"/>
                  </a:cubicBezTo>
                  <a:cubicBezTo>
                    <a:pt x="3434" y="1269"/>
                    <a:pt x="3399" y="1286"/>
                    <a:pt x="3378" y="1322"/>
                  </a:cubicBezTo>
                  <a:cubicBezTo>
                    <a:pt x="3371" y="1332"/>
                    <a:pt x="2647" y="2511"/>
                    <a:pt x="1506" y="2511"/>
                  </a:cubicBezTo>
                  <a:cubicBezTo>
                    <a:pt x="1444" y="2511"/>
                    <a:pt x="1381" y="2508"/>
                    <a:pt x="1316" y="2501"/>
                  </a:cubicBezTo>
                  <a:cubicBezTo>
                    <a:pt x="1076" y="2473"/>
                    <a:pt x="884" y="2369"/>
                    <a:pt x="730" y="2172"/>
                  </a:cubicBezTo>
                  <a:cubicBezTo>
                    <a:pt x="221" y="1519"/>
                    <a:pt x="401" y="133"/>
                    <a:pt x="406" y="122"/>
                  </a:cubicBezTo>
                  <a:cubicBezTo>
                    <a:pt x="411" y="62"/>
                    <a:pt x="373" y="12"/>
                    <a:pt x="313" y="1"/>
                  </a:cubicBezTo>
                  <a:cubicBezTo>
                    <a:pt x="309" y="1"/>
                    <a:pt x="305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687775" y="3398400"/>
              <a:ext cx="93875" cy="93875"/>
            </a:xfrm>
            <a:custGeom>
              <a:avLst/>
              <a:gdLst/>
              <a:ahLst/>
              <a:cxnLst/>
              <a:rect l="l" t="t" r="r" b="b"/>
              <a:pathLst>
                <a:path w="3755" h="3755" extrusionOk="0">
                  <a:moveTo>
                    <a:pt x="1880" y="0"/>
                  </a:moveTo>
                  <a:cubicBezTo>
                    <a:pt x="845" y="0"/>
                    <a:pt x="0" y="838"/>
                    <a:pt x="0" y="1875"/>
                  </a:cubicBezTo>
                  <a:cubicBezTo>
                    <a:pt x="0" y="2910"/>
                    <a:pt x="845" y="3754"/>
                    <a:pt x="1880" y="3754"/>
                  </a:cubicBezTo>
                  <a:cubicBezTo>
                    <a:pt x="2917" y="3754"/>
                    <a:pt x="3755" y="2910"/>
                    <a:pt x="3755" y="1875"/>
                  </a:cubicBezTo>
                  <a:cubicBezTo>
                    <a:pt x="3755" y="838"/>
                    <a:pt x="2917" y="0"/>
                    <a:pt x="188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8"/>
            <p:cNvSpPr/>
            <p:nvPr/>
          </p:nvSpPr>
          <p:spPr>
            <a:xfrm>
              <a:off x="918225" y="3469225"/>
              <a:ext cx="94050" cy="93875"/>
            </a:xfrm>
            <a:custGeom>
              <a:avLst/>
              <a:gdLst/>
              <a:ahLst/>
              <a:cxnLst/>
              <a:rect l="l" t="t" r="r" b="b"/>
              <a:pathLst>
                <a:path w="3762" h="3755" extrusionOk="0">
                  <a:moveTo>
                    <a:pt x="1882" y="1"/>
                  </a:moveTo>
                  <a:cubicBezTo>
                    <a:pt x="845" y="1"/>
                    <a:pt x="1" y="845"/>
                    <a:pt x="1" y="1880"/>
                  </a:cubicBezTo>
                  <a:cubicBezTo>
                    <a:pt x="1" y="2917"/>
                    <a:pt x="845" y="3755"/>
                    <a:pt x="1882" y="3755"/>
                  </a:cubicBezTo>
                  <a:cubicBezTo>
                    <a:pt x="2917" y="3755"/>
                    <a:pt x="3762" y="2917"/>
                    <a:pt x="3762" y="1880"/>
                  </a:cubicBezTo>
                  <a:cubicBezTo>
                    <a:pt x="3762" y="845"/>
                    <a:pt x="2917" y="1"/>
                    <a:pt x="1882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781225" y="3365775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54" y="0"/>
                  </a:moveTo>
                  <a:cubicBezTo>
                    <a:pt x="428" y="0"/>
                    <a:pt x="1" y="428"/>
                    <a:pt x="1" y="949"/>
                  </a:cubicBezTo>
                  <a:cubicBezTo>
                    <a:pt x="1" y="1475"/>
                    <a:pt x="428" y="1902"/>
                    <a:pt x="954" y="1902"/>
                  </a:cubicBezTo>
                  <a:cubicBezTo>
                    <a:pt x="1481" y="1902"/>
                    <a:pt x="1903" y="1475"/>
                    <a:pt x="1903" y="949"/>
                  </a:cubicBezTo>
                  <a:cubicBezTo>
                    <a:pt x="1903" y="428"/>
                    <a:pt x="1481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941550" y="3410600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49" y="0"/>
                  </a:moveTo>
                  <a:cubicBezTo>
                    <a:pt x="423" y="0"/>
                    <a:pt x="0" y="428"/>
                    <a:pt x="0" y="954"/>
                  </a:cubicBezTo>
                  <a:cubicBezTo>
                    <a:pt x="0" y="1480"/>
                    <a:pt x="423" y="1902"/>
                    <a:pt x="949" y="1902"/>
                  </a:cubicBezTo>
                  <a:cubicBezTo>
                    <a:pt x="1475" y="1902"/>
                    <a:pt x="1903" y="1480"/>
                    <a:pt x="1903" y="954"/>
                  </a:cubicBezTo>
                  <a:cubicBezTo>
                    <a:pt x="1903" y="428"/>
                    <a:pt x="1475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547450" y="3548250"/>
              <a:ext cx="207500" cy="156550"/>
            </a:xfrm>
            <a:custGeom>
              <a:avLst/>
              <a:gdLst/>
              <a:ahLst/>
              <a:cxnLst/>
              <a:rect l="l" t="t" r="r" b="b"/>
              <a:pathLst>
                <a:path w="8300" h="6262" extrusionOk="0">
                  <a:moveTo>
                    <a:pt x="794" y="0"/>
                  </a:moveTo>
                  <a:cubicBezTo>
                    <a:pt x="745" y="0"/>
                    <a:pt x="702" y="36"/>
                    <a:pt x="691" y="90"/>
                  </a:cubicBezTo>
                  <a:cubicBezTo>
                    <a:pt x="686" y="128"/>
                    <a:pt x="1" y="4343"/>
                    <a:pt x="3098" y="5724"/>
                  </a:cubicBezTo>
                  <a:cubicBezTo>
                    <a:pt x="3969" y="6113"/>
                    <a:pt x="4715" y="6262"/>
                    <a:pt x="5345" y="6262"/>
                  </a:cubicBezTo>
                  <a:cubicBezTo>
                    <a:pt x="7417" y="6262"/>
                    <a:pt x="8267" y="4661"/>
                    <a:pt x="8272" y="4639"/>
                  </a:cubicBezTo>
                  <a:cubicBezTo>
                    <a:pt x="8299" y="4585"/>
                    <a:pt x="8277" y="4524"/>
                    <a:pt x="8228" y="4497"/>
                  </a:cubicBezTo>
                  <a:cubicBezTo>
                    <a:pt x="8214" y="4488"/>
                    <a:pt x="8197" y="4485"/>
                    <a:pt x="8181" y="4485"/>
                  </a:cubicBezTo>
                  <a:cubicBezTo>
                    <a:pt x="8143" y="4485"/>
                    <a:pt x="8105" y="4506"/>
                    <a:pt x="8085" y="4540"/>
                  </a:cubicBezTo>
                  <a:cubicBezTo>
                    <a:pt x="8044" y="4624"/>
                    <a:pt x="7283" y="6057"/>
                    <a:pt x="5372" y="6057"/>
                  </a:cubicBezTo>
                  <a:cubicBezTo>
                    <a:pt x="4764" y="6057"/>
                    <a:pt x="4040" y="5912"/>
                    <a:pt x="3185" y="5532"/>
                  </a:cubicBezTo>
                  <a:cubicBezTo>
                    <a:pt x="1953" y="4985"/>
                    <a:pt x="1196" y="3910"/>
                    <a:pt x="928" y="2342"/>
                  </a:cubicBezTo>
                  <a:cubicBezTo>
                    <a:pt x="731" y="1165"/>
                    <a:pt x="900" y="133"/>
                    <a:pt x="900" y="123"/>
                  </a:cubicBezTo>
                  <a:cubicBezTo>
                    <a:pt x="911" y="68"/>
                    <a:pt x="873" y="14"/>
                    <a:pt x="812" y="2"/>
                  </a:cubicBezTo>
                  <a:cubicBezTo>
                    <a:pt x="806" y="1"/>
                    <a:pt x="800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8"/>
            <p:cNvSpPr/>
            <p:nvPr/>
          </p:nvSpPr>
          <p:spPr>
            <a:xfrm>
              <a:off x="814800" y="3696825"/>
              <a:ext cx="17700" cy="157600"/>
            </a:xfrm>
            <a:custGeom>
              <a:avLst/>
              <a:gdLst/>
              <a:ahLst/>
              <a:cxnLst/>
              <a:rect l="l" t="t" r="r" b="b"/>
              <a:pathLst>
                <a:path w="708" h="6304" extrusionOk="0">
                  <a:moveTo>
                    <a:pt x="598" y="0"/>
                  </a:moveTo>
                  <a:cubicBezTo>
                    <a:pt x="547" y="0"/>
                    <a:pt x="499" y="37"/>
                    <a:pt x="494" y="94"/>
                  </a:cubicBezTo>
                  <a:cubicBezTo>
                    <a:pt x="488" y="127"/>
                    <a:pt x="1" y="3684"/>
                    <a:pt x="55" y="6199"/>
                  </a:cubicBezTo>
                  <a:cubicBezTo>
                    <a:pt x="55" y="6254"/>
                    <a:pt x="100" y="6304"/>
                    <a:pt x="159" y="6304"/>
                  </a:cubicBezTo>
                  <a:cubicBezTo>
                    <a:pt x="219" y="6297"/>
                    <a:pt x="264" y="6254"/>
                    <a:pt x="264" y="6193"/>
                  </a:cubicBezTo>
                  <a:cubicBezTo>
                    <a:pt x="209" y="3694"/>
                    <a:pt x="697" y="154"/>
                    <a:pt x="702" y="122"/>
                  </a:cubicBezTo>
                  <a:cubicBezTo>
                    <a:pt x="707" y="61"/>
                    <a:pt x="669" y="11"/>
                    <a:pt x="609" y="1"/>
                  </a:cubicBezTo>
                  <a:cubicBezTo>
                    <a:pt x="605" y="0"/>
                    <a:pt x="602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8"/>
            <p:cNvSpPr/>
            <p:nvPr/>
          </p:nvSpPr>
          <p:spPr>
            <a:xfrm>
              <a:off x="648750" y="3519800"/>
              <a:ext cx="86050" cy="89075"/>
            </a:xfrm>
            <a:custGeom>
              <a:avLst/>
              <a:gdLst/>
              <a:ahLst/>
              <a:cxnLst/>
              <a:rect l="l" t="t" r="r" b="b"/>
              <a:pathLst>
                <a:path w="3442" h="3563" extrusionOk="0">
                  <a:moveTo>
                    <a:pt x="833" y="1"/>
                  </a:moveTo>
                  <a:lnTo>
                    <a:pt x="0" y="1244"/>
                  </a:lnTo>
                  <a:lnTo>
                    <a:pt x="3036" y="3563"/>
                  </a:lnTo>
                  <a:lnTo>
                    <a:pt x="3441" y="2592"/>
                  </a:lnTo>
                  <a:cubicBezTo>
                    <a:pt x="3441" y="2592"/>
                    <a:pt x="1847" y="1869"/>
                    <a:pt x="8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8"/>
            <p:cNvSpPr/>
            <p:nvPr/>
          </p:nvSpPr>
          <p:spPr>
            <a:xfrm>
              <a:off x="544025" y="3064475"/>
              <a:ext cx="618825" cy="325125"/>
            </a:xfrm>
            <a:custGeom>
              <a:avLst/>
              <a:gdLst/>
              <a:ahLst/>
              <a:cxnLst/>
              <a:rect l="l" t="t" r="r" b="b"/>
              <a:pathLst>
                <a:path w="24753" h="13005" extrusionOk="0">
                  <a:moveTo>
                    <a:pt x="10185" y="0"/>
                  </a:moveTo>
                  <a:cubicBezTo>
                    <a:pt x="9256" y="0"/>
                    <a:pt x="8220" y="176"/>
                    <a:pt x="7076" y="608"/>
                  </a:cubicBezTo>
                  <a:cubicBezTo>
                    <a:pt x="1032" y="2905"/>
                    <a:pt x="1" y="8605"/>
                    <a:pt x="1799" y="11801"/>
                  </a:cubicBezTo>
                  <a:cubicBezTo>
                    <a:pt x="1799" y="11801"/>
                    <a:pt x="3000" y="12059"/>
                    <a:pt x="4399" y="12059"/>
                  </a:cubicBezTo>
                  <a:cubicBezTo>
                    <a:pt x="5520" y="12059"/>
                    <a:pt x="6769" y="11894"/>
                    <a:pt x="7630" y="11296"/>
                  </a:cubicBezTo>
                  <a:cubicBezTo>
                    <a:pt x="9560" y="9953"/>
                    <a:pt x="8404" y="5865"/>
                    <a:pt x="11429" y="5136"/>
                  </a:cubicBezTo>
                  <a:cubicBezTo>
                    <a:pt x="11782" y="5051"/>
                    <a:pt x="12101" y="5013"/>
                    <a:pt x="12389" y="5013"/>
                  </a:cubicBezTo>
                  <a:cubicBezTo>
                    <a:pt x="14555" y="5013"/>
                    <a:pt x="14953" y="7153"/>
                    <a:pt x="14953" y="7153"/>
                  </a:cubicBezTo>
                  <a:cubicBezTo>
                    <a:pt x="14953" y="7153"/>
                    <a:pt x="16375" y="6267"/>
                    <a:pt x="17617" y="6267"/>
                  </a:cubicBezTo>
                  <a:cubicBezTo>
                    <a:pt x="18012" y="6267"/>
                    <a:pt x="18389" y="6356"/>
                    <a:pt x="18697" y="6593"/>
                  </a:cubicBezTo>
                  <a:cubicBezTo>
                    <a:pt x="21807" y="8987"/>
                    <a:pt x="17636" y="13004"/>
                    <a:pt x="20954" y="13004"/>
                  </a:cubicBezTo>
                  <a:cubicBezTo>
                    <a:pt x="21009" y="13004"/>
                    <a:pt x="21066" y="13003"/>
                    <a:pt x="21125" y="13001"/>
                  </a:cubicBezTo>
                  <a:cubicBezTo>
                    <a:pt x="24753" y="12864"/>
                    <a:pt x="24194" y="9783"/>
                    <a:pt x="24194" y="9783"/>
                  </a:cubicBezTo>
                  <a:lnTo>
                    <a:pt x="24194" y="9783"/>
                  </a:lnTo>
                  <a:cubicBezTo>
                    <a:pt x="24194" y="9783"/>
                    <a:pt x="24183" y="9784"/>
                    <a:pt x="24164" y="9784"/>
                  </a:cubicBezTo>
                  <a:cubicBezTo>
                    <a:pt x="24028" y="9784"/>
                    <a:pt x="23443" y="9742"/>
                    <a:pt x="22906" y="9055"/>
                  </a:cubicBezTo>
                  <a:cubicBezTo>
                    <a:pt x="22358" y="8361"/>
                    <a:pt x="24191" y="2936"/>
                    <a:pt x="18717" y="2936"/>
                  </a:cubicBezTo>
                  <a:cubicBezTo>
                    <a:pt x="18004" y="2936"/>
                    <a:pt x="17168" y="3028"/>
                    <a:pt x="16186" y="3234"/>
                  </a:cubicBezTo>
                  <a:cubicBezTo>
                    <a:pt x="16186" y="3234"/>
                    <a:pt x="14174" y="0"/>
                    <a:pt x="10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8"/>
            <p:cNvSpPr/>
            <p:nvPr/>
          </p:nvSpPr>
          <p:spPr>
            <a:xfrm>
              <a:off x="517325" y="3317450"/>
              <a:ext cx="142400" cy="134250"/>
            </a:xfrm>
            <a:custGeom>
              <a:avLst/>
              <a:gdLst/>
              <a:ahLst/>
              <a:cxnLst/>
              <a:rect l="l" t="t" r="r" b="b"/>
              <a:pathLst>
                <a:path w="5696" h="5370" extrusionOk="0">
                  <a:moveTo>
                    <a:pt x="4183" y="0"/>
                  </a:moveTo>
                  <a:cubicBezTo>
                    <a:pt x="3897" y="0"/>
                    <a:pt x="3557" y="109"/>
                    <a:pt x="3152" y="367"/>
                  </a:cubicBezTo>
                  <a:cubicBezTo>
                    <a:pt x="1" y="2378"/>
                    <a:pt x="2538" y="4910"/>
                    <a:pt x="4040" y="5326"/>
                  </a:cubicBezTo>
                  <a:cubicBezTo>
                    <a:pt x="4148" y="5356"/>
                    <a:pt x="4248" y="5369"/>
                    <a:pt x="4342" y="5369"/>
                  </a:cubicBezTo>
                  <a:cubicBezTo>
                    <a:pt x="5562" y="5369"/>
                    <a:pt x="5695" y="3036"/>
                    <a:pt x="5695" y="3036"/>
                  </a:cubicBezTo>
                  <a:cubicBezTo>
                    <a:pt x="5695" y="3036"/>
                    <a:pt x="5695" y="0"/>
                    <a:pt x="418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8"/>
            <p:cNvSpPr/>
            <p:nvPr/>
          </p:nvSpPr>
          <p:spPr>
            <a:xfrm>
              <a:off x="596525" y="3342075"/>
              <a:ext cx="31675" cy="82650"/>
            </a:xfrm>
            <a:custGeom>
              <a:avLst/>
              <a:gdLst/>
              <a:ahLst/>
              <a:cxnLst/>
              <a:rect l="l" t="t" r="r" b="b"/>
              <a:pathLst>
                <a:path w="1267" h="3306" extrusionOk="0">
                  <a:moveTo>
                    <a:pt x="164" y="0"/>
                  </a:moveTo>
                  <a:cubicBezTo>
                    <a:pt x="123" y="0"/>
                    <a:pt x="98" y="5"/>
                    <a:pt x="94" y="7"/>
                  </a:cubicBezTo>
                  <a:cubicBezTo>
                    <a:pt x="38" y="17"/>
                    <a:pt x="0" y="66"/>
                    <a:pt x="11" y="126"/>
                  </a:cubicBezTo>
                  <a:cubicBezTo>
                    <a:pt x="17" y="178"/>
                    <a:pt x="65" y="215"/>
                    <a:pt x="121" y="215"/>
                  </a:cubicBezTo>
                  <a:cubicBezTo>
                    <a:pt x="124" y="215"/>
                    <a:pt x="128" y="215"/>
                    <a:pt x="132" y="214"/>
                  </a:cubicBezTo>
                  <a:cubicBezTo>
                    <a:pt x="133" y="214"/>
                    <a:pt x="146" y="213"/>
                    <a:pt x="168" y="213"/>
                  </a:cubicBezTo>
                  <a:cubicBezTo>
                    <a:pt x="240" y="213"/>
                    <a:pt x="404" y="232"/>
                    <a:pt x="559" y="395"/>
                  </a:cubicBezTo>
                  <a:cubicBezTo>
                    <a:pt x="839" y="675"/>
                    <a:pt x="1102" y="1388"/>
                    <a:pt x="800" y="3185"/>
                  </a:cubicBezTo>
                  <a:cubicBezTo>
                    <a:pt x="795" y="3240"/>
                    <a:pt x="833" y="3295"/>
                    <a:pt x="888" y="3306"/>
                  </a:cubicBezTo>
                  <a:lnTo>
                    <a:pt x="905" y="3306"/>
                  </a:lnTo>
                  <a:cubicBezTo>
                    <a:pt x="959" y="3306"/>
                    <a:pt x="1004" y="3273"/>
                    <a:pt x="1009" y="3217"/>
                  </a:cubicBezTo>
                  <a:cubicBezTo>
                    <a:pt x="1267" y="1699"/>
                    <a:pt x="1162" y="697"/>
                    <a:pt x="708" y="242"/>
                  </a:cubicBezTo>
                  <a:cubicBezTo>
                    <a:pt x="499" y="33"/>
                    <a:pt x="275" y="0"/>
                    <a:pt x="164" y="0"/>
                  </a:cubicBezTo>
                  <a:close/>
                </a:path>
              </a:pathLst>
            </a:custGeom>
            <a:solidFill>
              <a:srgbClr val="2E25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8"/>
            <p:cNvSpPr/>
            <p:nvPr/>
          </p:nvSpPr>
          <p:spPr>
            <a:xfrm>
              <a:off x="869725" y="3413150"/>
              <a:ext cx="49775" cy="80500"/>
            </a:xfrm>
            <a:custGeom>
              <a:avLst/>
              <a:gdLst/>
              <a:ahLst/>
              <a:cxnLst/>
              <a:rect l="l" t="t" r="r" b="b"/>
              <a:pathLst>
                <a:path w="1991" h="3220" extrusionOk="0">
                  <a:moveTo>
                    <a:pt x="613" y="0"/>
                  </a:moveTo>
                  <a:cubicBezTo>
                    <a:pt x="565" y="0"/>
                    <a:pt x="520" y="36"/>
                    <a:pt x="511" y="84"/>
                  </a:cubicBezTo>
                  <a:lnTo>
                    <a:pt x="172" y="1877"/>
                  </a:lnTo>
                  <a:cubicBezTo>
                    <a:pt x="165" y="1904"/>
                    <a:pt x="172" y="1937"/>
                    <a:pt x="187" y="1958"/>
                  </a:cubicBezTo>
                  <a:cubicBezTo>
                    <a:pt x="210" y="1986"/>
                    <a:pt x="231" y="1998"/>
                    <a:pt x="264" y="2003"/>
                  </a:cubicBezTo>
                  <a:lnTo>
                    <a:pt x="1553" y="2145"/>
                  </a:lnTo>
                  <a:lnTo>
                    <a:pt x="73" y="3022"/>
                  </a:lnTo>
                  <a:cubicBezTo>
                    <a:pt x="18" y="3050"/>
                    <a:pt x="1" y="3116"/>
                    <a:pt x="33" y="3164"/>
                  </a:cubicBezTo>
                  <a:cubicBezTo>
                    <a:pt x="51" y="3197"/>
                    <a:pt x="89" y="3220"/>
                    <a:pt x="122" y="3220"/>
                  </a:cubicBezTo>
                  <a:cubicBezTo>
                    <a:pt x="144" y="3220"/>
                    <a:pt x="160" y="3214"/>
                    <a:pt x="177" y="3203"/>
                  </a:cubicBezTo>
                  <a:lnTo>
                    <a:pt x="1930" y="2167"/>
                  </a:lnTo>
                  <a:cubicBezTo>
                    <a:pt x="1968" y="2140"/>
                    <a:pt x="1991" y="2096"/>
                    <a:pt x="1980" y="2052"/>
                  </a:cubicBezTo>
                  <a:cubicBezTo>
                    <a:pt x="1974" y="2008"/>
                    <a:pt x="1936" y="1975"/>
                    <a:pt x="1892" y="1970"/>
                  </a:cubicBezTo>
                  <a:lnTo>
                    <a:pt x="402" y="1806"/>
                  </a:lnTo>
                  <a:lnTo>
                    <a:pt x="719" y="128"/>
                  </a:lnTo>
                  <a:cubicBezTo>
                    <a:pt x="731" y="68"/>
                    <a:pt x="691" y="13"/>
                    <a:pt x="632" y="2"/>
                  </a:cubicBezTo>
                  <a:cubicBezTo>
                    <a:pt x="626" y="1"/>
                    <a:pt x="620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414425" y="3545400"/>
              <a:ext cx="91950" cy="159550"/>
            </a:xfrm>
            <a:custGeom>
              <a:avLst/>
              <a:gdLst/>
              <a:ahLst/>
              <a:cxnLst/>
              <a:rect l="l" t="t" r="r" b="b"/>
              <a:pathLst>
                <a:path w="3678" h="6382" extrusionOk="0">
                  <a:moveTo>
                    <a:pt x="3560" y="0"/>
                  </a:moveTo>
                  <a:cubicBezTo>
                    <a:pt x="3534" y="0"/>
                    <a:pt x="3508" y="10"/>
                    <a:pt x="3487" y="29"/>
                  </a:cubicBezTo>
                  <a:cubicBezTo>
                    <a:pt x="872" y="2555"/>
                    <a:pt x="22" y="6211"/>
                    <a:pt x="11" y="6250"/>
                  </a:cubicBezTo>
                  <a:cubicBezTo>
                    <a:pt x="1" y="6304"/>
                    <a:pt x="39" y="6364"/>
                    <a:pt x="93" y="6376"/>
                  </a:cubicBezTo>
                  <a:cubicBezTo>
                    <a:pt x="99" y="6376"/>
                    <a:pt x="110" y="6381"/>
                    <a:pt x="115" y="6381"/>
                  </a:cubicBezTo>
                  <a:cubicBezTo>
                    <a:pt x="165" y="6381"/>
                    <a:pt x="209" y="6348"/>
                    <a:pt x="219" y="6298"/>
                  </a:cubicBezTo>
                  <a:cubicBezTo>
                    <a:pt x="224" y="6260"/>
                    <a:pt x="1064" y="2665"/>
                    <a:pt x="3634" y="182"/>
                  </a:cubicBezTo>
                  <a:cubicBezTo>
                    <a:pt x="3677" y="138"/>
                    <a:pt x="3677" y="72"/>
                    <a:pt x="3639" y="34"/>
                  </a:cubicBezTo>
                  <a:cubicBezTo>
                    <a:pt x="3617" y="11"/>
                    <a:pt x="3588" y="0"/>
                    <a:pt x="3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1072950" y="4367975"/>
              <a:ext cx="12900" cy="30150"/>
            </a:xfrm>
            <a:custGeom>
              <a:avLst/>
              <a:gdLst/>
              <a:ahLst/>
              <a:cxnLst/>
              <a:rect l="l" t="t" r="r" b="b"/>
              <a:pathLst>
                <a:path w="516" h="1206" extrusionOk="0">
                  <a:moveTo>
                    <a:pt x="400" y="1"/>
                  </a:moveTo>
                  <a:cubicBezTo>
                    <a:pt x="354" y="1"/>
                    <a:pt x="310" y="31"/>
                    <a:pt x="297" y="77"/>
                  </a:cubicBezTo>
                  <a:lnTo>
                    <a:pt x="17" y="1069"/>
                  </a:lnTo>
                  <a:cubicBezTo>
                    <a:pt x="1" y="1123"/>
                    <a:pt x="34" y="1183"/>
                    <a:pt x="93" y="1200"/>
                  </a:cubicBezTo>
                  <a:cubicBezTo>
                    <a:pt x="99" y="1200"/>
                    <a:pt x="110" y="1206"/>
                    <a:pt x="121" y="1206"/>
                  </a:cubicBezTo>
                  <a:cubicBezTo>
                    <a:pt x="165" y="1206"/>
                    <a:pt x="209" y="1173"/>
                    <a:pt x="219" y="1129"/>
                  </a:cubicBezTo>
                  <a:lnTo>
                    <a:pt x="499" y="136"/>
                  </a:lnTo>
                  <a:cubicBezTo>
                    <a:pt x="515" y="82"/>
                    <a:pt x="482" y="22"/>
                    <a:pt x="428" y="5"/>
                  </a:cubicBezTo>
                  <a:cubicBezTo>
                    <a:pt x="419" y="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1093075" y="4367425"/>
              <a:ext cx="5400" cy="25900"/>
            </a:xfrm>
            <a:custGeom>
              <a:avLst/>
              <a:gdLst/>
              <a:ahLst/>
              <a:cxnLst/>
              <a:rect l="l" t="t" r="r" b="b"/>
              <a:pathLst>
                <a:path w="216" h="1036" extrusionOk="0">
                  <a:moveTo>
                    <a:pt x="105" y="0"/>
                  </a:moveTo>
                  <a:cubicBezTo>
                    <a:pt x="44" y="0"/>
                    <a:pt x="1" y="49"/>
                    <a:pt x="1" y="104"/>
                  </a:cubicBezTo>
                  <a:lnTo>
                    <a:pt x="6" y="932"/>
                  </a:lnTo>
                  <a:cubicBezTo>
                    <a:pt x="6" y="987"/>
                    <a:pt x="56" y="1035"/>
                    <a:pt x="110" y="1035"/>
                  </a:cubicBezTo>
                  <a:cubicBezTo>
                    <a:pt x="171" y="1035"/>
                    <a:pt x="215" y="987"/>
                    <a:pt x="215" y="932"/>
                  </a:cubicBezTo>
                  <a:lnTo>
                    <a:pt x="209" y="104"/>
                  </a:lnTo>
                  <a:cubicBezTo>
                    <a:pt x="209" y="49"/>
                    <a:pt x="165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5" name="Google Shape;685;p8"/>
          <p:cNvSpPr txBox="1">
            <a:spLocks noGrp="1"/>
          </p:cNvSpPr>
          <p:nvPr>
            <p:ph type="title"/>
          </p:nvPr>
        </p:nvSpPr>
        <p:spPr>
          <a:xfrm>
            <a:off x="3352167" y="1742800"/>
            <a:ext cx="5487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15127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1"/>
          <p:cNvSpPr/>
          <p:nvPr/>
        </p:nvSpPr>
        <p:spPr>
          <a:xfrm rot="-5400000">
            <a:off x="500126" y="4230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224" name="Google Shape;1224;p31"/>
          <p:cNvGrpSpPr/>
          <p:nvPr/>
        </p:nvGrpSpPr>
        <p:grpSpPr>
          <a:xfrm rot="6208633">
            <a:off x="10369787" y="220609"/>
            <a:ext cx="2299159" cy="1585252"/>
            <a:chOff x="2408692" y="-569353"/>
            <a:chExt cx="3769974" cy="2558659"/>
          </a:xfrm>
        </p:grpSpPr>
        <p:sp>
          <p:nvSpPr>
            <p:cNvPr id="1225" name="Google Shape;1225;p31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6" name="Google Shape;1226;p31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7" name="Google Shape;1227;p31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8" name="Google Shape;1228;p31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9" name="Google Shape;1229;p31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30" name="Google Shape;1230;p31"/>
          <p:cNvGrpSpPr/>
          <p:nvPr/>
        </p:nvGrpSpPr>
        <p:grpSpPr>
          <a:xfrm rot="3857449">
            <a:off x="-1739492" y="3715161"/>
            <a:ext cx="5075583" cy="6354219"/>
            <a:chOff x="6132853" y="1390870"/>
            <a:chExt cx="3806719" cy="4765704"/>
          </a:xfrm>
        </p:grpSpPr>
        <p:sp>
          <p:nvSpPr>
            <p:cNvPr id="1231" name="Google Shape;1231;p31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2" name="Google Shape;1232;p31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3" name="Google Shape;1233;p31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4" name="Google Shape;1234;p31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5" name="Google Shape;1235;p31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6" name="Google Shape;1236;p31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7" name="Google Shape;1237;p31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8" name="Google Shape;1238;p31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9" name="Google Shape;1239;p31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0" name="Google Shape;1240;p31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1" name="Google Shape;1241;p31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2" name="Google Shape;1242;p31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3" name="Google Shape;1243;p31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4" name="Google Shape;1244;p31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5" name="Google Shape;1245;p31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6" name="Google Shape;1246;p31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7" name="Google Shape;1247;p31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8" name="Google Shape;1248;p31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9" name="Google Shape;1249;p31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0" name="Google Shape;1250;p31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1" name="Google Shape;1251;p31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2" name="Google Shape;1252;p31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3" name="Google Shape;1253;p31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4" name="Google Shape;1254;p31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30900686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6" name="Google Shape;1256;p32"/>
          <p:cNvGrpSpPr/>
          <p:nvPr/>
        </p:nvGrpSpPr>
        <p:grpSpPr>
          <a:xfrm flipH="1">
            <a:off x="8429478" y="-1285242"/>
            <a:ext cx="4769833" cy="5562163"/>
            <a:chOff x="-664267" y="-780406"/>
            <a:chExt cx="3577375" cy="4171622"/>
          </a:xfrm>
        </p:grpSpPr>
        <p:sp>
          <p:nvSpPr>
            <p:cNvPr id="1257" name="Google Shape;1257;p32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8" name="Google Shape;1258;p32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9" name="Google Shape;1259;p32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0" name="Google Shape;1260;p32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1" name="Google Shape;1261;p32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2" name="Google Shape;1262;p32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3" name="Google Shape;1263;p32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4" name="Google Shape;1264;p32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5" name="Google Shape;1265;p32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6" name="Google Shape;1266;p32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7" name="Google Shape;1267;p32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8" name="Google Shape;1268;p32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9" name="Google Shape;1269;p32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0" name="Google Shape;1270;p32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1" name="Google Shape;1271;p32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2" name="Google Shape;1272;p32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3" name="Google Shape;1273;p32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4" name="Google Shape;1274;p32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5" name="Google Shape;1275;p32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6" name="Google Shape;1276;p32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7" name="Google Shape;1277;p32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8" name="Google Shape;1278;p32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9" name="Google Shape;1279;p32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0" name="Google Shape;1280;p32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1" name="Google Shape;1281;p32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2" name="Google Shape;1282;p32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3" name="Google Shape;1283;p32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4" name="Google Shape;1284;p32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5" name="Google Shape;1285;p32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6" name="Google Shape;1286;p32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7" name="Google Shape;1287;p32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8" name="Google Shape;1288;p32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9" name="Google Shape;1289;p32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0" name="Google Shape;1290;p32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1" name="Google Shape;1291;p32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2" name="Google Shape;1292;p32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93" name="Google Shape;1293;p32"/>
          <p:cNvGrpSpPr/>
          <p:nvPr/>
        </p:nvGrpSpPr>
        <p:grpSpPr>
          <a:xfrm>
            <a:off x="-1424745" y="3336749"/>
            <a:ext cx="5574681" cy="4799448"/>
            <a:chOff x="-1068559" y="2502562"/>
            <a:chExt cx="4181011" cy="3599586"/>
          </a:xfrm>
        </p:grpSpPr>
        <p:sp>
          <p:nvSpPr>
            <p:cNvPr id="1294" name="Google Shape;1294;p32"/>
            <p:cNvSpPr/>
            <p:nvPr/>
          </p:nvSpPr>
          <p:spPr>
            <a:xfrm rot="6704763">
              <a:off x="-214760" y="2544978"/>
              <a:ext cx="2473413" cy="351475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5" name="Google Shape;1295;p32"/>
            <p:cNvSpPr/>
            <p:nvPr/>
          </p:nvSpPr>
          <p:spPr>
            <a:xfrm rot="7217726">
              <a:off x="802535" y="4312647"/>
              <a:ext cx="16544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6" name="Google Shape;1296;p32"/>
            <p:cNvSpPr/>
            <p:nvPr/>
          </p:nvSpPr>
          <p:spPr>
            <a:xfrm rot="7217726">
              <a:off x="1155721" y="3963156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7" name="Google Shape;1297;p32"/>
            <p:cNvSpPr/>
            <p:nvPr/>
          </p:nvSpPr>
          <p:spPr>
            <a:xfrm rot="7217726">
              <a:off x="192044" y="3888462"/>
              <a:ext cx="19273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8" name="Google Shape;1298;p32"/>
            <p:cNvSpPr/>
            <p:nvPr/>
          </p:nvSpPr>
          <p:spPr>
            <a:xfrm rot="7217726">
              <a:off x="202477" y="325115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9" name="Google Shape;1299;p32"/>
            <p:cNvSpPr/>
            <p:nvPr/>
          </p:nvSpPr>
          <p:spPr>
            <a:xfrm rot="7217726">
              <a:off x="473627" y="337124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0" name="Google Shape;1300;p32"/>
            <p:cNvSpPr/>
            <p:nvPr/>
          </p:nvSpPr>
          <p:spPr>
            <a:xfrm rot="7217726">
              <a:off x="311477" y="3530909"/>
              <a:ext cx="12416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1" name="Google Shape;1301;p32"/>
            <p:cNvSpPr/>
            <p:nvPr/>
          </p:nvSpPr>
          <p:spPr>
            <a:xfrm rot="7217726">
              <a:off x="73236" y="3630643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2" name="Google Shape;1302;p32"/>
            <p:cNvSpPr/>
            <p:nvPr/>
          </p:nvSpPr>
          <p:spPr>
            <a:xfrm rot="7217726">
              <a:off x="396655" y="3196498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3" name="Google Shape;1303;p32"/>
            <p:cNvSpPr/>
            <p:nvPr/>
          </p:nvSpPr>
          <p:spPr>
            <a:xfrm rot="7217726">
              <a:off x="1089968" y="4176162"/>
              <a:ext cx="13781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4" name="Google Shape;1304;p32"/>
            <p:cNvSpPr/>
            <p:nvPr/>
          </p:nvSpPr>
          <p:spPr>
            <a:xfrm rot="7217726">
              <a:off x="1117804" y="3748249"/>
              <a:ext cx="42673" cy="35782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5" name="Google Shape;1305;p32"/>
            <p:cNvSpPr/>
            <p:nvPr/>
          </p:nvSpPr>
          <p:spPr>
            <a:xfrm rot="7217726">
              <a:off x="856800" y="4027194"/>
              <a:ext cx="23434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6" name="Google Shape;1306;p32"/>
            <p:cNvSpPr/>
            <p:nvPr/>
          </p:nvSpPr>
          <p:spPr>
            <a:xfrm rot="7217726">
              <a:off x="1233611" y="3399525"/>
              <a:ext cx="23434" cy="25685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7" name="Google Shape;1307;p32"/>
            <p:cNvSpPr/>
            <p:nvPr/>
          </p:nvSpPr>
          <p:spPr>
            <a:xfrm rot="7217726">
              <a:off x="1003160" y="3354541"/>
              <a:ext cx="23400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8" name="Google Shape;1308;p32"/>
            <p:cNvSpPr/>
            <p:nvPr/>
          </p:nvSpPr>
          <p:spPr>
            <a:xfrm rot="7217726">
              <a:off x="984633" y="4032715"/>
              <a:ext cx="24799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9" name="Google Shape;1309;p32"/>
            <p:cNvSpPr/>
            <p:nvPr/>
          </p:nvSpPr>
          <p:spPr>
            <a:xfrm rot="7217726">
              <a:off x="1316026" y="4095450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0" name="Google Shape;1310;p32"/>
            <p:cNvSpPr/>
            <p:nvPr/>
          </p:nvSpPr>
          <p:spPr>
            <a:xfrm rot="7217726">
              <a:off x="1372651" y="3897634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1" name="Google Shape;1311;p32"/>
            <p:cNvSpPr/>
            <p:nvPr/>
          </p:nvSpPr>
          <p:spPr>
            <a:xfrm rot="7217726">
              <a:off x="1246806" y="3724950"/>
              <a:ext cx="28926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2" name="Google Shape;1312;p32"/>
            <p:cNvSpPr/>
            <p:nvPr/>
          </p:nvSpPr>
          <p:spPr>
            <a:xfrm rot="7217726">
              <a:off x="1250579" y="3849006"/>
              <a:ext cx="26163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3" name="Google Shape;1313;p32"/>
            <p:cNvSpPr/>
            <p:nvPr/>
          </p:nvSpPr>
          <p:spPr>
            <a:xfrm rot="7217726">
              <a:off x="1391534" y="3603714"/>
              <a:ext cx="15179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4" name="Google Shape;1314;p32"/>
            <p:cNvSpPr/>
            <p:nvPr/>
          </p:nvSpPr>
          <p:spPr>
            <a:xfrm rot="7217726">
              <a:off x="611281" y="3776068"/>
              <a:ext cx="39910" cy="49427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5" name="Google Shape;1315;p32"/>
            <p:cNvSpPr/>
            <p:nvPr/>
          </p:nvSpPr>
          <p:spPr>
            <a:xfrm rot="7217726">
              <a:off x="526935" y="3581202"/>
              <a:ext cx="22070" cy="25890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6" name="Google Shape;1316;p32"/>
            <p:cNvSpPr/>
            <p:nvPr/>
          </p:nvSpPr>
          <p:spPr>
            <a:xfrm rot="7217726">
              <a:off x="680564" y="3448694"/>
              <a:ext cx="39910" cy="42707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7" name="Google Shape;1317;p32"/>
            <p:cNvSpPr/>
            <p:nvPr/>
          </p:nvSpPr>
          <p:spPr>
            <a:xfrm rot="7217726">
              <a:off x="637937" y="3702719"/>
              <a:ext cx="39944" cy="39296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8" name="Google Shape;1318;p32"/>
            <p:cNvSpPr/>
            <p:nvPr/>
          </p:nvSpPr>
          <p:spPr>
            <a:xfrm rot="7217726">
              <a:off x="439392" y="4092269"/>
              <a:ext cx="22070" cy="26197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9" name="Google Shape;1319;p32"/>
            <p:cNvSpPr/>
            <p:nvPr/>
          </p:nvSpPr>
          <p:spPr>
            <a:xfrm rot="7217726">
              <a:off x="842854" y="3685905"/>
              <a:ext cx="33053" cy="35919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0" name="Google Shape;1320;p32"/>
            <p:cNvSpPr/>
            <p:nvPr/>
          </p:nvSpPr>
          <p:spPr>
            <a:xfrm rot="7217726">
              <a:off x="840757" y="3810704"/>
              <a:ext cx="35782" cy="37181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1" name="Google Shape;1321;p32"/>
            <p:cNvSpPr/>
            <p:nvPr/>
          </p:nvSpPr>
          <p:spPr>
            <a:xfrm rot="7217726">
              <a:off x="773838" y="4073218"/>
              <a:ext cx="15145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2" name="Google Shape;1322;p32"/>
            <p:cNvSpPr/>
            <p:nvPr/>
          </p:nvSpPr>
          <p:spPr>
            <a:xfrm rot="7217726">
              <a:off x="687425" y="4003935"/>
              <a:ext cx="23434" cy="26709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3" name="Google Shape;1323;p32"/>
            <p:cNvSpPr/>
            <p:nvPr/>
          </p:nvSpPr>
          <p:spPr>
            <a:xfrm rot="7217726">
              <a:off x="280383" y="3681184"/>
              <a:ext cx="15179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4" name="Google Shape;1324;p32"/>
            <p:cNvSpPr/>
            <p:nvPr/>
          </p:nvSpPr>
          <p:spPr>
            <a:xfrm rot="7217726">
              <a:off x="970519" y="3815457"/>
              <a:ext cx="39944" cy="39910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5" name="Google Shape;1325;p32"/>
            <p:cNvSpPr/>
            <p:nvPr/>
          </p:nvSpPr>
          <p:spPr>
            <a:xfrm rot="7217726">
              <a:off x="802263" y="3290613"/>
              <a:ext cx="27562" cy="27084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6" name="Google Shape;1326;p32"/>
            <p:cNvSpPr/>
            <p:nvPr/>
          </p:nvSpPr>
          <p:spPr>
            <a:xfrm rot="7217726">
              <a:off x="883164" y="3597989"/>
              <a:ext cx="31689" cy="36601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7" name="Google Shape;1327;p32"/>
            <p:cNvSpPr/>
            <p:nvPr/>
          </p:nvSpPr>
          <p:spPr>
            <a:xfrm rot="7217726">
              <a:off x="1121376" y="3587110"/>
              <a:ext cx="38545" cy="42809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8" name="Google Shape;1328;p32"/>
            <p:cNvSpPr/>
            <p:nvPr/>
          </p:nvSpPr>
          <p:spPr>
            <a:xfrm rot="7217726">
              <a:off x="448557" y="3834167"/>
              <a:ext cx="23400" cy="23400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9" name="Google Shape;1329;p32"/>
            <p:cNvSpPr/>
            <p:nvPr/>
          </p:nvSpPr>
          <p:spPr>
            <a:xfrm rot="7217726">
              <a:off x="547427" y="3221631"/>
              <a:ext cx="19307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4356637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3"/>
          <p:cNvSpPr/>
          <p:nvPr/>
        </p:nvSpPr>
        <p:spPr>
          <a:xfrm rot="3863130" flipH="1">
            <a:off x="-2431313" y="3459178"/>
            <a:ext cx="5902144" cy="5778865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32" name="Google Shape;1332;p33"/>
          <p:cNvGrpSpPr/>
          <p:nvPr/>
        </p:nvGrpSpPr>
        <p:grpSpPr>
          <a:xfrm rot="-4498532">
            <a:off x="205511" y="4130330"/>
            <a:ext cx="2545775" cy="2586237"/>
            <a:chOff x="-754697" y="1352100"/>
            <a:chExt cx="6171556" cy="3954075"/>
          </a:xfrm>
        </p:grpSpPr>
        <p:sp>
          <p:nvSpPr>
            <p:cNvPr id="1333" name="Google Shape;1333;p33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4" name="Google Shape;1334;p33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5" name="Google Shape;1335;p33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6" name="Google Shape;1336;p33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7" name="Google Shape;1337;p33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8" name="Google Shape;1338;p33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9" name="Google Shape;1339;p33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0" name="Google Shape;1340;p33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1" name="Google Shape;1341;p33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2" name="Google Shape;1342;p33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3" name="Google Shape;1343;p33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344" name="Google Shape;1344;p33"/>
          <p:cNvGrpSpPr/>
          <p:nvPr/>
        </p:nvGrpSpPr>
        <p:grpSpPr>
          <a:xfrm rot="-7699724">
            <a:off x="8414029" y="-3144113"/>
            <a:ext cx="5075849" cy="6354552"/>
            <a:chOff x="6132853" y="1390870"/>
            <a:chExt cx="3806719" cy="4765704"/>
          </a:xfrm>
        </p:grpSpPr>
        <p:sp>
          <p:nvSpPr>
            <p:cNvPr id="1345" name="Google Shape;1345;p33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6" name="Google Shape;1346;p33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7" name="Google Shape;1347;p33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8" name="Google Shape;1348;p33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9" name="Google Shape;1349;p33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0" name="Google Shape;1350;p33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1" name="Google Shape;1351;p33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2" name="Google Shape;1352;p33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3" name="Google Shape;1353;p33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4" name="Google Shape;1354;p33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5" name="Google Shape;1355;p33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6" name="Google Shape;1356;p33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7" name="Google Shape;1357;p33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8" name="Google Shape;1358;p33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9" name="Google Shape;1359;p33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0" name="Google Shape;1360;p33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1" name="Google Shape;1361;p33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2" name="Google Shape;1362;p33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3" name="Google Shape;1363;p33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4" name="Google Shape;1364;p33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5" name="Google Shape;1365;p33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6" name="Google Shape;1366;p33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7" name="Google Shape;1367;p33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8" name="Google Shape;1368;p33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369" name="Google Shape;1369;p33"/>
          <p:cNvGrpSpPr/>
          <p:nvPr/>
        </p:nvGrpSpPr>
        <p:grpSpPr>
          <a:xfrm rot="9924834">
            <a:off x="8918126" y="183573"/>
            <a:ext cx="2299399" cy="1585001"/>
            <a:chOff x="2408692" y="-569353"/>
            <a:chExt cx="3769974" cy="2558659"/>
          </a:xfrm>
        </p:grpSpPr>
        <p:sp>
          <p:nvSpPr>
            <p:cNvPr id="1370" name="Google Shape;1370;p33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1" name="Google Shape;1371;p33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2" name="Google Shape;1372;p33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3" name="Google Shape;1373;p33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4" name="Google Shape;1374;p33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825316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6" name="Google Shape;1376;p34"/>
          <p:cNvGrpSpPr/>
          <p:nvPr/>
        </p:nvGrpSpPr>
        <p:grpSpPr>
          <a:xfrm rot="1476112">
            <a:off x="8237128" y="24450"/>
            <a:ext cx="4686233" cy="3297809"/>
            <a:chOff x="3611961" y="-41589"/>
            <a:chExt cx="3514763" cy="2473418"/>
          </a:xfrm>
        </p:grpSpPr>
        <p:sp>
          <p:nvSpPr>
            <p:cNvPr id="1377" name="Google Shape;1377;p34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8" name="Google Shape;1378;p34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9" name="Google Shape;1379;p34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0" name="Google Shape;1380;p34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1" name="Google Shape;1381;p34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2" name="Google Shape;1382;p34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3" name="Google Shape;1383;p34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4" name="Google Shape;1384;p34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5" name="Google Shape;1385;p34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6" name="Google Shape;1386;p34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7" name="Google Shape;1387;p34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8" name="Google Shape;1388;p34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9" name="Google Shape;1389;p34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0" name="Google Shape;1390;p34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1" name="Google Shape;1391;p34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2" name="Google Shape;1392;p34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3" name="Google Shape;1393;p34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4" name="Google Shape;1394;p34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5" name="Google Shape;1395;p34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6" name="Google Shape;1396;p34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7" name="Google Shape;1397;p34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8" name="Google Shape;1398;p34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9" name="Google Shape;1399;p34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0" name="Google Shape;1400;p34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1" name="Google Shape;1401;p34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2" name="Google Shape;1402;p34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3" name="Google Shape;1403;p34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4" name="Google Shape;1404;p34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5" name="Google Shape;1405;p34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6" name="Google Shape;1406;p34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7" name="Google Shape;1407;p34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8" name="Google Shape;1408;p34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9" name="Google Shape;1409;p34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0" name="Google Shape;1410;p34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411" name="Google Shape;1411;p34"/>
          <p:cNvGrpSpPr/>
          <p:nvPr/>
        </p:nvGrpSpPr>
        <p:grpSpPr>
          <a:xfrm rot="-5816737">
            <a:off x="9177026" y="3933673"/>
            <a:ext cx="3422765" cy="2940251"/>
            <a:chOff x="-754697" y="1352100"/>
            <a:chExt cx="6171556" cy="3954075"/>
          </a:xfrm>
        </p:grpSpPr>
        <p:sp>
          <p:nvSpPr>
            <p:cNvPr id="1412" name="Google Shape;1412;p34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3" name="Google Shape;1413;p34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4" name="Google Shape;1414;p34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5" name="Google Shape;1415;p34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6" name="Google Shape;1416;p34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7" name="Google Shape;1417;p34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8" name="Google Shape;1418;p34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9" name="Google Shape;1419;p34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0" name="Google Shape;1420;p34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1" name="Google Shape;1421;p34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2" name="Google Shape;1422;p34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423" name="Google Shape;1423;p34"/>
          <p:cNvSpPr/>
          <p:nvPr/>
        </p:nvSpPr>
        <p:spPr>
          <a:xfrm rot="-5400000">
            <a:off x="9144026" y="27687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149334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7782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747000" y="2015492"/>
            <a:ext cx="8698000" cy="16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Font typeface="Ubuntu"/>
              <a:buNone/>
              <a:defRPr sz="8266" b="1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71000" y="3486617"/>
            <a:ext cx="685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9028198" y="4253527"/>
            <a:ext cx="3535196" cy="3105885"/>
            <a:chOff x="6489082" y="2893343"/>
            <a:chExt cx="2807494" cy="2457966"/>
          </a:xfrm>
        </p:grpSpPr>
        <p:sp>
          <p:nvSpPr>
            <p:cNvPr id="12" name="Google Shape;12;p2"/>
            <p:cNvSpPr/>
            <p:nvPr/>
          </p:nvSpPr>
          <p:spPr>
            <a:xfrm rot="5129512">
              <a:off x="6764035" y="2803221"/>
              <a:ext cx="2257586" cy="2638209"/>
            </a:xfrm>
            <a:custGeom>
              <a:avLst/>
              <a:gdLst/>
              <a:ahLst/>
              <a:cxnLst/>
              <a:rect l="l" t="t" r="r" b="b"/>
              <a:pathLst>
                <a:path w="90304" h="105529" extrusionOk="0">
                  <a:moveTo>
                    <a:pt x="29750" y="0"/>
                  </a:moveTo>
                  <a:cubicBezTo>
                    <a:pt x="26166" y="0"/>
                    <a:pt x="26382" y="981"/>
                    <a:pt x="24245" y="2773"/>
                  </a:cubicBezTo>
                  <a:cubicBezTo>
                    <a:pt x="17833" y="8088"/>
                    <a:pt x="12255" y="14368"/>
                    <a:pt x="7687" y="21308"/>
                  </a:cubicBezTo>
                  <a:cubicBezTo>
                    <a:pt x="3514" y="27721"/>
                    <a:pt x="0" y="35407"/>
                    <a:pt x="1362" y="43093"/>
                  </a:cubicBezTo>
                  <a:cubicBezTo>
                    <a:pt x="2855" y="51570"/>
                    <a:pt x="9795" y="57587"/>
                    <a:pt x="16735" y="61760"/>
                  </a:cubicBezTo>
                  <a:cubicBezTo>
                    <a:pt x="21829" y="64834"/>
                    <a:pt x="27408" y="67557"/>
                    <a:pt x="30789" y="72740"/>
                  </a:cubicBezTo>
                  <a:cubicBezTo>
                    <a:pt x="34830" y="78977"/>
                    <a:pt x="34698" y="87454"/>
                    <a:pt x="38256" y="94042"/>
                  </a:cubicBezTo>
                  <a:cubicBezTo>
                    <a:pt x="42376" y="101777"/>
                    <a:pt x="51001" y="105528"/>
                    <a:pt x="59242" y="105528"/>
                  </a:cubicBezTo>
                  <a:cubicBezTo>
                    <a:pt x="59612" y="105528"/>
                    <a:pt x="59981" y="105521"/>
                    <a:pt x="60349" y="105506"/>
                  </a:cubicBezTo>
                  <a:cubicBezTo>
                    <a:pt x="68913" y="105198"/>
                    <a:pt x="77039" y="101465"/>
                    <a:pt x="84857" y="97556"/>
                  </a:cubicBezTo>
                  <a:lnTo>
                    <a:pt x="90303" y="5101"/>
                  </a:lnTo>
                  <a:lnTo>
                    <a:pt x="33688" y="226"/>
                  </a:lnTo>
                  <a:cubicBezTo>
                    <a:pt x="32004" y="74"/>
                    <a:pt x="30734" y="0"/>
                    <a:pt x="29750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407975" y="3336225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662400" y="3135550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19050" y="4479725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406575" y="4492150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750250" y="460522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07200" y="30474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390100" y="3305825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984125" y="3463600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846575" y="3448175"/>
              <a:ext cx="37350" cy="41800"/>
            </a:xfrm>
            <a:custGeom>
              <a:avLst/>
              <a:gdLst/>
              <a:ahLst/>
              <a:cxnLst/>
              <a:rect l="l" t="t" r="r" b="b"/>
              <a:pathLst>
                <a:path w="1494" h="1672" extrusionOk="0">
                  <a:moveTo>
                    <a:pt x="688" y="1"/>
                  </a:moveTo>
                  <a:cubicBezTo>
                    <a:pt x="522" y="1"/>
                    <a:pt x="362" y="49"/>
                    <a:pt x="220" y="134"/>
                  </a:cubicBezTo>
                  <a:lnTo>
                    <a:pt x="88" y="310"/>
                  </a:lnTo>
                  <a:lnTo>
                    <a:pt x="0" y="705"/>
                  </a:lnTo>
                  <a:lnTo>
                    <a:pt x="0" y="925"/>
                  </a:lnTo>
                  <a:cubicBezTo>
                    <a:pt x="88" y="1320"/>
                    <a:pt x="396" y="1584"/>
                    <a:pt x="791" y="1672"/>
                  </a:cubicBezTo>
                  <a:lnTo>
                    <a:pt x="1010" y="1628"/>
                  </a:lnTo>
                  <a:lnTo>
                    <a:pt x="1230" y="1452"/>
                  </a:lnTo>
                  <a:lnTo>
                    <a:pt x="1362" y="1320"/>
                  </a:lnTo>
                  <a:cubicBezTo>
                    <a:pt x="1494" y="1101"/>
                    <a:pt x="1494" y="837"/>
                    <a:pt x="1406" y="574"/>
                  </a:cubicBezTo>
                  <a:cubicBezTo>
                    <a:pt x="1318" y="354"/>
                    <a:pt x="1186" y="178"/>
                    <a:pt x="966" y="47"/>
                  </a:cubicBezTo>
                  <a:cubicBezTo>
                    <a:pt x="873" y="15"/>
                    <a:pt x="780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965150" y="37941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890800" y="32857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66025" y="316932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432925" y="3069400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999200" y="3093000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833700" y="3951525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645950" y="4255675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336300" y="4122425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710725" y="3983650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402500" y="397420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48850" y="4110350"/>
              <a:ext cx="8800" cy="20875"/>
            </a:xfrm>
            <a:custGeom>
              <a:avLst/>
              <a:gdLst/>
              <a:ahLst/>
              <a:cxnLst/>
              <a:rect l="l" t="t" r="r" b="b"/>
              <a:pathLst>
                <a:path w="352" h="835" extrusionOk="0">
                  <a:moveTo>
                    <a:pt x="0" y="0"/>
                  </a:moveTo>
                  <a:lnTo>
                    <a:pt x="88" y="835"/>
                  </a:lnTo>
                  <a:lnTo>
                    <a:pt x="308" y="527"/>
                  </a:lnTo>
                  <a:cubicBezTo>
                    <a:pt x="352" y="440"/>
                    <a:pt x="352" y="352"/>
                    <a:pt x="352" y="2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533950" y="37315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698650" y="363050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115900" y="3550350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087350" y="370825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976450" y="4524300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600925" y="344920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033225" y="4108150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384600" y="3745800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179275" y="3422925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043425" y="4164150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143050" y="4525825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44" name="Google Shape;44;p2"/>
          <p:cNvGrpSpPr/>
          <p:nvPr/>
        </p:nvGrpSpPr>
        <p:grpSpPr>
          <a:xfrm>
            <a:off x="-717935" y="-542836"/>
            <a:ext cx="3595137" cy="2729367"/>
            <a:chOff x="-754697" y="1352100"/>
            <a:chExt cx="6171556" cy="3954075"/>
          </a:xfrm>
        </p:grpSpPr>
        <p:sp>
          <p:nvSpPr>
            <p:cNvPr id="45" name="Google Shape;45;p2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6" name="Google Shape;46;p2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" name="Google Shape;47;p2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" name="Google Shape;48;p2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" name="Google Shape;49;p2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" name="Google Shape;50;p2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" name="Google Shape;51;p2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" name="Google Shape;52;p2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" name="Google Shape;53;p2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" name="Google Shape;54;p2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" name="Google Shape;55;p2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56" name="Google Shape;56;p2"/>
          <p:cNvSpPr/>
          <p:nvPr/>
        </p:nvSpPr>
        <p:spPr>
          <a:xfrm rot="-6294202" flipH="1">
            <a:off x="8124386" y="-1558874"/>
            <a:ext cx="4048297" cy="4847329"/>
          </a:xfrm>
          <a:custGeom>
            <a:avLst/>
            <a:gdLst/>
            <a:ahLst/>
            <a:cxnLst/>
            <a:rect l="l" t="t" r="r" b="b"/>
            <a:pathLst>
              <a:path w="121444" h="145414" extrusionOk="0">
                <a:moveTo>
                  <a:pt x="11105" y="1"/>
                </a:moveTo>
                <a:cubicBezTo>
                  <a:pt x="7386" y="1"/>
                  <a:pt x="3657" y="718"/>
                  <a:pt x="220" y="2141"/>
                </a:cubicBezTo>
                <a:lnTo>
                  <a:pt x="0" y="16548"/>
                </a:lnTo>
                <a:cubicBezTo>
                  <a:pt x="9883" y="21028"/>
                  <a:pt x="18887" y="27045"/>
                  <a:pt x="20731" y="38640"/>
                </a:cubicBezTo>
                <a:cubicBezTo>
                  <a:pt x="21917" y="45843"/>
                  <a:pt x="18974" y="53178"/>
                  <a:pt x="19458" y="60513"/>
                </a:cubicBezTo>
                <a:cubicBezTo>
                  <a:pt x="20029" y="69825"/>
                  <a:pt x="25914" y="77643"/>
                  <a:pt x="32195" y="83924"/>
                </a:cubicBezTo>
                <a:cubicBezTo>
                  <a:pt x="38476" y="90204"/>
                  <a:pt x="45547" y="95826"/>
                  <a:pt x="49851" y="103864"/>
                </a:cubicBezTo>
                <a:cubicBezTo>
                  <a:pt x="56835" y="116821"/>
                  <a:pt x="54639" y="134917"/>
                  <a:pt x="44800" y="145414"/>
                </a:cubicBezTo>
                <a:lnTo>
                  <a:pt x="121443" y="125342"/>
                </a:lnTo>
                <a:cubicBezTo>
                  <a:pt x="119467" y="105050"/>
                  <a:pt x="106949" y="86427"/>
                  <a:pt x="89864" y="78433"/>
                </a:cubicBezTo>
                <a:cubicBezTo>
                  <a:pt x="82002" y="74744"/>
                  <a:pt x="73481" y="73251"/>
                  <a:pt x="65356" y="70396"/>
                </a:cubicBezTo>
                <a:cubicBezTo>
                  <a:pt x="57230" y="67541"/>
                  <a:pt x="49061" y="62973"/>
                  <a:pt x="44493" y="55067"/>
                </a:cubicBezTo>
                <a:cubicBezTo>
                  <a:pt x="36938" y="42110"/>
                  <a:pt x="40803" y="23795"/>
                  <a:pt x="32766" y="11233"/>
                </a:cubicBezTo>
                <a:cubicBezTo>
                  <a:pt x="27948" y="3701"/>
                  <a:pt x="19551" y="1"/>
                  <a:pt x="1110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57" name="Google Shape;57;p2"/>
          <p:cNvGrpSpPr/>
          <p:nvPr/>
        </p:nvGrpSpPr>
        <p:grpSpPr>
          <a:xfrm>
            <a:off x="-1552694" y="2782809"/>
            <a:ext cx="4855727" cy="5597988"/>
            <a:chOff x="-670146" y="2019644"/>
            <a:chExt cx="3641795" cy="4198491"/>
          </a:xfrm>
        </p:grpSpPr>
        <p:sp>
          <p:nvSpPr>
            <p:cNvPr id="58" name="Google Shape;58;p2"/>
            <p:cNvSpPr/>
            <p:nvPr/>
          </p:nvSpPr>
          <p:spPr>
            <a:xfrm>
              <a:off x="1320925" y="4289000"/>
              <a:ext cx="23100" cy="25300"/>
            </a:xfrm>
            <a:custGeom>
              <a:avLst/>
              <a:gdLst/>
              <a:ahLst/>
              <a:cxnLst/>
              <a:rect l="l" t="t" r="r" b="b"/>
              <a:pathLst>
                <a:path w="924" h="1012" extrusionOk="0">
                  <a:moveTo>
                    <a:pt x="264" y="1"/>
                  </a:moveTo>
                  <a:lnTo>
                    <a:pt x="1" y="396"/>
                  </a:lnTo>
                  <a:cubicBezTo>
                    <a:pt x="41" y="517"/>
                    <a:pt x="81" y="638"/>
                    <a:pt x="190" y="725"/>
                  </a:cubicBezTo>
                  <a:lnTo>
                    <a:pt x="190" y="725"/>
                  </a:lnTo>
                  <a:lnTo>
                    <a:pt x="440" y="1011"/>
                  </a:lnTo>
                  <a:cubicBezTo>
                    <a:pt x="616" y="1011"/>
                    <a:pt x="747" y="879"/>
                    <a:pt x="835" y="748"/>
                  </a:cubicBezTo>
                  <a:cubicBezTo>
                    <a:pt x="923" y="572"/>
                    <a:pt x="923" y="396"/>
                    <a:pt x="835" y="221"/>
                  </a:cubicBezTo>
                  <a:lnTo>
                    <a:pt x="791" y="177"/>
                  </a:lnTo>
                  <a:lnTo>
                    <a:pt x="484" y="1"/>
                  </a:lnTo>
                  <a:cubicBezTo>
                    <a:pt x="440" y="23"/>
                    <a:pt x="407" y="34"/>
                    <a:pt x="374" y="34"/>
                  </a:cubicBezTo>
                  <a:cubicBezTo>
                    <a:pt x="341" y="34"/>
                    <a:pt x="308" y="23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6425" y="4194575"/>
              <a:ext cx="20875" cy="27050"/>
            </a:xfrm>
            <a:custGeom>
              <a:avLst/>
              <a:gdLst/>
              <a:ahLst/>
              <a:cxnLst/>
              <a:rect l="l" t="t" r="r" b="b"/>
              <a:pathLst>
                <a:path w="835" h="1082" extrusionOk="0">
                  <a:moveTo>
                    <a:pt x="484" y="1"/>
                  </a:moveTo>
                  <a:cubicBezTo>
                    <a:pt x="308" y="1"/>
                    <a:pt x="176" y="132"/>
                    <a:pt x="88" y="264"/>
                  </a:cubicBezTo>
                  <a:cubicBezTo>
                    <a:pt x="0" y="396"/>
                    <a:pt x="0" y="572"/>
                    <a:pt x="44" y="747"/>
                  </a:cubicBezTo>
                  <a:cubicBezTo>
                    <a:pt x="114" y="956"/>
                    <a:pt x="293" y="1082"/>
                    <a:pt x="496" y="1082"/>
                  </a:cubicBezTo>
                  <a:cubicBezTo>
                    <a:pt x="549" y="1082"/>
                    <a:pt x="604" y="1073"/>
                    <a:pt x="659" y="1055"/>
                  </a:cubicBezTo>
                  <a:lnTo>
                    <a:pt x="835" y="747"/>
                  </a:lnTo>
                  <a:cubicBezTo>
                    <a:pt x="835" y="703"/>
                    <a:pt x="835" y="703"/>
                    <a:pt x="835" y="660"/>
                  </a:cubicBezTo>
                  <a:cubicBezTo>
                    <a:pt x="835" y="528"/>
                    <a:pt x="835" y="396"/>
                    <a:pt x="791" y="264"/>
                  </a:cubicBezTo>
                  <a:cubicBezTo>
                    <a:pt x="791" y="220"/>
                    <a:pt x="747" y="176"/>
                    <a:pt x="747" y="13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" name="Google Shape;60;p2"/>
            <p:cNvSpPr/>
            <p:nvPr/>
          </p:nvSpPr>
          <p:spPr>
            <a:xfrm rot="-1367367" flipH="1">
              <a:off x="-85970" y="2361491"/>
              <a:ext cx="2473443" cy="3514798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" name="Google Shape;61;p2"/>
            <p:cNvSpPr/>
            <p:nvPr/>
          </p:nvSpPr>
          <p:spPr>
            <a:xfrm rot="-9527801">
              <a:off x="1420984" y="4583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" name="Google Shape;62;p2"/>
            <p:cNvSpPr/>
            <p:nvPr/>
          </p:nvSpPr>
          <p:spPr>
            <a:xfrm rot="-9527801">
              <a:off x="1822227" y="4876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" name="Google Shape;63;p2"/>
            <p:cNvSpPr/>
            <p:nvPr/>
          </p:nvSpPr>
          <p:spPr>
            <a:xfrm rot="-9527801">
              <a:off x="1739261" y="3912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" name="Google Shape;64;p2"/>
            <p:cNvSpPr/>
            <p:nvPr/>
          </p:nvSpPr>
          <p:spPr>
            <a:xfrm rot="-9527801">
              <a:off x="2370641" y="3821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" name="Google Shape;65;p2"/>
            <p:cNvSpPr/>
            <p:nvPr/>
          </p:nvSpPr>
          <p:spPr>
            <a:xfrm rot="-9527801">
              <a:off x="2287925" y="4105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" name="Google Shape;66;p2"/>
            <p:cNvSpPr/>
            <p:nvPr/>
          </p:nvSpPr>
          <p:spPr>
            <a:xfrm rot="-9527801">
              <a:off x="2114937" y="3971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" name="Google Shape;67;p2"/>
            <p:cNvSpPr/>
            <p:nvPr/>
          </p:nvSpPr>
          <p:spPr>
            <a:xfrm rot="-9527801">
              <a:off x="1976986" y="3751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2"/>
            <p:cNvSpPr/>
            <p:nvPr/>
          </p:nvSpPr>
          <p:spPr>
            <a:xfrm rot="-9527801">
              <a:off x="2456630" y="4001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" name="Google Shape;69;p2"/>
            <p:cNvSpPr/>
            <p:nvPr/>
          </p:nvSpPr>
          <p:spPr>
            <a:xfrm rot="-9527801">
              <a:off x="1598282" y="4840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" name="Google Shape;70;p2"/>
            <p:cNvSpPr/>
            <p:nvPr/>
          </p:nvSpPr>
          <p:spPr>
            <a:xfrm rot="-9527801">
              <a:off x="2004245" y="4807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" name="Google Shape;71;p2"/>
            <p:cNvSpPr/>
            <p:nvPr/>
          </p:nvSpPr>
          <p:spPr>
            <a:xfrm rot="-9527801">
              <a:off x="1700906" y="4588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" name="Google Shape;72;p2"/>
            <p:cNvSpPr/>
            <p:nvPr/>
          </p:nvSpPr>
          <p:spPr>
            <a:xfrm rot="-9527801">
              <a:off x="2379985" y="4861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" name="Google Shape;73;p2"/>
            <p:cNvSpPr/>
            <p:nvPr/>
          </p:nvSpPr>
          <p:spPr>
            <a:xfrm rot="-9527801">
              <a:off x="2388444" y="4627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" name="Google Shape;74;p2"/>
            <p:cNvSpPr/>
            <p:nvPr/>
          </p:nvSpPr>
          <p:spPr>
            <a:xfrm rot="-9527801">
              <a:off x="1714809" y="4716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" name="Google Shape;75;p2"/>
            <p:cNvSpPr/>
            <p:nvPr/>
          </p:nvSpPr>
          <p:spPr>
            <a:xfrm rot="-9527801">
              <a:off x="2057500" y="4927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" name="Google Shape;76;p2"/>
            <p:cNvSpPr/>
            <p:nvPr/>
          </p:nvSpPr>
          <p:spPr>
            <a:xfrm rot="-9527801">
              <a:off x="1936739" y="4949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" name="Google Shape;77;p2"/>
            <p:cNvSpPr/>
            <p:nvPr/>
          </p:nvSpPr>
          <p:spPr>
            <a:xfrm rot="-9527801">
              <a:off x="1891164" y="4304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" name="Google Shape;78;p2"/>
            <p:cNvSpPr/>
            <p:nvPr/>
          </p:nvSpPr>
          <p:spPr>
            <a:xfrm rot="-9527801">
              <a:off x="2089394" y="4191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" name="Google Shape;79;p2"/>
            <p:cNvSpPr/>
            <p:nvPr/>
          </p:nvSpPr>
          <p:spPr>
            <a:xfrm rot="-9527801">
              <a:off x="2228703" y="4324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" name="Google Shape;80;p2"/>
            <p:cNvSpPr/>
            <p:nvPr/>
          </p:nvSpPr>
          <p:spPr>
            <a:xfrm rot="-9527801">
              <a:off x="1972794" y="4323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" name="Google Shape;81;p2"/>
            <p:cNvSpPr/>
            <p:nvPr/>
          </p:nvSpPr>
          <p:spPr>
            <a:xfrm rot="-9527801">
              <a:off x="1570743" y="4185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" name="Google Shape;82;p2"/>
            <p:cNvSpPr/>
            <p:nvPr/>
          </p:nvSpPr>
          <p:spPr>
            <a:xfrm rot="-9527801">
              <a:off x="2026345" y="4521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" name="Google Shape;83;p2"/>
            <p:cNvSpPr/>
            <p:nvPr/>
          </p:nvSpPr>
          <p:spPr>
            <a:xfrm rot="-9527801">
              <a:off x="1901006" y="4539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" name="Google Shape;84;p2"/>
            <p:cNvSpPr/>
            <p:nvPr/>
          </p:nvSpPr>
          <p:spPr>
            <a:xfrm rot="-9527801">
              <a:off x="1648718" y="4512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" name="Google Shape;85;p2"/>
            <p:cNvSpPr/>
            <p:nvPr/>
          </p:nvSpPr>
          <p:spPr>
            <a:xfrm rot="-9527801">
              <a:off x="1696336" y="4417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" name="Google Shape;86;p2"/>
            <p:cNvSpPr/>
            <p:nvPr/>
          </p:nvSpPr>
          <p:spPr>
            <a:xfrm rot="-9527801">
              <a:off x="1959221" y="3964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" name="Google Shape;87;p2"/>
            <p:cNvSpPr/>
            <p:nvPr/>
          </p:nvSpPr>
          <p:spPr>
            <a:xfrm rot="-9527801">
              <a:off x="1913717" y="4669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" name="Google Shape;88;p2"/>
            <p:cNvSpPr/>
            <p:nvPr/>
          </p:nvSpPr>
          <p:spPr>
            <a:xfrm rot="-9527801">
              <a:off x="2416946" y="4419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" name="Google Shape;89;p2"/>
            <p:cNvSpPr/>
            <p:nvPr/>
          </p:nvSpPr>
          <p:spPr>
            <a:xfrm rot="-9527801">
              <a:off x="2119767" y="4546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" name="Google Shape;90;p2"/>
            <p:cNvSpPr/>
            <p:nvPr/>
          </p:nvSpPr>
          <p:spPr>
            <a:xfrm rot="-9527801">
              <a:off x="2162198" y="4780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" name="Google Shape;91;p2"/>
            <p:cNvSpPr/>
            <p:nvPr/>
          </p:nvSpPr>
          <p:spPr>
            <a:xfrm rot="-9527801">
              <a:off x="1827881" y="4155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" name="Google Shape;92;p2"/>
            <p:cNvSpPr/>
            <p:nvPr/>
          </p:nvSpPr>
          <p:spPr>
            <a:xfrm rot="-9527801">
              <a:off x="2454033" y="4158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3" name="Google Shape;93;p2"/>
          <p:cNvSpPr/>
          <p:nvPr/>
        </p:nvSpPr>
        <p:spPr>
          <a:xfrm rot="-5400000">
            <a:off x="11012837" y="110499"/>
            <a:ext cx="331700" cy="330504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6BA4AA">
              <a:alpha val="6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94" name="Google Shape;94;p2"/>
          <p:cNvGrpSpPr/>
          <p:nvPr/>
        </p:nvGrpSpPr>
        <p:grpSpPr>
          <a:xfrm rot="-2340267">
            <a:off x="6130482" y="4976773"/>
            <a:ext cx="1761613" cy="2781319"/>
            <a:chOff x="3774651" y="3335219"/>
            <a:chExt cx="1496659" cy="2317501"/>
          </a:xfrm>
        </p:grpSpPr>
        <p:sp>
          <p:nvSpPr>
            <p:cNvPr id="95" name="Google Shape;95;p2"/>
            <p:cNvSpPr/>
            <p:nvPr/>
          </p:nvSpPr>
          <p:spPr>
            <a:xfrm rot="-6495022">
              <a:off x="3931979" y="4877370"/>
              <a:ext cx="1463322" cy="122594"/>
            </a:xfrm>
            <a:custGeom>
              <a:avLst/>
              <a:gdLst/>
              <a:ahLst/>
              <a:cxnLst/>
              <a:rect l="l" t="t" r="r" b="b"/>
              <a:pathLst>
                <a:path w="42899" h="3594" extrusionOk="0">
                  <a:moveTo>
                    <a:pt x="23678" y="1"/>
                  </a:moveTo>
                  <a:cubicBezTo>
                    <a:pt x="21774" y="1"/>
                    <a:pt x="19864" y="63"/>
                    <a:pt x="17935" y="201"/>
                  </a:cubicBezTo>
                  <a:cubicBezTo>
                    <a:pt x="12288" y="604"/>
                    <a:pt x="6642" y="1572"/>
                    <a:pt x="1158" y="3064"/>
                  </a:cubicBezTo>
                  <a:lnTo>
                    <a:pt x="149" y="3347"/>
                  </a:lnTo>
                  <a:cubicBezTo>
                    <a:pt x="0" y="3384"/>
                    <a:pt x="23" y="3593"/>
                    <a:pt x="123" y="3593"/>
                  </a:cubicBezTo>
                  <a:cubicBezTo>
                    <a:pt x="131" y="3593"/>
                    <a:pt x="140" y="3592"/>
                    <a:pt x="149" y="3589"/>
                  </a:cubicBezTo>
                  <a:lnTo>
                    <a:pt x="190" y="3589"/>
                  </a:lnTo>
                  <a:cubicBezTo>
                    <a:pt x="2892" y="2782"/>
                    <a:pt x="5675" y="2137"/>
                    <a:pt x="8498" y="1612"/>
                  </a:cubicBezTo>
                  <a:cubicBezTo>
                    <a:pt x="11240" y="1128"/>
                    <a:pt x="14023" y="725"/>
                    <a:pt x="16846" y="524"/>
                  </a:cubicBezTo>
                  <a:cubicBezTo>
                    <a:pt x="19177" y="321"/>
                    <a:pt x="21536" y="231"/>
                    <a:pt x="23900" y="231"/>
                  </a:cubicBezTo>
                  <a:cubicBezTo>
                    <a:pt x="24358" y="231"/>
                    <a:pt x="24816" y="235"/>
                    <a:pt x="25274" y="241"/>
                  </a:cubicBezTo>
                  <a:cubicBezTo>
                    <a:pt x="28057" y="282"/>
                    <a:pt x="30799" y="483"/>
                    <a:pt x="33542" y="846"/>
                  </a:cubicBezTo>
                  <a:cubicBezTo>
                    <a:pt x="36284" y="1169"/>
                    <a:pt x="39027" y="1653"/>
                    <a:pt x="41688" y="2298"/>
                  </a:cubicBezTo>
                  <a:lnTo>
                    <a:pt x="42656" y="2540"/>
                  </a:lnTo>
                  <a:cubicBezTo>
                    <a:pt x="42818" y="2540"/>
                    <a:pt x="42898" y="2338"/>
                    <a:pt x="42777" y="2298"/>
                  </a:cubicBezTo>
                  <a:cubicBezTo>
                    <a:pt x="40075" y="1653"/>
                    <a:pt x="37373" y="1128"/>
                    <a:pt x="34671" y="766"/>
                  </a:cubicBezTo>
                  <a:cubicBezTo>
                    <a:pt x="31888" y="362"/>
                    <a:pt x="29106" y="120"/>
                    <a:pt x="26323" y="40"/>
                  </a:cubicBezTo>
                  <a:cubicBezTo>
                    <a:pt x="25442" y="14"/>
                    <a:pt x="24561" y="1"/>
                    <a:pt x="23678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" name="Google Shape;96;p2"/>
            <p:cNvSpPr/>
            <p:nvPr/>
          </p:nvSpPr>
          <p:spPr>
            <a:xfrm rot="-6495022">
              <a:off x="3844267" y="4433258"/>
              <a:ext cx="708483" cy="658988"/>
            </a:xfrm>
            <a:custGeom>
              <a:avLst/>
              <a:gdLst/>
              <a:ahLst/>
              <a:cxnLst/>
              <a:rect l="l" t="t" r="r" b="b"/>
              <a:pathLst>
                <a:path w="20770" h="19319" extrusionOk="0">
                  <a:moveTo>
                    <a:pt x="20770" y="1"/>
                  </a:moveTo>
                  <a:lnTo>
                    <a:pt x="20770" y="1"/>
                  </a:lnTo>
                  <a:cubicBezTo>
                    <a:pt x="19399" y="485"/>
                    <a:pt x="18148" y="1170"/>
                    <a:pt x="17059" y="2098"/>
                  </a:cubicBezTo>
                  <a:lnTo>
                    <a:pt x="8873" y="8026"/>
                  </a:lnTo>
                  <a:cubicBezTo>
                    <a:pt x="6977" y="9357"/>
                    <a:pt x="5162" y="10809"/>
                    <a:pt x="3509" y="12382"/>
                  </a:cubicBezTo>
                  <a:cubicBezTo>
                    <a:pt x="1613" y="14277"/>
                    <a:pt x="0" y="16939"/>
                    <a:pt x="646" y="19318"/>
                  </a:cubicBezTo>
                  <a:lnTo>
                    <a:pt x="726" y="19238"/>
                  </a:lnTo>
                  <a:cubicBezTo>
                    <a:pt x="5122" y="17302"/>
                    <a:pt x="9397" y="14922"/>
                    <a:pt x="13027" y="11777"/>
                  </a:cubicBezTo>
                  <a:cubicBezTo>
                    <a:pt x="16656" y="8591"/>
                    <a:pt x="19600" y="4517"/>
                    <a:pt x="20770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" name="Google Shape;97;p2"/>
            <p:cNvSpPr/>
            <p:nvPr/>
          </p:nvSpPr>
          <p:spPr>
            <a:xfrm rot="-6495022">
              <a:off x="3604079" y="3882601"/>
              <a:ext cx="1412838" cy="359631"/>
            </a:xfrm>
            <a:custGeom>
              <a:avLst/>
              <a:gdLst/>
              <a:ahLst/>
              <a:cxnLst/>
              <a:rect l="l" t="t" r="r" b="b"/>
              <a:pathLst>
                <a:path w="41419" h="10543" extrusionOk="0">
                  <a:moveTo>
                    <a:pt x="18469" y="1"/>
                  </a:moveTo>
                  <a:cubicBezTo>
                    <a:pt x="12280" y="1"/>
                    <a:pt x="4717" y="2412"/>
                    <a:pt x="1" y="5503"/>
                  </a:cubicBezTo>
                  <a:cubicBezTo>
                    <a:pt x="3469" y="7923"/>
                    <a:pt x="7865" y="8891"/>
                    <a:pt x="12180" y="9536"/>
                  </a:cubicBezTo>
                  <a:cubicBezTo>
                    <a:pt x="16798" y="10211"/>
                    <a:pt x="21453" y="10543"/>
                    <a:pt x="26107" y="10543"/>
                  </a:cubicBezTo>
                  <a:cubicBezTo>
                    <a:pt x="28403" y="10543"/>
                    <a:pt x="30699" y="10462"/>
                    <a:pt x="32990" y="10302"/>
                  </a:cubicBezTo>
                  <a:cubicBezTo>
                    <a:pt x="35853" y="10101"/>
                    <a:pt x="38838" y="9738"/>
                    <a:pt x="41419" y="8326"/>
                  </a:cubicBezTo>
                  <a:cubicBezTo>
                    <a:pt x="41419" y="7963"/>
                    <a:pt x="41015" y="7721"/>
                    <a:pt x="40693" y="7600"/>
                  </a:cubicBezTo>
                  <a:lnTo>
                    <a:pt x="28150" y="2438"/>
                  </a:lnTo>
                  <a:cubicBezTo>
                    <a:pt x="26497" y="1712"/>
                    <a:pt x="24803" y="1067"/>
                    <a:pt x="23029" y="543"/>
                  </a:cubicBezTo>
                  <a:cubicBezTo>
                    <a:pt x="21658" y="171"/>
                    <a:pt x="20112" y="1"/>
                    <a:pt x="1846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" name="Google Shape;98;p2"/>
            <p:cNvSpPr/>
            <p:nvPr/>
          </p:nvSpPr>
          <p:spPr>
            <a:xfrm rot="-6495022">
              <a:off x="4385102" y="4261007"/>
              <a:ext cx="796523" cy="577224"/>
            </a:xfrm>
            <a:custGeom>
              <a:avLst/>
              <a:gdLst/>
              <a:ahLst/>
              <a:cxnLst/>
              <a:rect l="l" t="t" r="r" b="b"/>
              <a:pathLst>
                <a:path w="23351" h="16922" extrusionOk="0">
                  <a:moveTo>
                    <a:pt x="81" y="0"/>
                  </a:moveTo>
                  <a:cubicBezTo>
                    <a:pt x="0" y="4719"/>
                    <a:pt x="2823" y="8953"/>
                    <a:pt x="6655" y="11615"/>
                  </a:cubicBezTo>
                  <a:cubicBezTo>
                    <a:pt x="10446" y="14236"/>
                    <a:pt x="15124" y="15567"/>
                    <a:pt x="19762" y="16616"/>
                  </a:cubicBezTo>
                  <a:cubicBezTo>
                    <a:pt x="20501" y="16769"/>
                    <a:pt x="21257" y="16922"/>
                    <a:pt x="22019" y="16922"/>
                  </a:cubicBezTo>
                  <a:cubicBezTo>
                    <a:pt x="22461" y="16922"/>
                    <a:pt x="22906" y="16870"/>
                    <a:pt x="23351" y="16737"/>
                  </a:cubicBezTo>
                  <a:cubicBezTo>
                    <a:pt x="19842" y="13631"/>
                    <a:pt x="16576" y="10365"/>
                    <a:pt x="13511" y="6897"/>
                  </a:cubicBezTo>
                  <a:cubicBezTo>
                    <a:pt x="10405" y="3428"/>
                    <a:pt x="4840" y="1008"/>
                    <a:pt x="162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" name="Google Shape;99;p2"/>
            <p:cNvSpPr/>
            <p:nvPr/>
          </p:nvSpPr>
          <p:spPr>
            <a:xfrm rot="-6495022">
              <a:off x="4329475" y="5043464"/>
              <a:ext cx="345339" cy="515893"/>
            </a:xfrm>
            <a:custGeom>
              <a:avLst/>
              <a:gdLst/>
              <a:ahLst/>
              <a:cxnLst/>
              <a:rect l="l" t="t" r="r" b="b"/>
              <a:pathLst>
                <a:path w="10124" h="15124" extrusionOk="0">
                  <a:moveTo>
                    <a:pt x="9881" y="0"/>
                  </a:moveTo>
                  <a:lnTo>
                    <a:pt x="9881" y="0"/>
                  </a:lnTo>
                  <a:cubicBezTo>
                    <a:pt x="6050" y="3186"/>
                    <a:pt x="2985" y="7179"/>
                    <a:pt x="969" y="11696"/>
                  </a:cubicBezTo>
                  <a:cubicBezTo>
                    <a:pt x="444" y="12825"/>
                    <a:pt x="1" y="14156"/>
                    <a:pt x="646" y="15124"/>
                  </a:cubicBezTo>
                  <a:cubicBezTo>
                    <a:pt x="3227" y="13511"/>
                    <a:pt x="5405" y="10688"/>
                    <a:pt x="7179" y="8268"/>
                  </a:cubicBezTo>
                  <a:cubicBezTo>
                    <a:pt x="8994" y="5808"/>
                    <a:pt x="10123" y="2864"/>
                    <a:pt x="988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" name="Google Shape;100;p2"/>
            <p:cNvSpPr/>
            <p:nvPr/>
          </p:nvSpPr>
          <p:spPr>
            <a:xfrm rot="-6495022">
              <a:off x="4813019" y="4963338"/>
              <a:ext cx="359085" cy="468615"/>
            </a:xfrm>
            <a:custGeom>
              <a:avLst/>
              <a:gdLst/>
              <a:ahLst/>
              <a:cxnLst/>
              <a:rect l="l" t="t" r="r" b="b"/>
              <a:pathLst>
                <a:path w="10527" h="13738" extrusionOk="0">
                  <a:moveTo>
                    <a:pt x="1612" y="1"/>
                  </a:moveTo>
                  <a:cubicBezTo>
                    <a:pt x="1196" y="1"/>
                    <a:pt x="752" y="81"/>
                    <a:pt x="283" y="267"/>
                  </a:cubicBezTo>
                  <a:lnTo>
                    <a:pt x="243" y="267"/>
                  </a:lnTo>
                  <a:cubicBezTo>
                    <a:pt x="1" y="3332"/>
                    <a:pt x="969" y="6397"/>
                    <a:pt x="2985" y="8777"/>
                  </a:cubicBezTo>
                  <a:cubicBezTo>
                    <a:pt x="5002" y="11076"/>
                    <a:pt x="7623" y="12810"/>
                    <a:pt x="10527" y="13737"/>
                  </a:cubicBezTo>
                  <a:cubicBezTo>
                    <a:pt x="9518" y="10995"/>
                    <a:pt x="8389" y="8293"/>
                    <a:pt x="7220" y="5591"/>
                  </a:cubicBezTo>
                  <a:cubicBezTo>
                    <a:pt x="6776" y="4502"/>
                    <a:pt x="6211" y="3453"/>
                    <a:pt x="5486" y="2485"/>
                  </a:cubicBezTo>
                  <a:cubicBezTo>
                    <a:pt x="4762" y="1565"/>
                    <a:pt x="3449" y="1"/>
                    <a:pt x="1612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42229726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"/>
          <p:cNvGrpSpPr/>
          <p:nvPr/>
        </p:nvGrpSpPr>
        <p:grpSpPr>
          <a:xfrm rot="-6208322" flipH="1">
            <a:off x="2980677" y="231425"/>
            <a:ext cx="3119924" cy="2172503"/>
            <a:chOff x="2408692" y="-569353"/>
            <a:chExt cx="3769974" cy="2558659"/>
          </a:xfrm>
        </p:grpSpPr>
        <p:sp>
          <p:nvSpPr>
            <p:cNvPr id="103" name="Google Shape;103;p3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" name="Google Shape;104;p3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" name="Google Shape;105;p3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" name="Google Shape;106;p3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" name="Google Shape;107;p3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8" name="Google Shape;108;p3"/>
          <p:cNvGrpSpPr/>
          <p:nvPr/>
        </p:nvGrpSpPr>
        <p:grpSpPr>
          <a:xfrm>
            <a:off x="9161438" y="3268960"/>
            <a:ext cx="5075625" cy="6354272"/>
            <a:chOff x="6132853" y="1390870"/>
            <a:chExt cx="3806719" cy="4765704"/>
          </a:xfrm>
        </p:grpSpPr>
        <p:sp>
          <p:nvSpPr>
            <p:cNvPr id="109" name="Google Shape;109;p3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" name="Google Shape;110;p3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1" name="Google Shape;111;p3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2" name="Google Shape;112;p3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" name="Google Shape;113;p3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" name="Google Shape;114;p3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" name="Google Shape;115;p3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" name="Google Shape;116;p3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" name="Google Shape;117;p3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8" name="Google Shape;118;p3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9" name="Google Shape;119;p3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0" name="Google Shape;120;p3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" name="Google Shape;121;p3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" name="Google Shape;122;p3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" name="Google Shape;123;p3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" name="Google Shape;124;p3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" name="Google Shape;125;p3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" name="Google Shape;126;p3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" name="Google Shape;127;p3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" name="Google Shape;128;p3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" name="Google Shape;129;p3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" name="Google Shape;130;p3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" name="Google Shape;131;p3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" name="Google Shape;132;p3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33" name="Google Shape;133;p3"/>
          <p:cNvSpPr/>
          <p:nvPr/>
        </p:nvSpPr>
        <p:spPr>
          <a:xfrm rot="-9527801">
            <a:off x="3013482" y="798970"/>
            <a:ext cx="18375" cy="23879"/>
          </a:xfrm>
          <a:custGeom>
            <a:avLst/>
            <a:gdLst/>
            <a:ahLst/>
            <a:cxnLst/>
            <a:rect l="l" t="t" r="r" b="b"/>
            <a:pathLst>
              <a:path w="404" h="525" extrusionOk="0">
                <a:moveTo>
                  <a:pt x="121" y="0"/>
                </a:moveTo>
                <a:lnTo>
                  <a:pt x="0" y="162"/>
                </a:lnTo>
                <a:cubicBezTo>
                  <a:pt x="0" y="202"/>
                  <a:pt x="0" y="202"/>
                  <a:pt x="0" y="242"/>
                </a:cubicBezTo>
                <a:cubicBezTo>
                  <a:pt x="0" y="323"/>
                  <a:pt x="0" y="363"/>
                  <a:pt x="0" y="404"/>
                </a:cubicBezTo>
                <a:lnTo>
                  <a:pt x="162" y="525"/>
                </a:lnTo>
                <a:cubicBezTo>
                  <a:pt x="242" y="525"/>
                  <a:pt x="323" y="444"/>
                  <a:pt x="363" y="363"/>
                </a:cubicBezTo>
                <a:cubicBezTo>
                  <a:pt x="404" y="283"/>
                  <a:pt x="404" y="202"/>
                  <a:pt x="363" y="162"/>
                </a:cubicBezTo>
                <a:cubicBezTo>
                  <a:pt x="323" y="41"/>
                  <a:pt x="242" y="0"/>
                  <a:pt x="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4" name="Google Shape;134;p3"/>
          <p:cNvSpPr/>
          <p:nvPr/>
        </p:nvSpPr>
        <p:spPr>
          <a:xfrm rot="-9527801">
            <a:off x="2278707" y="2289967"/>
            <a:ext cx="36704" cy="22059"/>
          </a:xfrm>
          <a:custGeom>
            <a:avLst/>
            <a:gdLst/>
            <a:ahLst/>
            <a:cxnLst/>
            <a:rect l="l" t="t" r="r" b="b"/>
            <a:pathLst>
              <a:path w="807" h="485" extrusionOk="0">
                <a:moveTo>
                  <a:pt x="283" y="0"/>
                </a:moveTo>
                <a:cubicBezTo>
                  <a:pt x="202" y="0"/>
                  <a:pt x="81" y="40"/>
                  <a:pt x="0" y="121"/>
                </a:cubicBezTo>
                <a:lnTo>
                  <a:pt x="81" y="363"/>
                </a:lnTo>
                <a:cubicBezTo>
                  <a:pt x="283" y="363"/>
                  <a:pt x="484" y="403"/>
                  <a:pt x="646" y="484"/>
                </a:cubicBezTo>
                <a:lnTo>
                  <a:pt x="807" y="282"/>
                </a:lnTo>
                <a:cubicBezTo>
                  <a:pt x="686" y="121"/>
                  <a:pt x="484" y="0"/>
                  <a:pt x="28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5" name="Google Shape;135;p3"/>
          <p:cNvSpPr/>
          <p:nvPr/>
        </p:nvSpPr>
        <p:spPr>
          <a:xfrm rot="-9527801">
            <a:off x="1968805" y="2512207"/>
            <a:ext cx="18375" cy="15464"/>
          </a:xfrm>
          <a:custGeom>
            <a:avLst/>
            <a:gdLst/>
            <a:ahLst/>
            <a:cxnLst/>
            <a:rect l="l" t="t" r="r" b="b"/>
            <a:pathLst>
              <a:path w="404" h="340" extrusionOk="0">
                <a:moveTo>
                  <a:pt x="266" y="1"/>
                </a:moveTo>
                <a:cubicBezTo>
                  <a:pt x="245" y="1"/>
                  <a:pt x="223" y="6"/>
                  <a:pt x="202" y="17"/>
                </a:cubicBezTo>
                <a:cubicBezTo>
                  <a:pt x="121" y="17"/>
                  <a:pt x="40" y="97"/>
                  <a:pt x="0" y="178"/>
                </a:cubicBezTo>
                <a:cubicBezTo>
                  <a:pt x="0" y="218"/>
                  <a:pt x="0" y="299"/>
                  <a:pt x="0" y="339"/>
                </a:cubicBezTo>
                <a:lnTo>
                  <a:pt x="161" y="299"/>
                </a:lnTo>
                <a:lnTo>
                  <a:pt x="161" y="339"/>
                </a:lnTo>
                <a:cubicBezTo>
                  <a:pt x="161" y="339"/>
                  <a:pt x="282" y="218"/>
                  <a:pt x="282" y="218"/>
                </a:cubicBezTo>
                <a:lnTo>
                  <a:pt x="282" y="178"/>
                </a:lnTo>
                <a:lnTo>
                  <a:pt x="403" y="97"/>
                </a:lnTo>
                <a:cubicBezTo>
                  <a:pt x="374" y="38"/>
                  <a:pt x="323" y="1"/>
                  <a:pt x="2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6" name="Google Shape;136;p3"/>
          <p:cNvGrpSpPr/>
          <p:nvPr/>
        </p:nvGrpSpPr>
        <p:grpSpPr>
          <a:xfrm rot="-734960">
            <a:off x="7688744" y="5696008"/>
            <a:ext cx="1761664" cy="2781453"/>
            <a:chOff x="3774651" y="3335219"/>
            <a:chExt cx="1496659" cy="2317501"/>
          </a:xfrm>
        </p:grpSpPr>
        <p:sp>
          <p:nvSpPr>
            <p:cNvPr id="137" name="Google Shape;137;p3"/>
            <p:cNvSpPr/>
            <p:nvPr/>
          </p:nvSpPr>
          <p:spPr>
            <a:xfrm rot="-6495022">
              <a:off x="3931979" y="4877370"/>
              <a:ext cx="1463322" cy="122594"/>
            </a:xfrm>
            <a:custGeom>
              <a:avLst/>
              <a:gdLst/>
              <a:ahLst/>
              <a:cxnLst/>
              <a:rect l="l" t="t" r="r" b="b"/>
              <a:pathLst>
                <a:path w="42899" h="3594" extrusionOk="0">
                  <a:moveTo>
                    <a:pt x="23678" y="1"/>
                  </a:moveTo>
                  <a:cubicBezTo>
                    <a:pt x="21774" y="1"/>
                    <a:pt x="19864" y="63"/>
                    <a:pt x="17935" y="201"/>
                  </a:cubicBezTo>
                  <a:cubicBezTo>
                    <a:pt x="12288" y="604"/>
                    <a:pt x="6642" y="1572"/>
                    <a:pt x="1158" y="3064"/>
                  </a:cubicBezTo>
                  <a:lnTo>
                    <a:pt x="149" y="3347"/>
                  </a:lnTo>
                  <a:cubicBezTo>
                    <a:pt x="0" y="3384"/>
                    <a:pt x="23" y="3593"/>
                    <a:pt x="123" y="3593"/>
                  </a:cubicBezTo>
                  <a:cubicBezTo>
                    <a:pt x="131" y="3593"/>
                    <a:pt x="140" y="3592"/>
                    <a:pt x="149" y="3589"/>
                  </a:cubicBezTo>
                  <a:lnTo>
                    <a:pt x="190" y="3589"/>
                  </a:lnTo>
                  <a:cubicBezTo>
                    <a:pt x="2892" y="2782"/>
                    <a:pt x="5675" y="2137"/>
                    <a:pt x="8498" y="1612"/>
                  </a:cubicBezTo>
                  <a:cubicBezTo>
                    <a:pt x="11240" y="1128"/>
                    <a:pt x="14023" y="725"/>
                    <a:pt x="16846" y="524"/>
                  </a:cubicBezTo>
                  <a:cubicBezTo>
                    <a:pt x="19177" y="321"/>
                    <a:pt x="21536" y="231"/>
                    <a:pt x="23900" y="231"/>
                  </a:cubicBezTo>
                  <a:cubicBezTo>
                    <a:pt x="24358" y="231"/>
                    <a:pt x="24816" y="235"/>
                    <a:pt x="25274" y="241"/>
                  </a:cubicBezTo>
                  <a:cubicBezTo>
                    <a:pt x="28057" y="282"/>
                    <a:pt x="30799" y="483"/>
                    <a:pt x="33542" y="846"/>
                  </a:cubicBezTo>
                  <a:cubicBezTo>
                    <a:pt x="36284" y="1169"/>
                    <a:pt x="39027" y="1653"/>
                    <a:pt x="41688" y="2298"/>
                  </a:cubicBezTo>
                  <a:lnTo>
                    <a:pt x="42656" y="2540"/>
                  </a:lnTo>
                  <a:cubicBezTo>
                    <a:pt x="42818" y="2540"/>
                    <a:pt x="42898" y="2338"/>
                    <a:pt x="42777" y="2298"/>
                  </a:cubicBezTo>
                  <a:cubicBezTo>
                    <a:pt x="40075" y="1653"/>
                    <a:pt x="37373" y="1128"/>
                    <a:pt x="34671" y="766"/>
                  </a:cubicBezTo>
                  <a:cubicBezTo>
                    <a:pt x="31888" y="362"/>
                    <a:pt x="29106" y="120"/>
                    <a:pt x="26323" y="40"/>
                  </a:cubicBezTo>
                  <a:cubicBezTo>
                    <a:pt x="25442" y="14"/>
                    <a:pt x="24561" y="1"/>
                    <a:pt x="23678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" name="Google Shape;138;p3"/>
            <p:cNvSpPr/>
            <p:nvPr/>
          </p:nvSpPr>
          <p:spPr>
            <a:xfrm rot="-6495022">
              <a:off x="3844267" y="4433258"/>
              <a:ext cx="708483" cy="658988"/>
            </a:xfrm>
            <a:custGeom>
              <a:avLst/>
              <a:gdLst/>
              <a:ahLst/>
              <a:cxnLst/>
              <a:rect l="l" t="t" r="r" b="b"/>
              <a:pathLst>
                <a:path w="20770" h="19319" extrusionOk="0">
                  <a:moveTo>
                    <a:pt x="20770" y="1"/>
                  </a:moveTo>
                  <a:lnTo>
                    <a:pt x="20770" y="1"/>
                  </a:lnTo>
                  <a:cubicBezTo>
                    <a:pt x="19399" y="485"/>
                    <a:pt x="18148" y="1170"/>
                    <a:pt x="17059" y="2098"/>
                  </a:cubicBezTo>
                  <a:lnTo>
                    <a:pt x="8873" y="8026"/>
                  </a:lnTo>
                  <a:cubicBezTo>
                    <a:pt x="6977" y="9357"/>
                    <a:pt x="5162" y="10809"/>
                    <a:pt x="3509" y="12382"/>
                  </a:cubicBezTo>
                  <a:cubicBezTo>
                    <a:pt x="1613" y="14277"/>
                    <a:pt x="0" y="16939"/>
                    <a:pt x="646" y="19318"/>
                  </a:cubicBezTo>
                  <a:lnTo>
                    <a:pt x="726" y="19238"/>
                  </a:lnTo>
                  <a:cubicBezTo>
                    <a:pt x="5122" y="17302"/>
                    <a:pt x="9397" y="14922"/>
                    <a:pt x="13027" y="11777"/>
                  </a:cubicBezTo>
                  <a:cubicBezTo>
                    <a:pt x="16656" y="8591"/>
                    <a:pt x="19600" y="4517"/>
                    <a:pt x="20770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" name="Google Shape;139;p3"/>
            <p:cNvSpPr/>
            <p:nvPr/>
          </p:nvSpPr>
          <p:spPr>
            <a:xfrm rot="-6495022">
              <a:off x="3604079" y="3882601"/>
              <a:ext cx="1412838" cy="359631"/>
            </a:xfrm>
            <a:custGeom>
              <a:avLst/>
              <a:gdLst/>
              <a:ahLst/>
              <a:cxnLst/>
              <a:rect l="l" t="t" r="r" b="b"/>
              <a:pathLst>
                <a:path w="41419" h="10543" extrusionOk="0">
                  <a:moveTo>
                    <a:pt x="18469" y="1"/>
                  </a:moveTo>
                  <a:cubicBezTo>
                    <a:pt x="12280" y="1"/>
                    <a:pt x="4717" y="2412"/>
                    <a:pt x="1" y="5503"/>
                  </a:cubicBezTo>
                  <a:cubicBezTo>
                    <a:pt x="3469" y="7923"/>
                    <a:pt x="7865" y="8891"/>
                    <a:pt x="12180" y="9536"/>
                  </a:cubicBezTo>
                  <a:cubicBezTo>
                    <a:pt x="16798" y="10211"/>
                    <a:pt x="21453" y="10543"/>
                    <a:pt x="26107" y="10543"/>
                  </a:cubicBezTo>
                  <a:cubicBezTo>
                    <a:pt x="28403" y="10543"/>
                    <a:pt x="30699" y="10462"/>
                    <a:pt x="32990" y="10302"/>
                  </a:cubicBezTo>
                  <a:cubicBezTo>
                    <a:pt x="35853" y="10101"/>
                    <a:pt x="38838" y="9738"/>
                    <a:pt x="41419" y="8326"/>
                  </a:cubicBezTo>
                  <a:cubicBezTo>
                    <a:pt x="41419" y="7963"/>
                    <a:pt x="41015" y="7721"/>
                    <a:pt x="40693" y="7600"/>
                  </a:cubicBezTo>
                  <a:lnTo>
                    <a:pt x="28150" y="2438"/>
                  </a:lnTo>
                  <a:cubicBezTo>
                    <a:pt x="26497" y="1712"/>
                    <a:pt x="24803" y="1067"/>
                    <a:pt x="23029" y="543"/>
                  </a:cubicBezTo>
                  <a:cubicBezTo>
                    <a:pt x="21658" y="171"/>
                    <a:pt x="20112" y="1"/>
                    <a:pt x="18469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" name="Google Shape;140;p3"/>
            <p:cNvSpPr/>
            <p:nvPr/>
          </p:nvSpPr>
          <p:spPr>
            <a:xfrm rot="-6495022">
              <a:off x="4385102" y="4261007"/>
              <a:ext cx="796523" cy="577224"/>
            </a:xfrm>
            <a:custGeom>
              <a:avLst/>
              <a:gdLst/>
              <a:ahLst/>
              <a:cxnLst/>
              <a:rect l="l" t="t" r="r" b="b"/>
              <a:pathLst>
                <a:path w="23351" h="16922" extrusionOk="0">
                  <a:moveTo>
                    <a:pt x="81" y="0"/>
                  </a:moveTo>
                  <a:cubicBezTo>
                    <a:pt x="0" y="4719"/>
                    <a:pt x="2823" y="8953"/>
                    <a:pt x="6655" y="11615"/>
                  </a:cubicBezTo>
                  <a:cubicBezTo>
                    <a:pt x="10446" y="14236"/>
                    <a:pt x="15124" y="15567"/>
                    <a:pt x="19762" y="16616"/>
                  </a:cubicBezTo>
                  <a:cubicBezTo>
                    <a:pt x="20501" y="16769"/>
                    <a:pt x="21257" y="16922"/>
                    <a:pt x="22019" y="16922"/>
                  </a:cubicBezTo>
                  <a:cubicBezTo>
                    <a:pt x="22461" y="16922"/>
                    <a:pt x="22906" y="16870"/>
                    <a:pt x="23351" y="16737"/>
                  </a:cubicBezTo>
                  <a:cubicBezTo>
                    <a:pt x="19842" y="13631"/>
                    <a:pt x="16576" y="10365"/>
                    <a:pt x="13511" y="6897"/>
                  </a:cubicBezTo>
                  <a:cubicBezTo>
                    <a:pt x="10405" y="3428"/>
                    <a:pt x="4840" y="1008"/>
                    <a:pt x="162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" name="Google Shape;141;p3"/>
            <p:cNvSpPr/>
            <p:nvPr/>
          </p:nvSpPr>
          <p:spPr>
            <a:xfrm rot="-6495022">
              <a:off x="4329475" y="5043464"/>
              <a:ext cx="345339" cy="515893"/>
            </a:xfrm>
            <a:custGeom>
              <a:avLst/>
              <a:gdLst/>
              <a:ahLst/>
              <a:cxnLst/>
              <a:rect l="l" t="t" r="r" b="b"/>
              <a:pathLst>
                <a:path w="10124" h="15124" extrusionOk="0">
                  <a:moveTo>
                    <a:pt x="9881" y="0"/>
                  </a:moveTo>
                  <a:lnTo>
                    <a:pt x="9881" y="0"/>
                  </a:lnTo>
                  <a:cubicBezTo>
                    <a:pt x="6050" y="3186"/>
                    <a:pt x="2985" y="7179"/>
                    <a:pt x="969" y="11696"/>
                  </a:cubicBezTo>
                  <a:cubicBezTo>
                    <a:pt x="444" y="12825"/>
                    <a:pt x="1" y="14156"/>
                    <a:pt x="646" y="15124"/>
                  </a:cubicBezTo>
                  <a:cubicBezTo>
                    <a:pt x="3227" y="13511"/>
                    <a:pt x="5405" y="10688"/>
                    <a:pt x="7179" y="8268"/>
                  </a:cubicBezTo>
                  <a:cubicBezTo>
                    <a:pt x="8994" y="5808"/>
                    <a:pt x="10123" y="2864"/>
                    <a:pt x="9881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" name="Google Shape;142;p3"/>
            <p:cNvSpPr/>
            <p:nvPr/>
          </p:nvSpPr>
          <p:spPr>
            <a:xfrm rot="-6495022">
              <a:off x="4813019" y="4963338"/>
              <a:ext cx="359085" cy="468615"/>
            </a:xfrm>
            <a:custGeom>
              <a:avLst/>
              <a:gdLst/>
              <a:ahLst/>
              <a:cxnLst/>
              <a:rect l="l" t="t" r="r" b="b"/>
              <a:pathLst>
                <a:path w="10527" h="13738" extrusionOk="0">
                  <a:moveTo>
                    <a:pt x="1612" y="1"/>
                  </a:moveTo>
                  <a:cubicBezTo>
                    <a:pt x="1196" y="1"/>
                    <a:pt x="752" y="81"/>
                    <a:pt x="283" y="267"/>
                  </a:cubicBezTo>
                  <a:lnTo>
                    <a:pt x="243" y="267"/>
                  </a:lnTo>
                  <a:cubicBezTo>
                    <a:pt x="1" y="3332"/>
                    <a:pt x="969" y="6397"/>
                    <a:pt x="2985" y="8777"/>
                  </a:cubicBezTo>
                  <a:cubicBezTo>
                    <a:pt x="5002" y="11076"/>
                    <a:pt x="7623" y="12810"/>
                    <a:pt x="10527" y="13737"/>
                  </a:cubicBezTo>
                  <a:cubicBezTo>
                    <a:pt x="9518" y="10995"/>
                    <a:pt x="8389" y="8293"/>
                    <a:pt x="7220" y="5591"/>
                  </a:cubicBezTo>
                  <a:cubicBezTo>
                    <a:pt x="6776" y="4502"/>
                    <a:pt x="6211" y="3453"/>
                    <a:pt x="5486" y="2485"/>
                  </a:cubicBezTo>
                  <a:cubicBezTo>
                    <a:pt x="4762" y="1565"/>
                    <a:pt x="3449" y="1"/>
                    <a:pt x="1612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43" name="Google Shape;143;p3"/>
          <p:cNvGrpSpPr/>
          <p:nvPr/>
        </p:nvGrpSpPr>
        <p:grpSpPr>
          <a:xfrm>
            <a:off x="7211635" y="-1010346"/>
            <a:ext cx="5092272" cy="4216151"/>
            <a:chOff x="5408726" y="-757760"/>
            <a:chExt cx="3819204" cy="3162113"/>
          </a:xfrm>
        </p:grpSpPr>
        <p:sp>
          <p:nvSpPr>
            <p:cNvPr id="144" name="Google Shape;144;p3"/>
            <p:cNvSpPr/>
            <p:nvPr/>
          </p:nvSpPr>
          <p:spPr>
            <a:xfrm rot="-8862877">
              <a:off x="7383307" y="-580692"/>
              <a:ext cx="1336874" cy="2119307"/>
            </a:xfrm>
            <a:custGeom>
              <a:avLst/>
              <a:gdLst/>
              <a:ahLst/>
              <a:cxnLst/>
              <a:rect l="l" t="t" r="r" b="b"/>
              <a:pathLst>
                <a:path w="41716" h="66092" extrusionOk="0">
                  <a:moveTo>
                    <a:pt x="41443" y="0"/>
                  </a:moveTo>
                  <a:cubicBezTo>
                    <a:pt x="41399" y="0"/>
                    <a:pt x="41353" y="19"/>
                    <a:pt x="41308" y="64"/>
                  </a:cubicBezTo>
                  <a:cubicBezTo>
                    <a:pt x="37557" y="3613"/>
                    <a:pt x="33968" y="7364"/>
                    <a:pt x="30580" y="11276"/>
                  </a:cubicBezTo>
                  <a:cubicBezTo>
                    <a:pt x="27192" y="15187"/>
                    <a:pt x="24006" y="19220"/>
                    <a:pt x="21022" y="23455"/>
                  </a:cubicBezTo>
                  <a:cubicBezTo>
                    <a:pt x="18078" y="27609"/>
                    <a:pt x="15336" y="31924"/>
                    <a:pt x="12835" y="36320"/>
                  </a:cubicBezTo>
                  <a:cubicBezTo>
                    <a:pt x="10335" y="40756"/>
                    <a:pt x="8036" y="45313"/>
                    <a:pt x="5979" y="49951"/>
                  </a:cubicBezTo>
                  <a:cubicBezTo>
                    <a:pt x="3963" y="54549"/>
                    <a:pt x="2148" y="59267"/>
                    <a:pt x="616" y="64066"/>
                  </a:cubicBezTo>
                  <a:cubicBezTo>
                    <a:pt x="454" y="64631"/>
                    <a:pt x="253" y="65236"/>
                    <a:pt x="51" y="65800"/>
                  </a:cubicBezTo>
                  <a:cubicBezTo>
                    <a:pt x="0" y="65978"/>
                    <a:pt x="141" y="66092"/>
                    <a:pt x="272" y="66092"/>
                  </a:cubicBezTo>
                  <a:cubicBezTo>
                    <a:pt x="350" y="66092"/>
                    <a:pt x="424" y="66052"/>
                    <a:pt x="454" y="65962"/>
                  </a:cubicBezTo>
                  <a:cubicBezTo>
                    <a:pt x="1946" y="61163"/>
                    <a:pt x="3640" y="56444"/>
                    <a:pt x="5616" y="51847"/>
                  </a:cubicBezTo>
                  <a:cubicBezTo>
                    <a:pt x="7593" y="47209"/>
                    <a:pt x="9770" y="42692"/>
                    <a:pt x="12230" y="38296"/>
                  </a:cubicBezTo>
                  <a:cubicBezTo>
                    <a:pt x="14690" y="33819"/>
                    <a:pt x="17352" y="29464"/>
                    <a:pt x="20296" y="25229"/>
                  </a:cubicBezTo>
                  <a:cubicBezTo>
                    <a:pt x="23200" y="20995"/>
                    <a:pt x="26305" y="16922"/>
                    <a:pt x="29612" y="13010"/>
                  </a:cubicBezTo>
                  <a:cubicBezTo>
                    <a:pt x="32919" y="9057"/>
                    <a:pt x="36468" y="5307"/>
                    <a:pt x="40178" y="1677"/>
                  </a:cubicBezTo>
                  <a:cubicBezTo>
                    <a:pt x="40662" y="1234"/>
                    <a:pt x="41106" y="790"/>
                    <a:pt x="41590" y="387"/>
                  </a:cubicBezTo>
                  <a:cubicBezTo>
                    <a:pt x="41715" y="230"/>
                    <a:pt x="41597" y="0"/>
                    <a:pt x="414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5" name="Google Shape;145;p3"/>
            <p:cNvSpPr/>
            <p:nvPr/>
          </p:nvSpPr>
          <p:spPr>
            <a:xfrm rot="-8862877">
              <a:off x="7690931" y="569134"/>
              <a:ext cx="442057" cy="1440662"/>
            </a:xfrm>
            <a:custGeom>
              <a:avLst/>
              <a:gdLst/>
              <a:ahLst/>
              <a:cxnLst/>
              <a:rect l="l" t="t" r="r" b="b"/>
              <a:pathLst>
                <a:path w="13794" h="44928" extrusionOk="0">
                  <a:moveTo>
                    <a:pt x="687" y="0"/>
                  </a:moveTo>
                  <a:cubicBezTo>
                    <a:pt x="1" y="2380"/>
                    <a:pt x="203" y="4800"/>
                    <a:pt x="404" y="7179"/>
                  </a:cubicBezTo>
                  <a:cubicBezTo>
                    <a:pt x="888" y="12825"/>
                    <a:pt x="1412" y="18431"/>
                    <a:pt x="1937" y="24077"/>
                  </a:cubicBezTo>
                  <a:cubicBezTo>
                    <a:pt x="2259" y="27908"/>
                    <a:pt x="2622" y="31780"/>
                    <a:pt x="3671" y="35490"/>
                  </a:cubicBezTo>
                  <a:cubicBezTo>
                    <a:pt x="4881" y="39765"/>
                    <a:pt x="7583" y="44120"/>
                    <a:pt x="12180" y="44927"/>
                  </a:cubicBezTo>
                  <a:lnTo>
                    <a:pt x="12140" y="44766"/>
                  </a:lnTo>
                  <a:cubicBezTo>
                    <a:pt x="13350" y="36619"/>
                    <a:pt x="13793" y="28352"/>
                    <a:pt x="12261" y="20488"/>
                  </a:cubicBezTo>
                  <a:cubicBezTo>
                    <a:pt x="10688" y="12623"/>
                    <a:pt x="6938" y="5082"/>
                    <a:pt x="68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6" name="Google Shape;146;p3"/>
            <p:cNvSpPr/>
            <p:nvPr/>
          </p:nvSpPr>
          <p:spPr>
            <a:xfrm rot="-8862877">
              <a:off x="5839609" y="209075"/>
              <a:ext cx="1499224" cy="1961446"/>
            </a:xfrm>
            <a:custGeom>
              <a:avLst/>
              <a:gdLst/>
              <a:ahLst/>
              <a:cxnLst/>
              <a:rect l="l" t="t" r="r" b="b"/>
              <a:pathLst>
                <a:path w="46782" h="61169" extrusionOk="0">
                  <a:moveTo>
                    <a:pt x="46325" y="0"/>
                  </a:moveTo>
                  <a:cubicBezTo>
                    <a:pt x="45820" y="0"/>
                    <a:pt x="45266" y="338"/>
                    <a:pt x="44806" y="675"/>
                  </a:cubicBezTo>
                  <a:lnTo>
                    <a:pt x="23754" y="15920"/>
                  </a:lnTo>
                  <a:cubicBezTo>
                    <a:pt x="20891" y="17896"/>
                    <a:pt x="18108" y="20074"/>
                    <a:pt x="15487" y="22372"/>
                  </a:cubicBezTo>
                  <a:cubicBezTo>
                    <a:pt x="5969" y="31003"/>
                    <a:pt x="0" y="49110"/>
                    <a:pt x="403" y="61169"/>
                  </a:cubicBezTo>
                  <a:cubicBezTo>
                    <a:pt x="7864" y="57620"/>
                    <a:pt x="13873" y="51692"/>
                    <a:pt x="19277" y="45562"/>
                  </a:cubicBezTo>
                  <a:cubicBezTo>
                    <a:pt x="27747" y="35963"/>
                    <a:pt x="35207" y="25478"/>
                    <a:pt x="41539" y="14347"/>
                  </a:cubicBezTo>
                  <a:cubicBezTo>
                    <a:pt x="44080" y="9830"/>
                    <a:pt x="46500" y="5071"/>
                    <a:pt x="46782" y="111"/>
                  </a:cubicBezTo>
                  <a:cubicBezTo>
                    <a:pt x="46637" y="33"/>
                    <a:pt x="46483" y="0"/>
                    <a:pt x="4632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7" name="Google Shape;147;p3"/>
            <p:cNvSpPr/>
            <p:nvPr/>
          </p:nvSpPr>
          <p:spPr>
            <a:xfrm rot="-8862877">
              <a:off x="6543898" y="4873"/>
              <a:ext cx="1631066" cy="808256"/>
            </a:xfrm>
            <a:custGeom>
              <a:avLst/>
              <a:gdLst/>
              <a:ahLst/>
              <a:cxnLst/>
              <a:rect l="l" t="t" r="r" b="b"/>
              <a:pathLst>
                <a:path w="50896" h="25206" extrusionOk="0">
                  <a:moveTo>
                    <a:pt x="50896" y="0"/>
                  </a:moveTo>
                  <a:lnTo>
                    <a:pt x="50896" y="0"/>
                  </a:lnTo>
                  <a:cubicBezTo>
                    <a:pt x="42306" y="3025"/>
                    <a:pt x="33635" y="5646"/>
                    <a:pt x="24803" y="7784"/>
                  </a:cubicBezTo>
                  <a:cubicBezTo>
                    <a:pt x="16011" y="9921"/>
                    <a:pt x="6413" y="16616"/>
                    <a:pt x="0" y="23028"/>
                  </a:cubicBezTo>
                  <a:cubicBezTo>
                    <a:pt x="3192" y="24532"/>
                    <a:pt x="6744" y="25205"/>
                    <a:pt x="10391" y="25205"/>
                  </a:cubicBezTo>
                  <a:cubicBezTo>
                    <a:pt x="15547" y="25205"/>
                    <a:pt x="20895" y="23860"/>
                    <a:pt x="25690" y="21617"/>
                  </a:cubicBezTo>
                  <a:cubicBezTo>
                    <a:pt x="33836" y="17826"/>
                    <a:pt x="40692" y="11696"/>
                    <a:pt x="47105" y="5364"/>
                  </a:cubicBezTo>
                  <a:cubicBezTo>
                    <a:pt x="48678" y="3791"/>
                    <a:pt x="50331" y="2097"/>
                    <a:pt x="508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8" name="Google Shape;148;p3"/>
            <p:cNvSpPr/>
            <p:nvPr/>
          </p:nvSpPr>
          <p:spPr>
            <a:xfrm rot="-8862877">
              <a:off x="8543788" y="305593"/>
              <a:ext cx="496312" cy="811431"/>
            </a:xfrm>
            <a:custGeom>
              <a:avLst/>
              <a:gdLst/>
              <a:ahLst/>
              <a:cxnLst/>
              <a:rect l="l" t="t" r="r" b="b"/>
              <a:pathLst>
                <a:path w="15487" h="25305" extrusionOk="0">
                  <a:moveTo>
                    <a:pt x="0" y="1"/>
                  </a:moveTo>
                  <a:lnTo>
                    <a:pt x="0" y="1"/>
                  </a:lnTo>
                  <a:cubicBezTo>
                    <a:pt x="1371" y="8187"/>
                    <a:pt x="4880" y="15890"/>
                    <a:pt x="10163" y="22262"/>
                  </a:cubicBezTo>
                  <a:cubicBezTo>
                    <a:pt x="11418" y="23783"/>
                    <a:pt x="13067" y="25304"/>
                    <a:pt x="15110" y="25304"/>
                  </a:cubicBezTo>
                  <a:cubicBezTo>
                    <a:pt x="15234" y="25304"/>
                    <a:pt x="15360" y="25298"/>
                    <a:pt x="15486" y="25287"/>
                  </a:cubicBezTo>
                  <a:cubicBezTo>
                    <a:pt x="15486" y="20165"/>
                    <a:pt x="12986" y="14761"/>
                    <a:pt x="10808" y="10204"/>
                  </a:cubicBezTo>
                  <a:cubicBezTo>
                    <a:pt x="8631" y="5687"/>
                    <a:pt x="4920" y="1775"/>
                    <a:pt x="0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9" name="Google Shape;149;p3"/>
            <p:cNvSpPr/>
            <p:nvPr/>
          </p:nvSpPr>
          <p:spPr>
            <a:xfrm rot="-8862877">
              <a:off x="7915650" y="-206795"/>
              <a:ext cx="1041721" cy="304082"/>
            </a:xfrm>
            <a:custGeom>
              <a:avLst/>
              <a:gdLst/>
              <a:ahLst/>
              <a:cxnLst/>
              <a:rect l="l" t="t" r="r" b="b"/>
              <a:pathLst>
                <a:path w="32506" h="9483" extrusionOk="0">
                  <a:moveTo>
                    <a:pt x="13758" y="0"/>
                  </a:moveTo>
                  <a:cubicBezTo>
                    <a:pt x="12132" y="0"/>
                    <a:pt x="10513" y="136"/>
                    <a:pt x="8913" y="393"/>
                  </a:cubicBezTo>
                  <a:cubicBezTo>
                    <a:pt x="6131" y="957"/>
                    <a:pt x="888" y="2087"/>
                    <a:pt x="1" y="6725"/>
                  </a:cubicBezTo>
                  <a:cubicBezTo>
                    <a:pt x="3227" y="8596"/>
                    <a:pt x="7056" y="9482"/>
                    <a:pt x="10971" y="9482"/>
                  </a:cubicBezTo>
                  <a:cubicBezTo>
                    <a:pt x="12879" y="9482"/>
                    <a:pt x="14807" y="9272"/>
                    <a:pt x="16697" y="8862"/>
                  </a:cubicBezTo>
                  <a:cubicBezTo>
                    <a:pt x="22464" y="7652"/>
                    <a:pt x="27868" y="4708"/>
                    <a:pt x="32506" y="1038"/>
                  </a:cubicBezTo>
                  <a:cubicBezTo>
                    <a:pt x="26940" y="595"/>
                    <a:pt x="21375" y="232"/>
                    <a:pt x="15769" y="70"/>
                  </a:cubicBezTo>
                  <a:cubicBezTo>
                    <a:pt x="15098" y="23"/>
                    <a:pt x="14428" y="0"/>
                    <a:pt x="13758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0" name="Google Shape;150;p3"/>
            <p:cNvSpPr/>
            <p:nvPr/>
          </p:nvSpPr>
          <p:spPr>
            <a:xfrm rot="-8862877">
              <a:off x="6110253" y="364212"/>
              <a:ext cx="1196284" cy="1569824"/>
            </a:xfrm>
            <a:custGeom>
              <a:avLst/>
              <a:gdLst/>
              <a:ahLst/>
              <a:cxnLst/>
              <a:rect l="l" t="t" r="r" b="b"/>
              <a:pathLst>
                <a:path w="37329" h="48956" extrusionOk="0">
                  <a:moveTo>
                    <a:pt x="571" y="48769"/>
                  </a:moveTo>
                  <a:cubicBezTo>
                    <a:pt x="568" y="48769"/>
                    <a:pt x="564" y="48771"/>
                    <a:pt x="558" y="48778"/>
                  </a:cubicBezTo>
                  <a:cubicBezTo>
                    <a:pt x="558" y="48799"/>
                    <a:pt x="561" y="48806"/>
                    <a:pt x="564" y="48806"/>
                  </a:cubicBezTo>
                  <a:cubicBezTo>
                    <a:pt x="572" y="48806"/>
                    <a:pt x="582" y="48769"/>
                    <a:pt x="571" y="48769"/>
                  </a:cubicBezTo>
                  <a:close/>
                  <a:moveTo>
                    <a:pt x="36932" y="1"/>
                  </a:moveTo>
                  <a:cubicBezTo>
                    <a:pt x="36878" y="1"/>
                    <a:pt x="36823" y="18"/>
                    <a:pt x="36773" y="60"/>
                  </a:cubicBezTo>
                  <a:cubicBezTo>
                    <a:pt x="32055" y="4214"/>
                    <a:pt x="27619" y="8650"/>
                    <a:pt x="23465" y="13369"/>
                  </a:cubicBezTo>
                  <a:cubicBezTo>
                    <a:pt x="19875" y="17482"/>
                    <a:pt x="16448" y="21757"/>
                    <a:pt x="13302" y="26234"/>
                  </a:cubicBezTo>
                  <a:cubicBezTo>
                    <a:pt x="10721" y="29783"/>
                    <a:pt x="8341" y="33493"/>
                    <a:pt x="6083" y="37284"/>
                  </a:cubicBezTo>
                  <a:cubicBezTo>
                    <a:pt x="4591" y="39865"/>
                    <a:pt x="3099" y="42486"/>
                    <a:pt x="1727" y="45188"/>
                  </a:cubicBezTo>
                  <a:cubicBezTo>
                    <a:pt x="1163" y="46277"/>
                    <a:pt x="558" y="47406"/>
                    <a:pt x="114" y="48576"/>
                  </a:cubicBezTo>
                  <a:lnTo>
                    <a:pt x="74" y="48657"/>
                  </a:lnTo>
                  <a:cubicBezTo>
                    <a:pt x="0" y="48829"/>
                    <a:pt x="151" y="48956"/>
                    <a:pt x="308" y="48956"/>
                  </a:cubicBezTo>
                  <a:cubicBezTo>
                    <a:pt x="408" y="48956"/>
                    <a:pt x="511" y="48904"/>
                    <a:pt x="558" y="48778"/>
                  </a:cubicBezTo>
                  <a:lnTo>
                    <a:pt x="639" y="48657"/>
                  </a:lnTo>
                  <a:cubicBezTo>
                    <a:pt x="719" y="48455"/>
                    <a:pt x="800" y="48294"/>
                    <a:pt x="881" y="48092"/>
                  </a:cubicBezTo>
                  <a:cubicBezTo>
                    <a:pt x="1203" y="47406"/>
                    <a:pt x="1526" y="46721"/>
                    <a:pt x="1889" y="46035"/>
                  </a:cubicBezTo>
                  <a:cubicBezTo>
                    <a:pt x="3139" y="43535"/>
                    <a:pt x="4470" y="41075"/>
                    <a:pt x="5922" y="38615"/>
                  </a:cubicBezTo>
                  <a:cubicBezTo>
                    <a:pt x="8019" y="34985"/>
                    <a:pt x="10318" y="31436"/>
                    <a:pt x="12737" y="27968"/>
                  </a:cubicBezTo>
                  <a:cubicBezTo>
                    <a:pt x="15762" y="23572"/>
                    <a:pt x="19029" y="19337"/>
                    <a:pt x="22537" y="15264"/>
                  </a:cubicBezTo>
                  <a:cubicBezTo>
                    <a:pt x="26530" y="10586"/>
                    <a:pt x="30805" y="6150"/>
                    <a:pt x="35362" y="1996"/>
                  </a:cubicBezTo>
                  <a:cubicBezTo>
                    <a:pt x="35926" y="1472"/>
                    <a:pt x="36531" y="947"/>
                    <a:pt x="37136" y="423"/>
                  </a:cubicBezTo>
                  <a:cubicBezTo>
                    <a:pt x="37328" y="263"/>
                    <a:pt x="37139" y="1"/>
                    <a:pt x="36932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1" name="Google Shape;151;p3"/>
            <p:cNvSpPr/>
            <p:nvPr/>
          </p:nvSpPr>
          <p:spPr>
            <a:xfrm rot="-8862877">
              <a:off x="7782147" y="723446"/>
              <a:ext cx="283809" cy="1220946"/>
            </a:xfrm>
            <a:custGeom>
              <a:avLst/>
              <a:gdLst/>
              <a:ahLst/>
              <a:cxnLst/>
              <a:rect l="l" t="t" r="r" b="b"/>
              <a:pathLst>
                <a:path w="8856" h="38076" extrusionOk="0">
                  <a:moveTo>
                    <a:pt x="346" y="1"/>
                  </a:moveTo>
                  <a:cubicBezTo>
                    <a:pt x="174" y="1"/>
                    <a:pt x="1" y="175"/>
                    <a:pt x="111" y="368"/>
                  </a:cubicBezTo>
                  <a:cubicBezTo>
                    <a:pt x="555" y="1296"/>
                    <a:pt x="918" y="2224"/>
                    <a:pt x="1200" y="3232"/>
                  </a:cubicBezTo>
                  <a:cubicBezTo>
                    <a:pt x="2168" y="6216"/>
                    <a:pt x="2854" y="9281"/>
                    <a:pt x="3337" y="12387"/>
                  </a:cubicBezTo>
                  <a:cubicBezTo>
                    <a:pt x="3741" y="14806"/>
                    <a:pt x="4023" y="17226"/>
                    <a:pt x="4225" y="19646"/>
                  </a:cubicBezTo>
                  <a:cubicBezTo>
                    <a:pt x="4467" y="22065"/>
                    <a:pt x="4668" y="24445"/>
                    <a:pt x="5031" y="26865"/>
                  </a:cubicBezTo>
                  <a:cubicBezTo>
                    <a:pt x="5394" y="29768"/>
                    <a:pt x="6080" y="32632"/>
                    <a:pt x="7048" y="35374"/>
                  </a:cubicBezTo>
                  <a:cubicBezTo>
                    <a:pt x="7290" y="36019"/>
                    <a:pt x="7572" y="36665"/>
                    <a:pt x="7895" y="37270"/>
                  </a:cubicBezTo>
                  <a:cubicBezTo>
                    <a:pt x="8016" y="37512"/>
                    <a:pt x="8177" y="37754"/>
                    <a:pt x="8338" y="37995"/>
                  </a:cubicBezTo>
                  <a:cubicBezTo>
                    <a:pt x="8385" y="38052"/>
                    <a:pt x="8441" y="38075"/>
                    <a:pt x="8496" y="38075"/>
                  </a:cubicBezTo>
                  <a:cubicBezTo>
                    <a:pt x="8678" y="38075"/>
                    <a:pt x="8856" y="37818"/>
                    <a:pt x="8701" y="37633"/>
                  </a:cubicBezTo>
                  <a:cubicBezTo>
                    <a:pt x="8690" y="37610"/>
                    <a:pt x="8685" y="37603"/>
                    <a:pt x="8683" y="37603"/>
                  </a:cubicBezTo>
                  <a:cubicBezTo>
                    <a:pt x="8679" y="37603"/>
                    <a:pt x="8683" y="37621"/>
                    <a:pt x="8679" y="37621"/>
                  </a:cubicBezTo>
                  <a:cubicBezTo>
                    <a:pt x="8677" y="37621"/>
                    <a:pt x="8672" y="37614"/>
                    <a:pt x="8661" y="37592"/>
                  </a:cubicBezTo>
                  <a:cubicBezTo>
                    <a:pt x="8621" y="37471"/>
                    <a:pt x="8500" y="37350"/>
                    <a:pt x="8459" y="37229"/>
                  </a:cubicBezTo>
                  <a:cubicBezTo>
                    <a:pt x="8177" y="36745"/>
                    <a:pt x="7895" y="36221"/>
                    <a:pt x="7693" y="35656"/>
                  </a:cubicBezTo>
                  <a:cubicBezTo>
                    <a:pt x="6765" y="33156"/>
                    <a:pt x="6080" y="30535"/>
                    <a:pt x="5677" y="27873"/>
                  </a:cubicBezTo>
                  <a:cubicBezTo>
                    <a:pt x="4870" y="23154"/>
                    <a:pt x="4709" y="18315"/>
                    <a:pt x="4023" y="13596"/>
                  </a:cubicBezTo>
                  <a:cubicBezTo>
                    <a:pt x="3539" y="10249"/>
                    <a:pt x="2854" y="6942"/>
                    <a:pt x="1886" y="3716"/>
                  </a:cubicBezTo>
                  <a:cubicBezTo>
                    <a:pt x="1644" y="2869"/>
                    <a:pt x="1321" y="2022"/>
                    <a:pt x="998" y="1215"/>
                  </a:cubicBezTo>
                  <a:cubicBezTo>
                    <a:pt x="877" y="852"/>
                    <a:pt x="716" y="489"/>
                    <a:pt x="555" y="167"/>
                  </a:cubicBezTo>
                  <a:lnTo>
                    <a:pt x="555" y="126"/>
                  </a:lnTo>
                  <a:cubicBezTo>
                    <a:pt x="504" y="38"/>
                    <a:pt x="425" y="1"/>
                    <a:pt x="34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2" name="Google Shape;152;p3"/>
            <p:cNvSpPr/>
            <p:nvPr/>
          </p:nvSpPr>
          <p:spPr>
            <a:xfrm rot="-8862877">
              <a:off x="6835627" y="156324"/>
              <a:ext cx="1270184" cy="524376"/>
            </a:xfrm>
            <a:custGeom>
              <a:avLst/>
              <a:gdLst/>
              <a:ahLst/>
              <a:cxnLst/>
              <a:rect l="l" t="t" r="r" b="b"/>
              <a:pathLst>
                <a:path w="39635" h="16353" extrusionOk="0">
                  <a:moveTo>
                    <a:pt x="39238" y="1"/>
                  </a:moveTo>
                  <a:cubicBezTo>
                    <a:pt x="39184" y="1"/>
                    <a:pt x="39129" y="18"/>
                    <a:pt x="39079" y="60"/>
                  </a:cubicBezTo>
                  <a:cubicBezTo>
                    <a:pt x="35571" y="2681"/>
                    <a:pt x="31860" y="5020"/>
                    <a:pt x="27989" y="7077"/>
                  </a:cubicBezTo>
                  <a:cubicBezTo>
                    <a:pt x="21980" y="10183"/>
                    <a:pt x="15608" y="12602"/>
                    <a:pt x="9034" y="14256"/>
                  </a:cubicBezTo>
                  <a:cubicBezTo>
                    <a:pt x="7018" y="14740"/>
                    <a:pt x="5001" y="15183"/>
                    <a:pt x="2945" y="15506"/>
                  </a:cubicBezTo>
                  <a:cubicBezTo>
                    <a:pt x="2340" y="15587"/>
                    <a:pt x="1735" y="15667"/>
                    <a:pt x="1130" y="15748"/>
                  </a:cubicBezTo>
                  <a:lnTo>
                    <a:pt x="847" y="15788"/>
                  </a:lnTo>
                  <a:lnTo>
                    <a:pt x="323" y="15788"/>
                  </a:lnTo>
                  <a:cubicBezTo>
                    <a:pt x="1" y="15829"/>
                    <a:pt x="1" y="16313"/>
                    <a:pt x="323" y="16313"/>
                  </a:cubicBezTo>
                  <a:lnTo>
                    <a:pt x="283" y="16353"/>
                  </a:lnTo>
                  <a:cubicBezTo>
                    <a:pt x="1009" y="16272"/>
                    <a:pt x="1735" y="16192"/>
                    <a:pt x="2461" y="16071"/>
                  </a:cubicBezTo>
                  <a:cubicBezTo>
                    <a:pt x="4396" y="15788"/>
                    <a:pt x="6332" y="15425"/>
                    <a:pt x="8228" y="14982"/>
                  </a:cubicBezTo>
                  <a:cubicBezTo>
                    <a:pt x="11131" y="14296"/>
                    <a:pt x="13954" y="13449"/>
                    <a:pt x="16737" y="12481"/>
                  </a:cubicBezTo>
                  <a:cubicBezTo>
                    <a:pt x="20246" y="11271"/>
                    <a:pt x="23633" y="9820"/>
                    <a:pt x="26940" y="8166"/>
                  </a:cubicBezTo>
                  <a:cubicBezTo>
                    <a:pt x="30852" y="6190"/>
                    <a:pt x="34562" y="3972"/>
                    <a:pt x="38071" y="1431"/>
                  </a:cubicBezTo>
                  <a:cubicBezTo>
                    <a:pt x="38555" y="1108"/>
                    <a:pt x="38999" y="746"/>
                    <a:pt x="39442" y="423"/>
                  </a:cubicBezTo>
                  <a:cubicBezTo>
                    <a:pt x="39634" y="263"/>
                    <a:pt x="39445" y="1"/>
                    <a:pt x="3923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3" name="Google Shape;153;p3"/>
            <p:cNvSpPr/>
            <p:nvPr/>
          </p:nvSpPr>
          <p:spPr>
            <a:xfrm rot="-8862877">
              <a:off x="8097980" y="-67933"/>
              <a:ext cx="759162" cy="110564"/>
            </a:xfrm>
            <a:custGeom>
              <a:avLst/>
              <a:gdLst/>
              <a:ahLst/>
              <a:cxnLst/>
              <a:rect l="l" t="t" r="r" b="b"/>
              <a:pathLst>
                <a:path w="23689" h="3448" extrusionOk="0">
                  <a:moveTo>
                    <a:pt x="23378" y="1"/>
                  </a:moveTo>
                  <a:cubicBezTo>
                    <a:pt x="23348" y="1"/>
                    <a:pt x="23315" y="7"/>
                    <a:pt x="23280" y="20"/>
                  </a:cubicBezTo>
                  <a:cubicBezTo>
                    <a:pt x="18723" y="1633"/>
                    <a:pt x="13964" y="2601"/>
                    <a:pt x="9124" y="2883"/>
                  </a:cubicBezTo>
                  <a:cubicBezTo>
                    <a:pt x="8489" y="2924"/>
                    <a:pt x="7854" y="2944"/>
                    <a:pt x="7219" y="2944"/>
                  </a:cubicBezTo>
                  <a:cubicBezTo>
                    <a:pt x="5316" y="2944"/>
                    <a:pt x="3418" y="2762"/>
                    <a:pt x="1542" y="2399"/>
                  </a:cubicBezTo>
                  <a:cubicBezTo>
                    <a:pt x="1180" y="2319"/>
                    <a:pt x="776" y="2198"/>
                    <a:pt x="413" y="2077"/>
                  </a:cubicBezTo>
                  <a:cubicBezTo>
                    <a:pt x="378" y="2064"/>
                    <a:pt x="345" y="2058"/>
                    <a:pt x="315" y="2058"/>
                  </a:cubicBezTo>
                  <a:cubicBezTo>
                    <a:pt x="69" y="2058"/>
                    <a:pt x="0" y="2457"/>
                    <a:pt x="252" y="2601"/>
                  </a:cubicBezTo>
                  <a:lnTo>
                    <a:pt x="292" y="2601"/>
                  </a:lnTo>
                  <a:cubicBezTo>
                    <a:pt x="1502" y="2964"/>
                    <a:pt x="2752" y="3206"/>
                    <a:pt x="4003" y="3287"/>
                  </a:cubicBezTo>
                  <a:cubicBezTo>
                    <a:pt x="5186" y="3394"/>
                    <a:pt x="6369" y="3448"/>
                    <a:pt x="7549" y="3448"/>
                  </a:cubicBezTo>
                  <a:cubicBezTo>
                    <a:pt x="9909" y="3448"/>
                    <a:pt x="12257" y="3233"/>
                    <a:pt x="14569" y="2803"/>
                  </a:cubicBezTo>
                  <a:cubicBezTo>
                    <a:pt x="17593" y="2278"/>
                    <a:pt x="20537" y="1512"/>
                    <a:pt x="23401" y="504"/>
                  </a:cubicBezTo>
                  <a:cubicBezTo>
                    <a:pt x="23688" y="396"/>
                    <a:pt x="23624" y="1"/>
                    <a:pt x="2337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4" name="Google Shape;154;p3"/>
            <p:cNvSpPr/>
            <p:nvPr/>
          </p:nvSpPr>
          <p:spPr>
            <a:xfrm rot="-8862877">
              <a:off x="8593371" y="371233"/>
              <a:ext cx="398954" cy="662292"/>
            </a:xfrm>
            <a:custGeom>
              <a:avLst/>
              <a:gdLst/>
              <a:ahLst/>
              <a:cxnLst/>
              <a:rect l="l" t="t" r="r" b="b"/>
              <a:pathLst>
                <a:path w="12449" h="20654" extrusionOk="0">
                  <a:moveTo>
                    <a:pt x="326" y="1"/>
                  </a:moveTo>
                  <a:cubicBezTo>
                    <a:pt x="163" y="1"/>
                    <a:pt x="0" y="175"/>
                    <a:pt x="83" y="369"/>
                  </a:cubicBezTo>
                  <a:cubicBezTo>
                    <a:pt x="2180" y="5047"/>
                    <a:pt x="4519" y="9604"/>
                    <a:pt x="7181" y="14040"/>
                  </a:cubicBezTo>
                  <a:cubicBezTo>
                    <a:pt x="8391" y="16057"/>
                    <a:pt x="9722" y="18033"/>
                    <a:pt x="11254" y="19848"/>
                  </a:cubicBezTo>
                  <a:cubicBezTo>
                    <a:pt x="11456" y="20090"/>
                    <a:pt x="11658" y="20331"/>
                    <a:pt x="11900" y="20573"/>
                  </a:cubicBezTo>
                  <a:cubicBezTo>
                    <a:pt x="11956" y="20630"/>
                    <a:pt x="12019" y="20653"/>
                    <a:pt x="12079" y="20653"/>
                  </a:cubicBezTo>
                  <a:cubicBezTo>
                    <a:pt x="12278" y="20653"/>
                    <a:pt x="12448" y="20396"/>
                    <a:pt x="12263" y="20211"/>
                  </a:cubicBezTo>
                  <a:cubicBezTo>
                    <a:pt x="11537" y="19485"/>
                    <a:pt x="10891" y="18678"/>
                    <a:pt x="10286" y="17831"/>
                  </a:cubicBezTo>
                  <a:cubicBezTo>
                    <a:pt x="8270" y="14968"/>
                    <a:pt x="6415" y="11983"/>
                    <a:pt x="4842" y="8878"/>
                  </a:cubicBezTo>
                  <a:cubicBezTo>
                    <a:pt x="3310" y="6015"/>
                    <a:pt x="1858" y="3071"/>
                    <a:pt x="527" y="127"/>
                  </a:cubicBezTo>
                  <a:cubicBezTo>
                    <a:pt x="476" y="38"/>
                    <a:pt x="401" y="1"/>
                    <a:pt x="326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55" name="Google Shape;155;p3"/>
          <p:cNvGrpSpPr/>
          <p:nvPr/>
        </p:nvGrpSpPr>
        <p:grpSpPr>
          <a:xfrm>
            <a:off x="-1774902" y="5029669"/>
            <a:ext cx="6920372" cy="4433836"/>
            <a:chOff x="-754697" y="1352100"/>
            <a:chExt cx="6171556" cy="3954075"/>
          </a:xfrm>
        </p:grpSpPr>
        <p:sp>
          <p:nvSpPr>
            <p:cNvPr id="156" name="Google Shape;156;p3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7" name="Google Shape;157;p3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8" name="Google Shape;158;p3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9" name="Google Shape;159;p3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0" name="Google Shape;160;p3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1" name="Google Shape;161;p3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2" name="Google Shape;162;p3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3" name="Google Shape;163;p3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4" name="Google Shape;164;p3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5" name="Google Shape;165;p3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6" name="Google Shape;166;p3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67" name="Google Shape;167;p3"/>
          <p:cNvSpPr/>
          <p:nvPr/>
        </p:nvSpPr>
        <p:spPr>
          <a:xfrm rot="-5400000">
            <a:off x="2559059" y="23431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68" name="Google Shape;168;p3"/>
          <p:cNvGrpSpPr/>
          <p:nvPr/>
        </p:nvGrpSpPr>
        <p:grpSpPr>
          <a:xfrm>
            <a:off x="-885689" y="-1040542"/>
            <a:ext cx="4769833" cy="5562163"/>
            <a:chOff x="-664267" y="-780406"/>
            <a:chExt cx="3577375" cy="4171622"/>
          </a:xfrm>
        </p:grpSpPr>
        <p:sp>
          <p:nvSpPr>
            <p:cNvPr id="169" name="Google Shape;169;p3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0" name="Google Shape;170;p3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1" name="Google Shape;171;p3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2" name="Google Shape;172;p3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3" name="Google Shape;173;p3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4" name="Google Shape;174;p3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5" name="Google Shape;175;p3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6" name="Google Shape;176;p3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7" name="Google Shape;177;p3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8" name="Google Shape;178;p3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9" name="Google Shape;179;p3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0" name="Google Shape;180;p3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1" name="Google Shape;181;p3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2" name="Google Shape;182;p3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3" name="Google Shape;183;p3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4" name="Google Shape;184;p3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5" name="Google Shape;185;p3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6" name="Google Shape;186;p3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7" name="Google Shape;187;p3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8" name="Google Shape;188;p3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9" name="Google Shape;189;p3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0" name="Google Shape;190;p3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1" name="Google Shape;191;p3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2" name="Google Shape;192;p3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3" name="Google Shape;193;p3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4" name="Google Shape;194;p3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5" name="Google Shape;195;p3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6" name="Google Shape;196;p3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7" name="Google Shape;197;p3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8" name="Google Shape;198;p3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9" name="Google Shape;199;p3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0" name="Google Shape;200;p3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1" name="Google Shape;201;p3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2" name="Google Shape;202;p3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3" name="Google Shape;203;p3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4" name="Google Shape;204;p3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05" name="Google Shape;205;p3"/>
          <p:cNvSpPr txBox="1">
            <a:spLocks noGrp="1"/>
          </p:cNvSpPr>
          <p:nvPr>
            <p:ph type="title"/>
          </p:nvPr>
        </p:nvSpPr>
        <p:spPr>
          <a:xfrm>
            <a:off x="4506000" y="3294528"/>
            <a:ext cx="3180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C8D05"/>
              </a:buClr>
              <a:buSzPts val="4500"/>
              <a:buNone/>
              <a:defRPr sz="6000">
                <a:solidFill>
                  <a:srgbClr val="FC8D0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None/>
              <a:defRPr sz="6000">
                <a:solidFill>
                  <a:schemeClr val="accent5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06" name="Google Shape;206;p3"/>
          <p:cNvSpPr txBox="1">
            <a:spLocks noGrp="1"/>
          </p:cNvSpPr>
          <p:nvPr>
            <p:ph type="title" idx="2" hasCustomPrompt="1"/>
          </p:nvPr>
        </p:nvSpPr>
        <p:spPr>
          <a:xfrm>
            <a:off x="4506000" y="1598767"/>
            <a:ext cx="3180000" cy="17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7" name="Google Shape;207;p3"/>
          <p:cNvSpPr txBox="1">
            <a:spLocks noGrp="1"/>
          </p:cNvSpPr>
          <p:nvPr>
            <p:ph type="subTitle" idx="1"/>
          </p:nvPr>
        </p:nvSpPr>
        <p:spPr>
          <a:xfrm>
            <a:off x="3769000" y="4293384"/>
            <a:ext cx="4654000" cy="7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368178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 txBox="1">
            <a:spLocks noGrp="1"/>
          </p:cNvSpPr>
          <p:nvPr>
            <p:ph type="body" idx="1"/>
          </p:nvPr>
        </p:nvSpPr>
        <p:spPr>
          <a:xfrm>
            <a:off x="1194667" y="1536633"/>
            <a:ext cx="9708800" cy="49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2pPr>
            <a:lvl3pPr marL="1828754" lvl="2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3pPr>
            <a:lvl4pPr marL="2438339" lvl="3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4pPr>
            <a:lvl5pPr marL="3047924" lvl="4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5pPr>
            <a:lvl6pPr marL="3657509" lvl="5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6pPr>
            <a:lvl7pPr marL="4267093" lvl="6" indent="-414856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7pPr>
            <a:lvl8pPr marL="4876678" lvl="7" indent="-414856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8pPr>
            <a:lvl9pPr marL="5486263" lvl="8" indent="-414856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73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grpSp>
        <p:nvGrpSpPr>
          <p:cNvPr id="210" name="Google Shape;210;p4"/>
          <p:cNvGrpSpPr/>
          <p:nvPr/>
        </p:nvGrpSpPr>
        <p:grpSpPr>
          <a:xfrm rot="6208042">
            <a:off x="10907620" y="65870"/>
            <a:ext cx="1461208" cy="1160765"/>
            <a:chOff x="2408692" y="-569353"/>
            <a:chExt cx="3769974" cy="2558659"/>
          </a:xfrm>
        </p:grpSpPr>
        <p:sp>
          <p:nvSpPr>
            <p:cNvPr id="211" name="Google Shape;211;p4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" name="Google Shape;212;p4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" name="Google Shape;213;p4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" name="Google Shape;214;p4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" name="Google Shape;215;p4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16" name="Google Shape;216;p4"/>
          <p:cNvSpPr/>
          <p:nvPr/>
        </p:nvSpPr>
        <p:spPr>
          <a:xfrm rot="4386371" flipH="1">
            <a:off x="80818" y="5069407"/>
            <a:ext cx="1975319" cy="2585541"/>
          </a:xfrm>
          <a:custGeom>
            <a:avLst/>
            <a:gdLst/>
            <a:ahLst/>
            <a:cxnLst/>
            <a:rect l="l" t="t" r="r" b="b"/>
            <a:pathLst>
              <a:path w="121444" h="145414" extrusionOk="0">
                <a:moveTo>
                  <a:pt x="11105" y="1"/>
                </a:moveTo>
                <a:cubicBezTo>
                  <a:pt x="7386" y="1"/>
                  <a:pt x="3657" y="718"/>
                  <a:pt x="220" y="2141"/>
                </a:cubicBezTo>
                <a:lnTo>
                  <a:pt x="0" y="16548"/>
                </a:lnTo>
                <a:cubicBezTo>
                  <a:pt x="9883" y="21028"/>
                  <a:pt x="18887" y="27045"/>
                  <a:pt x="20731" y="38640"/>
                </a:cubicBezTo>
                <a:cubicBezTo>
                  <a:pt x="21917" y="45843"/>
                  <a:pt x="18974" y="53178"/>
                  <a:pt x="19458" y="60513"/>
                </a:cubicBezTo>
                <a:cubicBezTo>
                  <a:pt x="20029" y="69825"/>
                  <a:pt x="25914" y="77643"/>
                  <a:pt x="32195" y="83924"/>
                </a:cubicBezTo>
                <a:cubicBezTo>
                  <a:pt x="38476" y="90204"/>
                  <a:pt x="45547" y="95826"/>
                  <a:pt x="49851" y="103864"/>
                </a:cubicBezTo>
                <a:cubicBezTo>
                  <a:pt x="56835" y="116821"/>
                  <a:pt x="54639" y="134917"/>
                  <a:pt x="44800" y="145414"/>
                </a:cubicBezTo>
                <a:lnTo>
                  <a:pt x="121443" y="125342"/>
                </a:lnTo>
                <a:cubicBezTo>
                  <a:pt x="119467" y="105050"/>
                  <a:pt x="106949" y="86427"/>
                  <a:pt x="89864" y="78433"/>
                </a:cubicBezTo>
                <a:cubicBezTo>
                  <a:pt x="82002" y="74744"/>
                  <a:pt x="73481" y="73251"/>
                  <a:pt x="65356" y="70396"/>
                </a:cubicBezTo>
                <a:cubicBezTo>
                  <a:pt x="57230" y="67541"/>
                  <a:pt x="49061" y="62973"/>
                  <a:pt x="44493" y="55067"/>
                </a:cubicBezTo>
                <a:cubicBezTo>
                  <a:pt x="36938" y="42110"/>
                  <a:pt x="40803" y="23795"/>
                  <a:pt x="32766" y="11233"/>
                </a:cubicBezTo>
                <a:cubicBezTo>
                  <a:pt x="27948" y="3701"/>
                  <a:pt x="19551" y="1"/>
                  <a:pt x="11105" y="1"/>
                </a:cubicBezTo>
                <a:close/>
              </a:path>
            </a:pathLst>
          </a:custGeom>
          <a:solidFill>
            <a:srgbClr val="6BA4AA">
              <a:alpha val="6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7" name="Google Shape;217;p4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0638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"/>
          <p:cNvSpPr txBox="1">
            <a:spLocks noGrp="1"/>
          </p:cNvSpPr>
          <p:nvPr>
            <p:ph type="title"/>
          </p:nvPr>
        </p:nvSpPr>
        <p:spPr>
          <a:xfrm>
            <a:off x="2578117" y="3806733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title" idx="2"/>
          </p:nvPr>
        </p:nvSpPr>
        <p:spPr>
          <a:xfrm>
            <a:off x="6701651" y="3806733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221" name="Google Shape;221;p5"/>
          <p:cNvGrpSpPr/>
          <p:nvPr/>
        </p:nvGrpSpPr>
        <p:grpSpPr>
          <a:xfrm>
            <a:off x="-2283370" y="4045673"/>
            <a:ext cx="5024211" cy="3799184"/>
            <a:chOff x="-1712527" y="3034255"/>
            <a:chExt cx="3768158" cy="2849388"/>
          </a:xfrm>
        </p:grpSpPr>
        <p:sp>
          <p:nvSpPr>
            <p:cNvPr id="222" name="Google Shape;222;p5"/>
            <p:cNvSpPr/>
            <p:nvPr/>
          </p:nvSpPr>
          <p:spPr>
            <a:xfrm rot="-5016194">
              <a:off x="-1065061" y="2701704"/>
              <a:ext cx="2473226" cy="3514489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3" name="Google Shape;223;p5"/>
            <p:cNvSpPr/>
            <p:nvPr/>
          </p:nvSpPr>
          <p:spPr>
            <a:xfrm rot="-5016194">
              <a:off x="350222" y="4354653"/>
              <a:ext cx="16542" cy="9686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4" name="Google Shape;224;p5"/>
            <p:cNvSpPr/>
            <p:nvPr/>
          </p:nvSpPr>
          <p:spPr>
            <a:xfrm rot="-5016194">
              <a:off x="170106" y="4816477"/>
              <a:ext cx="15178" cy="10198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5" name="Google Shape;225;p5"/>
            <p:cNvSpPr/>
            <p:nvPr/>
          </p:nvSpPr>
          <p:spPr>
            <a:xfrm rot="-5016194">
              <a:off x="1076354" y="4489924"/>
              <a:ext cx="19271" cy="15723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6" name="Google Shape;226;p5"/>
            <p:cNvSpPr/>
            <p:nvPr/>
          </p:nvSpPr>
          <p:spPr>
            <a:xfrm rot="-5016194">
              <a:off x="1326223" y="5076196"/>
              <a:ext cx="17906" cy="16065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7" name="Google Shape;227;p5"/>
            <p:cNvSpPr/>
            <p:nvPr/>
          </p:nvSpPr>
          <p:spPr>
            <a:xfrm rot="-5016194">
              <a:off x="1023554" y="5066968"/>
              <a:ext cx="22067" cy="26638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8" name="Google Shape;228;p5"/>
            <p:cNvSpPr/>
            <p:nvPr/>
          </p:nvSpPr>
          <p:spPr>
            <a:xfrm rot="-5016194">
              <a:off x="1118915" y="4865437"/>
              <a:ext cx="12415" cy="14018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9" name="Google Shape;229;p5"/>
            <p:cNvSpPr/>
            <p:nvPr/>
          </p:nvSpPr>
          <p:spPr>
            <a:xfrm rot="-5016194">
              <a:off x="1294504" y="4675607"/>
              <a:ext cx="13779" cy="16542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0" name="Google Shape;230;p5"/>
            <p:cNvSpPr/>
            <p:nvPr/>
          </p:nvSpPr>
          <p:spPr>
            <a:xfrm rot="-5016194">
              <a:off x="1174624" y="5203207"/>
              <a:ext cx="13779" cy="16883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1" name="Google Shape;231;p5"/>
            <p:cNvSpPr/>
            <p:nvPr/>
          </p:nvSpPr>
          <p:spPr>
            <a:xfrm rot="-5016194">
              <a:off x="143709" y="4587442"/>
              <a:ext cx="13779" cy="17906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" name="Google Shape;232;p5"/>
            <p:cNvSpPr/>
            <p:nvPr/>
          </p:nvSpPr>
          <p:spPr>
            <a:xfrm rot="-5016194">
              <a:off x="260333" y="4978677"/>
              <a:ext cx="42668" cy="35779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" name="Google Shape;233;p5"/>
            <p:cNvSpPr/>
            <p:nvPr/>
          </p:nvSpPr>
          <p:spPr>
            <a:xfrm rot="-5016194">
              <a:off x="406522" y="4624213"/>
              <a:ext cx="23432" cy="25137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" name="Google Shape;234;p5"/>
            <p:cNvSpPr/>
            <p:nvPr/>
          </p:nvSpPr>
          <p:spPr>
            <a:xfrm rot="-5016194">
              <a:off x="285999" y="4670704"/>
              <a:ext cx="24796" cy="25683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" name="Google Shape;235;p5"/>
            <p:cNvSpPr/>
            <p:nvPr/>
          </p:nvSpPr>
          <p:spPr>
            <a:xfrm rot="-5016194">
              <a:off x="-30625" y="4751110"/>
              <a:ext cx="13779" cy="19680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" name="Google Shape;236;p5"/>
            <p:cNvSpPr/>
            <p:nvPr/>
          </p:nvSpPr>
          <p:spPr>
            <a:xfrm rot="-5016194">
              <a:off x="-3894" y="4960224"/>
              <a:ext cx="16542" cy="14700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7" name="Google Shape;237;p5"/>
            <p:cNvSpPr/>
            <p:nvPr/>
          </p:nvSpPr>
          <p:spPr>
            <a:xfrm rot="-5016194">
              <a:off x="166662" y="5057352"/>
              <a:ext cx="28923" cy="27525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8" name="Google Shape;238;p5"/>
            <p:cNvSpPr/>
            <p:nvPr/>
          </p:nvSpPr>
          <p:spPr>
            <a:xfrm rot="-5016194">
              <a:off x="115596" y="4944871"/>
              <a:ext cx="26160" cy="27559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9" name="Google Shape;239;p5"/>
            <p:cNvSpPr/>
            <p:nvPr/>
          </p:nvSpPr>
          <p:spPr>
            <a:xfrm rot="-5016194">
              <a:off x="-95557" y="5136487"/>
              <a:ext cx="27525" cy="16542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0" name="Google Shape;240;p5"/>
            <p:cNvSpPr/>
            <p:nvPr/>
          </p:nvSpPr>
          <p:spPr>
            <a:xfrm rot="-5016194">
              <a:off x="712025" y="4734436"/>
              <a:ext cx="39906" cy="49422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1" name="Google Shape;241;p5"/>
            <p:cNvSpPr/>
            <p:nvPr/>
          </p:nvSpPr>
          <p:spPr>
            <a:xfrm rot="-5016194">
              <a:off x="889919" y="4897333"/>
              <a:ext cx="22067" cy="25887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2" name="Google Shape;242;p5"/>
            <p:cNvSpPr/>
            <p:nvPr/>
          </p:nvSpPr>
          <p:spPr>
            <a:xfrm rot="-5016194">
              <a:off x="782663" y="5068230"/>
              <a:ext cx="39906" cy="42702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3" name="Google Shape;243;p5"/>
            <p:cNvSpPr/>
            <p:nvPr/>
          </p:nvSpPr>
          <p:spPr>
            <a:xfrm rot="-5016194">
              <a:off x="719388" y="4821995"/>
              <a:ext cx="39940" cy="39292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4" name="Google Shape;244;p5"/>
            <p:cNvSpPr/>
            <p:nvPr/>
          </p:nvSpPr>
          <p:spPr>
            <a:xfrm rot="-5016194">
              <a:off x="762861" y="4394341"/>
              <a:ext cx="22067" cy="26194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5" name="Google Shape;245;p5"/>
            <p:cNvSpPr/>
            <p:nvPr/>
          </p:nvSpPr>
          <p:spPr>
            <a:xfrm rot="-5016194">
              <a:off x="546136" y="4922214"/>
              <a:ext cx="33050" cy="35915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6" name="Google Shape;246;p5"/>
            <p:cNvSpPr/>
            <p:nvPr/>
          </p:nvSpPr>
          <p:spPr>
            <a:xfrm rot="-5016194">
              <a:off x="494630" y="4806614"/>
              <a:ext cx="35779" cy="37177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7" name="Google Shape;247;p5"/>
            <p:cNvSpPr/>
            <p:nvPr/>
          </p:nvSpPr>
          <p:spPr>
            <a:xfrm rot="-5016194">
              <a:off x="472838" y="4552432"/>
              <a:ext cx="15144" cy="19305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8" name="Google Shape;248;p5"/>
            <p:cNvSpPr/>
            <p:nvPr/>
          </p:nvSpPr>
          <p:spPr>
            <a:xfrm rot="-5016194">
              <a:off x="570474" y="4575363"/>
              <a:ext cx="23432" cy="26706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9" name="Google Shape;249;p5"/>
            <p:cNvSpPr/>
            <p:nvPr/>
          </p:nvSpPr>
          <p:spPr>
            <a:xfrm rot="-5016194">
              <a:off x="1083310" y="4713599"/>
              <a:ext cx="15178" cy="16542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0" name="Google Shape;250;p5"/>
            <p:cNvSpPr/>
            <p:nvPr/>
          </p:nvSpPr>
          <p:spPr>
            <a:xfrm rot="-5016194">
              <a:off x="369536" y="4853066"/>
              <a:ext cx="39940" cy="39906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1" name="Google Shape;251;p5"/>
            <p:cNvSpPr/>
            <p:nvPr/>
          </p:nvSpPr>
          <p:spPr>
            <a:xfrm rot="-5016194">
              <a:off x="750423" y="5274503"/>
              <a:ext cx="27559" cy="27081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2" name="Google Shape;252;p5"/>
            <p:cNvSpPr/>
            <p:nvPr/>
          </p:nvSpPr>
          <p:spPr>
            <a:xfrm rot="-5016194">
              <a:off x="546065" y="5017990"/>
              <a:ext cx="31686" cy="36597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3" name="Google Shape;253;p5"/>
            <p:cNvSpPr/>
            <p:nvPr/>
          </p:nvSpPr>
          <p:spPr>
            <a:xfrm rot="-5016194">
              <a:off x="324871" y="5119881"/>
              <a:ext cx="38541" cy="42805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4" name="Google Shape;254;p5"/>
            <p:cNvSpPr/>
            <p:nvPr/>
          </p:nvSpPr>
          <p:spPr>
            <a:xfrm rot="-5016194">
              <a:off x="858331" y="4636966"/>
              <a:ext cx="23398" cy="23398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5" name="Google Shape;255;p5"/>
            <p:cNvSpPr/>
            <p:nvPr/>
          </p:nvSpPr>
          <p:spPr>
            <a:xfrm rot="-5016194">
              <a:off x="1021611" y="5243829"/>
              <a:ext cx="19305" cy="15417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56" name="Google Shape;256;p5"/>
          <p:cNvGrpSpPr/>
          <p:nvPr/>
        </p:nvGrpSpPr>
        <p:grpSpPr>
          <a:xfrm rot="6208522">
            <a:off x="10672293" y="71650"/>
            <a:ext cx="1980217" cy="1378967"/>
            <a:chOff x="2408692" y="-569353"/>
            <a:chExt cx="3769974" cy="2558659"/>
          </a:xfrm>
        </p:grpSpPr>
        <p:sp>
          <p:nvSpPr>
            <p:cNvPr id="257" name="Google Shape;257;p5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8" name="Google Shape;258;p5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9" name="Google Shape;259;p5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0" name="Google Shape;260;p5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1" name="Google Shape;261;p5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62" name="Google Shape;262;p5"/>
          <p:cNvSpPr txBox="1">
            <a:spLocks noGrp="1"/>
          </p:cNvSpPr>
          <p:nvPr>
            <p:ph type="subTitle" idx="1"/>
          </p:nvPr>
        </p:nvSpPr>
        <p:spPr>
          <a:xfrm>
            <a:off x="2321951" y="4239667"/>
            <a:ext cx="34216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63" name="Google Shape;263;p5"/>
          <p:cNvSpPr txBox="1">
            <a:spLocks noGrp="1"/>
          </p:cNvSpPr>
          <p:nvPr>
            <p:ph type="subTitle" idx="3"/>
          </p:nvPr>
        </p:nvSpPr>
        <p:spPr>
          <a:xfrm>
            <a:off x="6448451" y="4239667"/>
            <a:ext cx="34216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264" name="Google Shape;264;p5"/>
          <p:cNvSpPr txBox="1">
            <a:spLocks noGrp="1"/>
          </p:cNvSpPr>
          <p:nvPr>
            <p:ph type="title" idx="4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082122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6"/>
          <p:cNvGrpSpPr/>
          <p:nvPr/>
        </p:nvGrpSpPr>
        <p:grpSpPr>
          <a:xfrm rot="6208042">
            <a:off x="10907620" y="65870"/>
            <a:ext cx="1461208" cy="1160765"/>
            <a:chOff x="2408692" y="-569353"/>
            <a:chExt cx="3769974" cy="2558659"/>
          </a:xfrm>
        </p:grpSpPr>
        <p:sp>
          <p:nvSpPr>
            <p:cNvPr id="267" name="Google Shape;267;p6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8" name="Google Shape;268;p6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9" name="Google Shape;269;p6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0" name="Google Shape;270;p6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1" name="Google Shape;271;p6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72" name="Google Shape;272;p6"/>
          <p:cNvSpPr/>
          <p:nvPr/>
        </p:nvSpPr>
        <p:spPr>
          <a:xfrm rot="4386371" flipH="1">
            <a:off x="80818" y="5069407"/>
            <a:ext cx="1975319" cy="2585541"/>
          </a:xfrm>
          <a:custGeom>
            <a:avLst/>
            <a:gdLst/>
            <a:ahLst/>
            <a:cxnLst/>
            <a:rect l="l" t="t" r="r" b="b"/>
            <a:pathLst>
              <a:path w="121444" h="145414" extrusionOk="0">
                <a:moveTo>
                  <a:pt x="11105" y="1"/>
                </a:moveTo>
                <a:cubicBezTo>
                  <a:pt x="7386" y="1"/>
                  <a:pt x="3657" y="718"/>
                  <a:pt x="220" y="2141"/>
                </a:cubicBezTo>
                <a:lnTo>
                  <a:pt x="0" y="16548"/>
                </a:lnTo>
                <a:cubicBezTo>
                  <a:pt x="9883" y="21028"/>
                  <a:pt x="18887" y="27045"/>
                  <a:pt x="20731" y="38640"/>
                </a:cubicBezTo>
                <a:cubicBezTo>
                  <a:pt x="21917" y="45843"/>
                  <a:pt x="18974" y="53178"/>
                  <a:pt x="19458" y="60513"/>
                </a:cubicBezTo>
                <a:cubicBezTo>
                  <a:pt x="20029" y="69825"/>
                  <a:pt x="25914" y="77643"/>
                  <a:pt x="32195" y="83924"/>
                </a:cubicBezTo>
                <a:cubicBezTo>
                  <a:pt x="38476" y="90204"/>
                  <a:pt x="45547" y="95826"/>
                  <a:pt x="49851" y="103864"/>
                </a:cubicBezTo>
                <a:cubicBezTo>
                  <a:pt x="56835" y="116821"/>
                  <a:pt x="54639" y="134917"/>
                  <a:pt x="44800" y="145414"/>
                </a:cubicBezTo>
                <a:lnTo>
                  <a:pt x="121443" y="125342"/>
                </a:lnTo>
                <a:cubicBezTo>
                  <a:pt x="119467" y="105050"/>
                  <a:pt x="106949" y="86427"/>
                  <a:pt x="89864" y="78433"/>
                </a:cubicBezTo>
                <a:cubicBezTo>
                  <a:pt x="82002" y="74744"/>
                  <a:pt x="73481" y="73251"/>
                  <a:pt x="65356" y="70396"/>
                </a:cubicBezTo>
                <a:cubicBezTo>
                  <a:pt x="57230" y="67541"/>
                  <a:pt x="49061" y="62973"/>
                  <a:pt x="44493" y="55067"/>
                </a:cubicBezTo>
                <a:cubicBezTo>
                  <a:pt x="36938" y="42110"/>
                  <a:pt x="40803" y="23795"/>
                  <a:pt x="32766" y="11233"/>
                </a:cubicBezTo>
                <a:cubicBezTo>
                  <a:pt x="27948" y="3701"/>
                  <a:pt x="19551" y="1"/>
                  <a:pt x="11105" y="1"/>
                </a:cubicBezTo>
                <a:close/>
              </a:path>
            </a:pathLst>
          </a:custGeom>
          <a:solidFill>
            <a:srgbClr val="6BA4AA">
              <a:alpha val="607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3" name="Google Shape;273;p6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8033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9"/>
          <p:cNvGrpSpPr/>
          <p:nvPr/>
        </p:nvGrpSpPr>
        <p:grpSpPr>
          <a:xfrm rot="10800000">
            <a:off x="163078" y="91390"/>
            <a:ext cx="11954777" cy="6721505"/>
            <a:chOff x="122308" y="68542"/>
            <a:chExt cx="8966083" cy="5041129"/>
          </a:xfrm>
        </p:grpSpPr>
        <p:grpSp>
          <p:nvGrpSpPr>
            <p:cNvPr id="688" name="Google Shape;688;p9"/>
            <p:cNvGrpSpPr/>
            <p:nvPr/>
          </p:nvGrpSpPr>
          <p:grpSpPr>
            <a:xfrm>
              <a:off x="122308" y="68542"/>
              <a:ext cx="8966083" cy="5041129"/>
              <a:chOff x="122308" y="68542"/>
              <a:chExt cx="8966083" cy="5041129"/>
            </a:xfrm>
          </p:grpSpPr>
          <p:grpSp>
            <p:nvGrpSpPr>
              <p:cNvPr id="689" name="Google Shape;689;p9"/>
              <p:cNvGrpSpPr/>
              <p:nvPr/>
            </p:nvGrpSpPr>
            <p:grpSpPr>
              <a:xfrm rot="10800000">
                <a:off x="7894792" y="398400"/>
                <a:ext cx="888013" cy="1790004"/>
                <a:chOff x="8067142" y="2833934"/>
                <a:chExt cx="888013" cy="1790004"/>
              </a:xfrm>
            </p:grpSpPr>
            <p:sp>
              <p:nvSpPr>
                <p:cNvPr id="690" name="Google Shape;690;p9"/>
                <p:cNvSpPr/>
                <p:nvPr/>
              </p:nvSpPr>
              <p:spPr>
                <a:xfrm rot="2700000">
                  <a:off x="80647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691" name="Google Shape;691;p9"/>
                <p:cNvSpPr/>
                <p:nvPr/>
              </p:nvSpPr>
              <p:spPr>
                <a:xfrm rot="-5400000">
                  <a:off x="8878228" y="45470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</p:grpSp>
          <p:grpSp>
            <p:nvGrpSpPr>
              <p:cNvPr id="692" name="Google Shape;692;p9"/>
              <p:cNvGrpSpPr/>
              <p:nvPr/>
            </p:nvGrpSpPr>
            <p:grpSpPr>
              <a:xfrm>
                <a:off x="122308" y="68542"/>
                <a:ext cx="8966083" cy="5041129"/>
                <a:chOff x="122308" y="68542"/>
                <a:chExt cx="8966083" cy="5041129"/>
              </a:xfrm>
            </p:grpSpPr>
            <p:grpSp>
              <p:nvGrpSpPr>
                <p:cNvPr id="693" name="Google Shape;693;p9"/>
                <p:cNvGrpSpPr/>
                <p:nvPr/>
              </p:nvGrpSpPr>
              <p:grpSpPr>
                <a:xfrm>
                  <a:off x="122308" y="68542"/>
                  <a:ext cx="8966083" cy="5041129"/>
                  <a:chOff x="122308" y="68542"/>
                  <a:chExt cx="8966083" cy="5041129"/>
                </a:xfrm>
              </p:grpSpPr>
              <p:sp>
                <p:nvSpPr>
                  <p:cNvPr id="694" name="Google Shape;694;p9"/>
                  <p:cNvSpPr/>
                  <p:nvPr/>
                </p:nvSpPr>
                <p:spPr>
                  <a:xfrm rot="2700000">
                    <a:off x="243591" y="28706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695" name="Google Shape;695;p9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696" name="Google Shape;696;p9"/>
                  <p:cNvSpPr/>
                  <p:nvPr/>
                </p:nvSpPr>
                <p:spPr>
                  <a:xfrm rot="6300406">
                    <a:off x="127712" y="839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697" name="Google Shape;697;p9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698" name="Google Shape;698;p9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699" name="Google Shape;699;p9"/>
                  <p:cNvSpPr/>
                  <p:nvPr/>
                </p:nvSpPr>
                <p:spPr>
                  <a:xfrm rot="-2700000">
                    <a:off x="515840" y="23603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0" name="Google Shape;700;p9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1" name="Google Shape;701;p9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2" name="Google Shape;702;p9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3" name="Google Shape;703;p9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04" name="Google Shape;704;p9"/>
                  <p:cNvSpPr/>
                  <p:nvPr/>
                </p:nvSpPr>
                <p:spPr>
                  <a:xfrm rot="8100000" flipH="1">
                    <a:off x="4509194" y="2360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05" name="Google Shape;705;p9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06" name="Google Shape;706;p9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7" name="Google Shape;707;p9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08" name="Google Shape;708;p9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9" name="Google Shape;709;p9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10" name="Google Shape;710;p9"/>
                  <p:cNvSpPr/>
                  <p:nvPr/>
                </p:nvSpPr>
                <p:spPr>
                  <a:xfrm rot="-5400000">
                    <a:off x="21010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1" name="Google Shape;711;p9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2" name="Google Shape;712;p9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13" name="Google Shape;713;p9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14" name="Google Shape;714;p9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15" name="Google Shape;715;p9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6" name="Google Shape;716;p9"/>
                  <p:cNvSpPr/>
                  <p:nvPr/>
                </p:nvSpPr>
                <p:spPr>
                  <a:xfrm rot="8100000" flipH="1">
                    <a:off x="86083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17" name="Google Shape;717;p9"/>
                  <p:cNvSpPr/>
                  <p:nvPr/>
                </p:nvSpPr>
                <p:spPr>
                  <a:xfrm rot="-10594826" flipH="1">
                    <a:off x="89022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18" name="Google Shape;718;p9"/>
                  <p:cNvSpPr/>
                  <p:nvPr/>
                </p:nvSpPr>
                <p:spPr>
                  <a:xfrm>
                    <a:off x="8631314" y="9723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9" name="Google Shape;719;p9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20" name="Google Shape;720;p9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1" name="Google Shape;721;p9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22" name="Google Shape;722;p9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3" name="Google Shape;723;p9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24" name="Google Shape;724;p9"/>
                  <p:cNvSpPr/>
                  <p:nvPr/>
                </p:nvSpPr>
                <p:spPr>
                  <a:xfrm rot="-2700000">
                    <a:off x="14224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5" name="Google Shape;725;p9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6" name="Google Shape;726;p9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7" name="Google Shape;727;p9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8" name="Google Shape;728;p9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29" name="Google Shape;729;p9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30" name="Google Shape;730;p9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31" name="Google Shape;731;p9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2" name="Google Shape;732;p9"/>
                  <p:cNvSpPr/>
                  <p:nvPr/>
                </p:nvSpPr>
                <p:spPr>
                  <a:xfrm rot="5400000" flipH="1">
                    <a:off x="2628010" y="49960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3" name="Google Shape;733;p9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34" name="Google Shape;734;p9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35" name="Google Shape;735;p9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36" name="Google Shape;736;p9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37" name="Google Shape;737;p9"/>
                  <p:cNvSpPr/>
                  <p:nvPr/>
                </p:nvSpPr>
                <p:spPr>
                  <a:xfrm>
                    <a:off x="57105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38" name="Google Shape;738;p9"/>
                  <p:cNvSpPr/>
                  <p:nvPr/>
                </p:nvSpPr>
                <p:spPr>
                  <a:xfrm rot="2700000">
                    <a:off x="7392164" y="47230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9" name="Google Shape;739;p9"/>
                  <p:cNvSpPr/>
                  <p:nvPr/>
                </p:nvSpPr>
                <p:spPr>
                  <a:xfrm rot="8999773">
                    <a:off x="77422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40" name="Google Shape;740;p9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1" name="Google Shape;741;p9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42" name="Google Shape;742;p9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43" name="Google Shape;743;p9"/>
                  <p:cNvSpPr/>
                  <p:nvPr/>
                </p:nvSpPr>
                <p:spPr>
                  <a:xfrm rot="-5400000">
                    <a:off x="8568653" y="39571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4" name="Google Shape;744;p9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745" name="Google Shape;745;p9"/>
                <p:cNvGrpSpPr/>
                <p:nvPr/>
              </p:nvGrpSpPr>
              <p:grpSpPr>
                <a:xfrm rot="10800000">
                  <a:off x="584873" y="1376836"/>
                  <a:ext cx="6376847" cy="3550539"/>
                  <a:chOff x="-5531338" y="1209062"/>
                  <a:chExt cx="6376847" cy="3550539"/>
                </a:xfrm>
              </p:grpSpPr>
              <p:sp>
                <p:nvSpPr>
                  <p:cNvPr id="746" name="Google Shape;746;p9"/>
                  <p:cNvSpPr/>
                  <p:nvPr/>
                </p:nvSpPr>
                <p:spPr>
                  <a:xfrm rot="2700000">
                    <a:off x="-442209" y="14228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47" name="Google Shape;747;p9"/>
                  <p:cNvSpPr/>
                  <p:nvPr/>
                </p:nvSpPr>
                <p:spPr>
                  <a:xfrm rot="-7200227">
                    <a:off x="253029" y="138657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8" name="Google Shape;748;p9"/>
                  <p:cNvSpPr/>
                  <p:nvPr/>
                </p:nvSpPr>
                <p:spPr>
                  <a:xfrm rot="8100000">
                    <a:off x="-4955417" y="1291957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49" name="Google Shape;749;p9"/>
                  <p:cNvSpPr/>
                  <p:nvPr/>
                </p:nvSpPr>
                <p:spPr>
                  <a:xfrm rot="8100000">
                    <a:off x="-5533766" y="124285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50" name="Google Shape;750;p9"/>
                  <p:cNvSpPr/>
                  <p:nvPr/>
                </p:nvSpPr>
                <p:spPr>
                  <a:xfrm rot="6300406">
                    <a:off x="6644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51" name="Google Shape;751;p9"/>
                  <p:cNvSpPr/>
                  <p:nvPr/>
                </p:nvSpPr>
                <p:spPr>
                  <a:xfrm rot="8999773">
                    <a:off x="731172" y="29044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752" name="Google Shape;752;p9"/>
            <p:cNvSpPr/>
            <p:nvPr/>
          </p:nvSpPr>
          <p:spPr>
            <a:xfrm rot="-2059813">
              <a:off x="385089" y="4201469"/>
              <a:ext cx="193630" cy="183896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9"/>
            <p:cNvSpPr/>
            <p:nvPr/>
          </p:nvSpPr>
          <p:spPr>
            <a:xfrm rot="1827662">
              <a:off x="8404975" y="337459"/>
              <a:ext cx="193509" cy="18383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4" name="Google Shape;754;p9"/>
          <p:cNvSpPr/>
          <p:nvPr/>
        </p:nvSpPr>
        <p:spPr>
          <a:xfrm>
            <a:off x="968367" y="720000"/>
            <a:ext cx="10255200" cy="54180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5" name="Google Shape;755;p9"/>
          <p:cNvSpPr txBox="1">
            <a:spLocks noGrp="1"/>
          </p:cNvSpPr>
          <p:nvPr>
            <p:ph type="title"/>
          </p:nvPr>
        </p:nvSpPr>
        <p:spPr>
          <a:xfrm>
            <a:off x="3189200" y="1800333"/>
            <a:ext cx="5813600" cy="14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756" name="Google Shape;756;p9"/>
          <p:cNvSpPr txBox="1">
            <a:spLocks noGrp="1"/>
          </p:cNvSpPr>
          <p:nvPr>
            <p:ph type="subTitle" idx="1"/>
          </p:nvPr>
        </p:nvSpPr>
        <p:spPr>
          <a:xfrm>
            <a:off x="3189233" y="3436067"/>
            <a:ext cx="5813600" cy="1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619989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7"/>
          <p:cNvSpPr txBox="1">
            <a:spLocks noGrp="1"/>
          </p:cNvSpPr>
          <p:nvPr>
            <p:ph type="title"/>
          </p:nvPr>
        </p:nvSpPr>
        <p:spPr>
          <a:xfrm>
            <a:off x="1228400" y="1231167"/>
            <a:ext cx="6472000" cy="133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276" name="Google Shape;276;p7"/>
          <p:cNvSpPr txBox="1">
            <a:spLocks noGrp="1"/>
          </p:cNvSpPr>
          <p:nvPr>
            <p:ph type="body" idx="1"/>
          </p:nvPr>
        </p:nvSpPr>
        <p:spPr>
          <a:xfrm>
            <a:off x="1228400" y="2551567"/>
            <a:ext cx="4964000" cy="34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Light"/>
              <a:buChar char="-"/>
              <a:defRPr sz="2000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-"/>
              <a:defRPr sz="2000"/>
            </a:lvl2pPr>
            <a:lvl3pPr marL="1828754" lvl="2" indent="-431789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-"/>
              <a:defRPr sz="2000"/>
            </a:lvl3pPr>
            <a:lvl4pPr marL="2438339" lvl="3" indent="-431789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-"/>
              <a:defRPr sz="2000"/>
            </a:lvl4pPr>
            <a:lvl5pPr marL="3047924" lvl="4" indent="-431789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-"/>
              <a:defRPr sz="2000"/>
            </a:lvl5pPr>
            <a:lvl6pPr marL="3657509" lvl="5" indent="-431789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Nunito Light"/>
              <a:buChar char="-"/>
              <a:defRPr sz="2000"/>
            </a:lvl6pPr>
            <a:lvl7pPr marL="4267093" lvl="6" indent="-41485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-"/>
              <a:defRPr sz="2000"/>
            </a:lvl7pPr>
            <a:lvl8pPr marL="4876678" lvl="7" indent="-41485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-"/>
              <a:defRPr sz="2000"/>
            </a:lvl8pPr>
            <a:lvl9pPr marL="5486263" lvl="8" indent="-431789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500"/>
              <a:buFont typeface="Nunito Light"/>
              <a:buChar char="-"/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grpSp>
        <p:nvGrpSpPr>
          <p:cNvPr id="277" name="Google Shape;277;p7"/>
          <p:cNvGrpSpPr/>
          <p:nvPr/>
        </p:nvGrpSpPr>
        <p:grpSpPr>
          <a:xfrm rot="1476112">
            <a:off x="8237128" y="24450"/>
            <a:ext cx="4686233" cy="3297809"/>
            <a:chOff x="3611961" y="-41589"/>
            <a:chExt cx="3514763" cy="2473418"/>
          </a:xfrm>
        </p:grpSpPr>
        <p:sp>
          <p:nvSpPr>
            <p:cNvPr id="278" name="Google Shape;278;p7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9" name="Google Shape;279;p7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0" name="Google Shape;280;p7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1" name="Google Shape;281;p7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2" name="Google Shape;282;p7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3" name="Google Shape;283;p7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4" name="Google Shape;284;p7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5" name="Google Shape;285;p7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6" name="Google Shape;286;p7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7" name="Google Shape;287;p7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8" name="Google Shape;288;p7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9" name="Google Shape;289;p7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0" name="Google Shape;290;p7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1" name="Google Shape;291;p7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2" name="Google Shape;292;p7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3" name="Google Shape;293;p7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4" name="Google Shape;294;p7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5" name="Google Shape;295;p7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6" name="Google Shape;296;p7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7" name="Google Shape;297;p7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8" name="Google Shape;298;p7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9" name="Google Shape;299;p7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0" name="Google Shape;300;p7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1" name="Google Shape;301;p7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2" name="Google Shape;302;p7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3" name="Google Shape;303;p7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4" name="Google Shape;304;p7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5" name="Google Shape;305;p7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6" name="Google Shape;306;p7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7" name="Google Shape;307;p7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8" name="Google Shape;308;p7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9" name="Google Shape;309;p7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0" name="Google Shape;310;p7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1" name="Google Shape;311;p7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12" name="Google Shape;312;p7"/>
          <p:cNvGrpSpPr/>
          <p:nvPr/>
        </p:nvGrpSpPr>
        <p:grpSpPr>
          <a:xfrm rot="-5816737">
            <a:off x="9177026" y="3933673"/>
            <a:ext cx="3422765" cy="2940251"/>
            <a:chOff x="-754697" y="1352100"/>
            <a:chExt cx="6171556" cy="3954075"/>
          </a:xfrm>
        </p:grpSpPr>
        <p:sp>
          <p:nvSpPr>
            <p:cNvPr id="313" name="Google Shape;313;p7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4" name="Google Shape;314;p7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5" name="Google Shape;315;p7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6" name="Google Shape;316;p7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7" name="Google Shape;317;p7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8" name="Google Shape;318;p7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9" name="Google Shape;319;p7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0" name="Google Shape;320;p7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1" name="Google Shape;321;p7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2" name="Google Shape;322;p7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3" name="Google Shape;323;p7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324" name="Google Shape;324;p7"/>
          <p:cNvSpPr/>
          <p:nvPr/>
        </p:nvSpPr>
        <p:spPr>
          <a:xfrm rot="-5400000">
            <a:off x="9144026" y="27687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4348444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42360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131761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9"/>
          <p:cNvGrpSpPr/>
          <p:nvPr/>
        </p:nvGrpSpPr>
        <p:grpSpPr>
          <a:xfrm rot="-7243576">
            <a:off x="9902384" y="4362220"/>
            <a:ext cx="3119651" cy="2172520"/>
            <a:chOff x="2408692" y="-569353"/>
            <a:chExt cx="3769974" cy="2558659"/>
          </a:xfrm>
        </p:grpSpPr>
        <p:sp>
          <p:nvSpPr>
            <p:cNvPr id="329" name="Google Shape;329;p9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0" name="Google Shape;330;p9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1" name="Google Shape;331;p9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2" name="Google Shape;332;p9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3" name="Google Shape;333;p9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34" name="Google Shape;334;p9"/>
          <p:cNvGrpSpPr/>
          <p:nvPr/>
        </p:nvGrpSpPr>
        <p:grpSpPr>
          <a:xfrm rot="4792133">
            <a:off x="-1161565" y="2410434"/>
            <a:ext cx="5075585" cy="6354221"/>
            <a:chOff x="6871078" y="2451720"/>
            <a:chExt cx="3806719" cy="4765704"/>
          </a:xfrm>
        </p:grpSpPr>
        <p:sp>
          <p:nvSpPr>
            <p:cNvPr id="335" name="Google Shape;335;p9"/>
            <p:cNvSpPr/>
            <p:nvPr/>
          </p:nvSpPr>
          <p:spPr>
            <a:xfrm rot="-9401137">
              <a:off x="7602394" y="274496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6BA4AA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6" name="Google Shape;336;p9"/>
            <p:cNvSpPr/>
            <p:nvPr/>
          </p:nvSpPr>
          <p:spPr>
            <a:xfrm rot="-9401137">
              <a:off x="8972692" y="390839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7" name="Google Shape;337;p9"/>
            <p:cNvSpPr/>
            <p:nvPr/>
          </p:nvSpPr>
          <p:spPr>
            <a:xfrm rot="-9401137">
              <a:off x="9308578" y="371712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8" name="Google Shape;338;p9"/>
            <p:cNvSpPr/>
            <p:nvPr/>
          </p:nvSpPr>
          <p:spPr>
            <a:xfrm rot="-9401137">
              <a:off x="7796530" y="480665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9" name="Google Shape;339;p9"/>
            <p:cNvSpPr/>
            <p:nvPr/>
          </p:nvSpPr>
          <p:spPr>
            <a:xfrm rot="-9401137">
              <a:off x="8186471" y="426826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0" name="Google Shape;340;p9"/>
            <p:cNvSpPr/>
            <p:nvPr/>
          </p:nvSpPr>
          <p:spPr>
            <a:xfrm rot="-9401137">
              <a:off x="8578886" y="406092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1" name="Google Shape;341;p9"/>
            <p:cNvSpPr/>
            <p:nvPr/>
          </p:nvSpPr>
          <p:spPr>
            <a:xfrm rot="-9401137">
              <a:off x="8842326" y="433023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2" name="Google Shape;342;p9"/>
            <p:cNvSpPr/>
            <p:nvPr/>
          </p:nvSpPr>
          <p:spPr>
            <a:xfrm rot="-9401137">
              <a:off x="8342340" y="430779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3" name="Google Shape;343;p9"/>
            <p:cNvSpPr/>
            <p:nvPr/>
          </p:nvSpPr>
          <p:spPr>
            <a:xfrm rot="-9401137">
              <a:off x="8432563" y="469976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4" name="Google Shape;344;p9"/>
            <p:cNvSpPr/>
            <p:nvPr/>
          </p:nvSpPr>
          <p:spPr>
            <a:xfrm rot="-9401137">
              <a:off x="8188068" y="472616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5" name="Google Shape;345;p9"/>
            <p:cNvSpPr/>
            <p:nvPr/>
          </p:nvSpPr>
          <p:spPr>
            <a:xfrm rot="-9401137">
              <a:off x="8202719" y="498005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6" name="Google Shape;346;p9"/>
            <p:cNvSpPr/>
            <p:nvPr/>
          </p:nvSpPr>
          <p:spPr>
            <a:xfrm rot="-9401137">
              <a:off x="9202198" y="452960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7" name="Google Shape;347;p9"/>
            <p:cNvSpPr/>
            <p:nvPr/>
          </p:nvSpPr>
          <p:spPr>
            <a:xfrm rot="-9401137">
              <a:off x="8611942" y="475506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8" name="Google Shape;348;p9"/>
            <p:cNvSpPr/>
            <p:nvPr/>
          </p:nvSpPr>
          <p:spPr>
            <a:xfrm rot="-9401137">
              <a:off x="8074298" y="397115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9" name="Google Shape;349;p9"/>
            <p:cNvSpPr/>
            <p:nvPr/>
          </p:nvSpPr>
          <p:spPr>
            <a:xfrm rot="-9401137">
              <a:off x="9293731" y="402182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350" name="Google Shape;350;p9"/>
          <p:cNvSpPr/>
          <p:nvPr/>
        </p:nvSpPr>
        <p:spPr>
          <a:xfrm rot="-9527801">
            <a:off x="3013482" y="798970"/>
            <a:ext cx="18375" cy="23879"/>
          </a:xfrm>
          <a:custGeom>
            <a:avLst/>
            <a:gdLst/>
            <a:ahLst/>
            <a:cxnLst/>
            <a:rect l="l" t="t" r="r" b="b"/>
            <a:pathLst>
              <a:path w="404" h="525" extrusionOk="0">
                <a:moveTo>
                  <a:pt x="121" y="0"/>
                </a:moveTo>
                <a:lnTo>
                  <a:pt x="0" y="162"/>
                </a:lnTo>
                <a:cubicBezTo>
                  <a:pt x="0" y="202"/>
                  <a:pt x="0" y="202"/>
                  <a:pt x="0" y="242"/>
                </a:cubicBezTo>
                <a:cubicBezTo>
                  <a:pt x="0" y="323"/>
                  <a:pt x="0" y="363"/>
                  <a:pt x="0" y="404"/>
                </a:cubicBezTo>
                <a:lnTo>
                  <a:pt x="162" y="525"/>
                </a:lnTo>
                <a:cubicBezTo>
                  <a:pt x="242" y="525"/>
                  <a:pt x="323" y="444"/>
                  <a:pt x="363" y="363"/>
                </a:cubicBezTo>
                <a:cubicBezTo>
                  <a:pt x="404" y="283"/>
                  <a:pt x="404" y="202"/>
                  <a:pt x="363" y="162"/>
                </a:cubicBezTo>
                <a:cubicBezTo>
                  <a:pt x="323" y="41"/>
                  <a:pt x="242" y="0"/>
                  <a:pt x="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51" name="Google Shape;351;p9"/>
          <p:cNvSpPr/>
          <p:nvPr/>
        </p:nvSpPr>
        <p:spPr>
          <a:xfrm rot="-9527801">
            <a:off x="2278707" y="2289967"/>
            <a:ext cx="36704" cy="22059"/>
          </a:xfrm>
          <a:custGeom>
            <a:avLst/>
            <a:gdLst/>
            <a:ahLst/>
            <a:cxnLst/>
            <a:rect l="l" t="t" r="r" b="b"/>
            <a:pathLst>
              <a:path w="807" h="485" extrusionOk="0">
                <a:moveTo>
                  <a:pt x="283" y="0"/>
                </a:moveTo>
                <a:cubicBezTo>
                  <a:pt x="202" y="0"/>
                  <a:pt x="81" y="40"/>
                  <a:pt x="0" y="121"/>
                </a:cubicBezTo>
                <a:lnTo>
                  <a:pt x="81" y="363"/>
                </a:lnTo>
                <a:cubicBezTo>
                  <a:pt x="283" y="363"/>
                  <a:pt x="484" y="403"/>
                  <a:pt x="646" y="484"/>
                </a:cubicBezTo>
                <a:lnTo>
                  <a:pt x="807" y="282"/>
                </a:lnTo>
                <a:cubicBezTo>
                  <a:pt x="686" y="121"/>
                  <a:pt x="484" y="0"/>
                  <a:pt x="28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52" name="Google Shape;352;p9"/>
          <p:cNvSpPr/>
          <p:nvPr/>
        </p:nvSpPr>
        <p:spPr>
          <a:xfrm rot="-9527801">
            <a:off x="1968805" y="2512207"/>
            <a:ext cx="18375" cy="15464"/>
          </a:xfrm>
          <a:custGeom>
            <a:avLst/>
            <a:gdLst/>
            <a:ahLst/>
            <a:cxnLst/>
            <a:rect l="l" t="t" r="r" b="b"/>
            <a:pathLst>
              <a:path w="404" h="340" extrusionOk="0">
                <a:moveTo>
                  <a:pt x="266" y="1"/>
                </a:moveTo>
                <a:cubicBezTo>
                  <a:pt x="245" y="1"/>
                  <a:pt x="223" y="6"/>
                  <a:pt x="202" y="17"/>
                </a:cubicBezTo>
                <a:cubicBezTo>
                  <a:pt x="121" y="17"/>
                  <a:pt x="40" y="97"/>
                  <a:pt x="0" y="178"/>
                </a:cubicBezTo>
                <a:cubicBezTo>
                  <a:pt x="0" y="218"/>
                  <a:pt x="0" y="299"/>
                  <a:pt x="0" y="339"/>
                </a:cubicBezTo>
                <a:lnTo>
                  <a:pt x="161" y="299"/>
                </a:lnTo>
                <a:lnTo>
                  <a:pt x="161" y="339"/>
                </a:lnTo>
                <a:cubicBezTo>
                  <a:pt x="161" y="339"/>
                  <a:pt x="282" y="218"/>
                  <a:pt x="282" y="218"/>
                </a:cubicBezTo>
                <a:lnTo>
                  <a:pt x="282" y="178"/>
                </a:lnTo>
                <a:lnTo>
                  <a:pt x="403" y="97"/>
                </a:lnTo>
                <a:cubicBezTo>
                  <a:pt x="374" y="38"/>
                  <a:pt x="323" y="1"/>
                  <a:pt x="2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353" name="Google Shape;353;p9"/>
          <p:cNvGrpSpPr/>
          <p:nvPr/>
        </p:nvGrpSpPr>
        <p:grpSpPr>
          <a:xfrm rot="-734960">
            <a:off x="9943277" y="4545775"/>
            <a:ext cx="1761664" cy="2781453"/>
            <a:chOff x="3774651" y="3335219"/>
            <a:chExt cx="1496659" cy="2317501"/>
          </a:xfrm>
        </p:grpSpPr>
        <p:sp>
          <p:nvSpPr>
            <p:cNvPr id="354" name="Google Shape;354;p9"/>
            <p:cNvSpPr/>
            <p:nvPr/>
          </p:nvSpPr>
          <p:spPr>
            <a:xfrm rot="-6495022">
              <a:off x="3931979" y="4877370"/>
              <a:ext cx="1463322" cy="122594"/>
            </a:xfrm>
            <a:custGeom>
              <a:avLst/>
              <a:gdLst/>
              <a:ahLst/>
              <a:cxnLst/>
              <a:rect l="l" t="t" r="r" b="b"/>
              <a:pathLst>
                <a:path w="42899" h="3594" extrusionOk="0">
                  <a:moveTo>
                    <a:pt x="23678" y="1"/>
                  </a:moveTo>
                  <a:cubicBezTo>
                    <a:pt x="21774" y="1"/>
                    <a:pt x="19864" y="63"/>
                    <a:pt x="17935" y="201"/>
                  </a:cubicBezTo>
                  <a:cubicBezTo>
                    <a:pt x="12288" y="604"/>
                    <a:pt x="6642" y="1572"/>
                    <a:pt x="1158" y="3064"/>
                  </a:cubicBezTo>
                  <a:lnTo>
                    <a:pt x="149" y="3347"/>
                  </a:lnTo>
                  <a:cubicBezTo>
                    <a:pt x="0" y="3384"/>
                    <a:pt x="23" y="3593"/>
                    <a:pt x="123" y="3593"/>
                  </a:cubicBezTo>
                  <a:cubicBezTo>
                    <a:pt x="131" y="3593"/>
                    <a:pt x="140" y="3592"/>
                    <a:pt x="149" y="3589"/>
                  </a:cubicBezTo>
                  <a:lnTo>
                    <a:pt x="190" y="3589"/>
                  </a:lnTo>
                  <a:cubicBezTo>
                    <a:pt x="2892" y="2782"/>
                    <a:pt x="5675" y="2137"/>
                    <a:pt x="8498" y="1612"/>
                  </a:cubicBezTo>
                  <a:cubicBezTo>
                    <a:pt x="11240" y="1128"/>
                    <a:pt x="14023" y="725"/>
                    <a:pt x="16846" y="524"/>
                  </a:cubicBezTo>
                  <a:cubicBezTo>
                    <a:pt x="19177" y="321"/>
                    <a:pt x="21536" y="231"/>
                    <a:pt x="23900" y="231"/>
                  </a:cubicBezTo>
                  <a:cubicBezTo>
                    <a:pt x="24358" y="231"/>
                    <a:pt x="24816" y="235"/>
                    <a:pt x="25274" y="241"/>
                  </a:cubicBezTo>
                  <a:cubicBezTo>
                    <a:pt x="28057" y="282"/>
                    <a:pt x="30799" y="483"/>
                    <a:pt x="33542" y="846"/>
                  </a:cubicBezTo>
                  <a:cubicBezTo>
                    <a:pt x="36284" y="1169"/>
                    <a:pt x="39027" y="1653"/>
                    <a:pt x="41688" y="2298"/>
                  </a:cubicBezTo>
                  <a:lnTo>
                    <a:pt x="42656" y="2540"/>
                  </a:lnTo>
                  <a:cubicBezTo>
                    <a:pt x="42818" y="2540"/>
                    <a:pt x="42898" y="2338"/>
                    <a:pt x="42777" y="2298"/>
                  </a:cubicBezTo>
                  <a:cubicBezTo>
                    <a:pt x="40075" y="1653"/>
                    <a:pt x="37373" y="1128"/>
                    <a:pt x="34671" y="766"/>
                  </a:cubicBezTo>
                  <a:cubicBezTo>
                    <a:pt x="31888" y="362"/>
                    <a:pt x="29106" y="120"/>
                    <a:pt x="26323" y="40"/>
                  </a:cubicBezTo>
                  <a:cubicBezTo>
                    <a:pt x="25442" y="14"/>
                    <a:pt x="24561" y="1"/>
                    <a:pt x="23678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5" name="Google Shape;355;p9"/>
            <p:cNvSpPr/>
            <p:nvPr/>
          </p:nvSpPr>
          <p:spPr>
            <a:xfrm rot="-6495022">
              <a:off x="3844267" y="4433258"/>
              <a:ext cx="708483" cy="658988"/>
            </a:xfrm>
            <a:custGeom>
              <a:avLst/>
              <a:gdLst/>
              <a:ahLst/>
              <a:cxnLst/>
              <a:rect l="l" t="t" r="r" b="b"/>
              <a:pathLst>
                <a:path w="20770" h="19319" extrusionOk="0">
                  <a:moveTo>
                    <a:pt x="20770" y="1"/>
                  </a:moveTo>
                  <a:lnTo>
                    <a:pt x="20770" y="1"/>
                  </a:lnTo>
                  <a:cubicBezTo>
                    <a:pt x="19399" y="485"/>
                    <a:pt x="18148" y="1170"/>
                    <a:pt x="17059" y="2098"/>
                  </a:cubicBezTo>
                  <a:lnTo>
                    <a:pt x="8873" y="8026"/>
                  </a:lnTo>
                  <a:cubicBezTo>
                    <a:pt x="6977" y="9357"/>
                    <a:pt x="5162" y="10809"/>
                    <a:pt x="3509" y="12382"/>
                  </a:cubicBezTo>
                  <a:cubicBezTo>
                    <a:pt x="1613" y="14277"/>
                    <a:pt x="0" y="16939"/>
                    <a:pt x="646" y="19318"/>
                  </a:cubicBezTo>
                  <a:lnTo>
                    <a:pt x="726" y="19238"/>
                  </a:lnTo>
                  <a:cubicBezTo>
                    <a:pt x="5122" y="17302"/>
                    <a:pt x="9397" y="14922"/>
                    <a:pt x="13027" y="11777"/>
                  </a:cubicBezTo>
                  <a:cubicBezTo>
                    <a:pt x="16656" y="8591"/>
                    <a:pt x="19600" y="4517"/>
                    <a:pt x="20770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6" name="Google Shape;356;p9"/>
            <p:cNvSpPr/>
            <p:nvPr/>
          </p:nvSpPr>
          <p:spPr>
            <a:xfrm rot="-6495022">
              <a:off x="3604079" y="3882601"/>
              <a:ext cx="1412838" cy="359631"/>
            </a:xfrm>
            <a:custGeom>
              <a:avLst/>
              <a:gdLst/>
              <a:ahLst/>
              <a:cxnLst/>
              <a:rect l="l" t="t" r="r" b="b"/>
              <a:pathLst>
                <a:path w="41419" h="10543" extrusionOk="0">
                  <a:moveTo>
                    <a:pt x="18469" y="1"/>
                  </a:moveTo>
                  <a:cubicBezTo>
                    <a:pt x="12280" y="1"/>
                    <a:pt x="4717" y="2412"/>
                    <a:pt x="1" y="5503"/>
                  </a:cubicBezTo>
                  <a:cubicBezTo>
                    <a:pt x="3469" y="7923"/>
                    <a:pt x="7865" y="8891"/>
                    <a:pt x="12180" y="9536"/>
                  </a:cubicBezTo>
                  <a:cubicBezTo>
                    <a:pt x="16798" y="10211"/>
                    <a:pt x="21453" y="10543"/>
                    <a:pt x="26107" y="10543"/>
                  </a:cubicBezTo>
                  <a:cubicBezTo>
                    <a:pt x="28403" y="10543"/>
                    <a:pt x="30699" y="10462"/>
                    <a:pt x="32990" y="10302"/>
                  </a:cubicBezTo>
                  <a:cubicBezTo>
                    <a:pt x="35853" y="10101"/>
                    <a:pt x="38838" y="9738"/>
                    <a:pt x="41419" y="8326"/>
                  </a:cubicBezTo>
                  <a:cubicBezTo>
                    <a:pt x="41419" y="7963"/>
                    <a:pt x="41015" y="7721"/>
                    <a:pt x="40693" y="7600"/>
                  </a:cubicBezTo>
                  <a:lnTo>
                    <a:pt x="28150" y="2438"/>
                  </a:lnTo>
                  <a:cubicBezTo>
                    <a:pt x="26497" y="1712"/>
                    <a:pt x="24803" y="1067"/>
                    <a:pt x="23029" y="543"/>
                  </a:cubicBezTo>
                  <a:cubicBezTo>
                    <a:pt x="21658" y="171"/>
                    <a:pt x="20112" y="1"/>
                    <a:pt x="18469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7" name="Google Shape;357;p9"/>
            <p:cNvSpPr/>
            <p:nvPr/>
          </p:nvSpPr>
          <p:spPr>
            <a:xfrm rot="-6495022">
              <a:off x="4385102" y="4261007"/>
              <a:ext cx="796523" cy="577224"/>
            </a:xfrm>
            <a:custGeom>
              <a:avLst/>
              <a:gdLst/>
              <a:ahLst/>
              <a:cxnLst/>
              <a:rect l="l" t="t" r="r" b="b"/>
              <a:pathLst>
                <a:path w="23351" h="16922" extrusionOk="0">
                  <a:moveTo>
                    <a:pt x="81" y="0"/>
                  </a:moveTo>
                  <a:cubicBezTo>
                    <a:pt x="0" y="4719"/>
                    <a:pt x="2823" y="8953"/>
                    <a:pt x="6655" y="11615"/>
                  </a:cubicBezTo>
                  <a:cubicBezTo>
                    <a:pt x="10446" y="14236"/>
                    <a:pt x="15124" y="15567"/>
                    <a:pt x="19762" y="16616"/>
                  </a:cubicBezTo>
                  <a:cubicBezTo>
                    <a:pt x="20501" y="16769"/>
                    <a:pt x="21257" y="16922"/>
                    <a:pt x="22019" y="16922"/>
                  </a:cubicBezTo>
                  <a:cubicBezTo>
                    <a:pt x="22461" y="16922"/>
                    <a:pt x="22906" y="16870"/>
                    <a:pt x="23351" y="16737"/>
                  </a:cubicBezTo>
                  <a:cubicBezTo>
                    <a:pt x="19842" y="13631"/>
                    <a:pt x="16576" y="10365"/>
                    <a:pt x="13511" y="6897"/>
                  </a:cubicBezTo>
                  <a:cubicBezTo>
                    <a:pt x="10405" y="3428"/>
                    <a:pt x="4840" y="1008"/>
                    <a:pt x="162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8" name="Google Shape;358;p9"/>
            <p:cNvSpPr/>
            <p:nvPr/>
          </p:nvSpPr>
          <p:spPr>
            <a:xfrm rot="-6495022">
              <a:off x="4329475" y="5043464"/>
              <a:ext cx="345339" cy="515893"/>
            </a:xfrm>
            <a:custGeom>
              <a:avLst/>
              <a:gdLst/>
              <a:ahLst/>
              <a:cxnLst/>
              <a:rect l="l" t="t" r="r" b="b"/>
              <a:pathLst>
                <a:path w="10124" h="15124" extrusionOk="0">
                  <a:moveTo>
                    <a:pt x="9881" y="0"/>
                  </a:moveTo>
                  <a:lnTo>
                    <a:pt x="9881" y="0"/>
                  </a:lnTo>
                  <a:cubicBezTo>
                    <a:pt x="6050" y="3186"/>
                    <a:pt x="2985" y="7179"/>
                    <a:pt x="969" y="11696"/>
                  </a:cubicBezTo>
                  <a:cubicBezTo>
                    <a:pt x="444" y="12825"/>
                    <a:pt x="1" y="14156"/>
                    <a:pt x="646" y="15124"/>
                  </a:cubicBezTo>
                  <a:cubicBezTo>
                    <a:pt x="3227" y="13511"/>
                    <a:pt x="5405" y="10688"/>
                    <a:pt x="7179" y="8268"/>
                  </a:cubicBezTo>
                  <a:cubicBezTo>
                    <a:pt x="8994" y="5808"/>
                    <a:pt x="10123" y="2864"/>
                    <a:pt x="9881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9" name="Google Shape;359;p9"/>
            <p:cNvSpPr/>
            <p:nvPr/>
          </p:nvSpPr>
          <p:spPr>
            <a:xfrm rot="-6495022">
              <a:off x="4813019" y="4963338"/>
              <a:ext cx="359085" cy="468615"/>
            </a:xfrm>
            <a:custGeom>
              <a:avLst/>
              <a:gdLst/>
              <a:ahLst/>
              <a:cxnLst/>
              <a:rect l="l" t="t" r="r" b="b"/>
              <a:pathLst>
                <a:path w="10527" h="13738" extrusionOk="0">
                  <a:moveTo>
                    <a:pt x="1612" y="1"/>
                  </a:moveTo>
                  <a:cubicBezTo>
                    <a:pt x="1196" y="1"/>
                    <a:pt x="752" y="81"/>
                    <a:pt x="283" y="267"/>
                  </a:cubicBezTo>
                  <a:lnTo>
                    <a:pt x="243" y="267"/>
                  </a:lnTo>
                  <a:cubicBezTo>
                    <a:pt x="1" y="3332"/>
                    <a:pt x="969" y="6397"/>
                    <a:pt x="2985" y="8777"/>
                  </a:cubicBezTo>
                  <a:cubicBezTo>
                    <a:pt x="5002" y="11076"/>
                    <a:pt x="7623" y="12810"/>
                    <a:pt x="10527" y="13737"/>
                  </a:cubicBezTo>
                  <a:cubicBezTo>
                    <a:pt x="9518" y="10995"/>
                    <a:pt x="8389" y="8293"/>
                    <a:pt x="7220" y="5591"/>
                  </a:cubicBezTo>
                  <a:cubicBezTo>
                    <a:pt x="6776" y="4502"/>
                    <a:pt x="6211" y="3453"/>
                    <a:pt x="5486" y="2485"/>
                  </a:cubicBezTo>
                  <a:cubicBezTo>
                    <a:pt x="4762" y="1565"/>
                    <a:pt x="3449" y="1"/>
                    <a:pt x="1612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60" name="Google Shape;360;p9"/>
          <p:cNvGrpSpPr/>
          <p:nvPr/>
        </p:nvGrpSpPr>
        <p:grpSpPr>
          <a:xfrm rot="1743742" flipH="1">
            <a:off x="-782724" y="-553479"/>
            <a:ext cx="3648109" cy="3761789"/>
            <a:chOff x="5408726" y="-757760"/>
            <a:chExt cx="3819204" cy="3162113"/>
          </a:xfrm>
        </p:grpSpPr>
        <p:sp>
          <p:nvSpPr>
            <p:cNvPr id="361" name="Google Shape;361;p9"/>
            <p:cNvSpPr/>
            <p:nvPr/>
          </p:nvSpPr>
          <p:spPr>
            <a:xfrm rot="-8862877">
              <a:off x="7383307" y="-580692"/>
              <a:ext cx="1336874" cy="2119307"/>
            </a:xfrm>
            <a:custGeom>
              <a:avLst/>
              <a:gdLst/>
              <a:ahLst/>
              <a:cxnLst/>
              <a:rect l="l" t="t" r="r" b="b"/>
              <a:pathLst>
                <a:path w="41716" h="66092" extrusionOk="0">
                  <a:moveTo>
                    <a:pt x="41443" y="0"/>
                  </a:moveTo>
                  <a:cubicBezTo>
                    <a:pt x="41399" y="0"/>
                    <a:pt x="41353" y="19"/>
                    <a:pt x="41308" y="64"/>
                  </a:cubicBezTo>
                  <a:cubicBezTo>
                    <a:pt x="37557" y="3613"/>
                    <a:pt x="33968" y="7364"/>
                    <a:pt x="30580" y="11276"/>
                  </a:cubicBezTo>
                  <a:cubicBezTo>
                    <a:pt x="27192" y="15187"/>
                    <a:pt x="24006" y="19220"/>
                    <a:pt x="21022" y="23455"/>
                  </a:cubicBezTo>
                  <a:cubicBezTo>
                    <a:pt x="18078" y="27609"/>
                    <a:pt x="15336" y="31924"/>
                    <a:pt x="12835" y="36320"/>
                  </a:cubicBezTo>
                  <a:cubicBezTo>
                    <a:pt x="10335" y="40756"/>
                    <a:pt x="8036" y="45313"/>
                    <a:pt x="5979" y="49951"/>
                  </a:cubicBezTo>
                  <a:cubicBezTo>
                    <a:pt x="3963" y="54549"/>
                    <a:pt x="2148" y="59267"/>
                    <a:pt x="616" y="64066"/>
                  </a:cubicBezTo>
                  <a:cubicBezTo>
                    <a:pt x="454" y="64631"/>
                    <a:pt x="253" y="65236"/>
                    <a:pt x="51" y="65800"/>
                  </a:cubicBezTo>
                  <a:cubicBezTo>
                    <a:pt x="0" y="65978"/>
                    <a:pt x="141" y="66092"/>
                    <a:pt x="272" y="66092"/>
                  </a:cubicBezTo>
                  <a:cubicBezTo>
                    <a:pt x="350" y="66092"/>
                    <a:pt x="424" y="66052"/>
                    <a:pt x="454" y="65962"/>
                  </a:cubicBezTo>
                  <a:cubicBezTo>
                    <a:pt x="1946" y="61163"/>
                    <a:pt x="3640" y="56444"/>
                    <a:pt x="5616" y="51847"/>
                  </a:cubicBezTo>
                  <a:cubicBezTo>
                    <a:pt x="7593" y="47209"/>
                    <a:pt x="9770" y="42692"/>
                    <a:pt x="12230" y="38296"/>
                  </a:cubicBezTo>
                  <a:cubicBezTo>
                    <a:pt x="14690" y="33819"/>
                    <a:pt x="17352" y="29464"/>
                    <a:pt x="20296" y="25229"/>
                  </a:cubicBezTo>
                  <a:cubicBezTo>
                    <a:pt x="23200" y="20995"/>
                    <a:pt x="26305" y="16922"/>
                    <a:pt x="29612" y="13010"/>
                  </a:cubicBezTo>
                  <a:cubicBezTo>
                    <a:pt x="32919" y="9057"/>
                    <a:pt x="36468" y="5307"/>
                    <a:pt x="40178" y="1677"/>
                  </a:cubicBezTo>
                  <a:cubicBezTo>
                    <a:pt x="40662" y="1234"/>
                    <a:pt x="41106" y="790"/>
                    <a:pt x="41590" y="387"/>
                  </a:cubicBezTo>
                  <a:cubicBezTo>
                    <a:pt x="41715" y="230"/>
                    <a:pt x="41597" y="0"/>
                    <a:pt x="414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2" name="Google Shape;362;p9"/>
            <p:cNvSpPr/>
            <p:nvPr/>
          </p:nvSpPr>
          <p:spPr>
            <a:xfrm rot="-8862877">
              <a:off x="7690931" y="569134"/>
              <a:ext cx="442057" cy="1440662"/>
            </a:xfrm>
            <a:custGeom>
              <a:avLst/>
              <a:gdLst/>
              <a:ahLst/>
              <a:cxnLst/>
              <a:rect l="l" t="t" r="r" b="b"/>
              <a:pathLst>
                <a:path w="13794" h="44928" extrusionOk="0">
                  <a:moveTo>
                    <a:pt x="687" y="0"/>
                  </a:moveTo>
                  <a:cubicBezTo>
                    <a:pt x="1" y="2380"/>
                    <a:pt x="203" y="4800"/>
                    <a:pt x="404" y="7179"/>
                  </a:cubicBezTo>
                  <a:cubicBezTo>
                    <a:pt x="888" y="12825"/>
                    <a:pt x="1412" y="18431"/>
                    <a:pt x="1937" y="24077"/>
                  </a:cubicBezTo>
                  <a:cubicBezTo>
                    <a:pt x="2259" y="27908"/>
                    <a:pt x="2622" y="31780"/>
                    <a:pt x="3671" y="35490"/>
                  </a:cubicBezTo>
                  <a:cubicBezTo>
                    <a:pt x="4881" y="39765"/>
                    <a:pt x="7583" y="44120"/>
                    <a:pt x="12180" y="44927"/>
                  </a:cubicBezTo>
                  <a:lnTo>
                    <a:pt x="12140" y="44766"/>
                  </a:lnTo>
                  <a:cubicBezTo>
                    <a:pt x="13350" y="36619"/>
                    <a:pt x="13793" y="28352"/>
                    <a:pt x="12261" y="20488"/>
                  </a:cubicBezTo>
                  <a:cubicBezTo>
                    <a:pt x="10688" y="12623"/>
                    <a:pt x="6938" y="5082"/>
                    <a:pt x="687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3" name="Google Shape;363;p9"/>
            <p:cNvSpPr/>
            <p:nvPr/>
          </p:nvSpPr>
          <p:spPr>
            <a:xfrm rot="-8862877">
              <a:off x="5839609" y="209075"/>
              <a:ext cx="1499224" cy="1961446"/>
            </a:xfrm>
            <a:custGeom>
              <a:avLst/>
              <a:gdLst/>
              <a:ahLst/>
              <a:cxnLst/>
              <a:rect l="l" t="t" r="r" b="b"/>
              <a:pathLst>
                <a:path w="46782" h="61169" extrusionOk="0">
                  <a:moveTo>
                    <a:pt x="46325" y="0"/>
                  </a:moveTo>
                  <a:cubicBezTo>
                    <a:pt x="45820" y="0"/>
                    <a:pt x="45266" y="338"/>
                    <a:pt x="44806" y="675"/>
                  </a:cubicBezTo>
                  <a:lnTo>
                    <a:pt x="23754" y="15920"/>
                  </a:lnTo>
                  <a:cubicBezTo>
                    <a:pt x="20891" y="17896"/>
                    <a:pt x="18108" y="20074"/>
                    <a:pt x="15487" y="22372"/>
                  </a:cubicBezTo>
                  <a:cubicBezTo>
                    <a:pt x="5969" y="31003"/>
                    <a:pt x="0" y="49110"/>
                    <a:pt x="403" y="61169"/>
                  </a:cubicBezTo>
                  <a:cubicBezTo>
                    <a:pt x="7864" y="57620"/>
                    <a:pt x="13873" y="51692"/>
                    <a:pt x="19277" y="45562"/>
                  </a:cubicBezTo>
                  <a:cubicBezTo>
                    <a:pt x="27747" y="35963"/>
                    <a:pt x="35207" y="25478"/>
                    <a:pt x="41539" y="14347"/>
                  </a:cubicBezTo>
                  <a:cubicBezTo>
                    <a:pt x="44080" y="9830"/>
                    <a:pt x="46500" y="5071"/>
                    <a:pt x="46782" y="111"/>
                  </a:cubicBezTo>
                  <a:cubicBezTo>
                    <a:pt x="46637" y="33"/>
                    <a:pt x="46483" y="0"/>
                    <a:pt x="46325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4" name="Google Shape;364;p9"/>
            <p:cNvSpPr/>
            <p:nvPr/>
          </p:nvSpPr>
          <p:spPr>
            <a:xfrm rot="-8862877">
              <a:off x="6543898" y="4873"/>
              <a:ext cx="1631066" cy="808256"/>
            </a:xfrm>
            <a:custGeom>
              <a:avLst/>
              <a:gdLst/>
              <a:ahLst/>
              <a:cxnLst/>
              <a:rect l="l" t="t" r="r" b="b"/>
              <a:pathLst>
                <a:path w="50896" h="25206" extrusionOk="0">
                  <a:moveTo>
                    <a:pt x="50896" y="0"/>
                  </a:moveTo>
                  <a:lnTo>
                    <a:pt x="50896" y="0"/>
                  </a:lnTo>
                  <a:cubicBezTo>
                    <a:pt x="42306" y="3025"/>
                    <a:pt x="33635" y="5646"/>
                    <a:pt x="24803" y="7784"/>
                  </a:cubicBezTo>
                  <a:cubicBezTo>
                    <a:pt x="16011" y="9921"/>
                    <a:pt x="6413" y="16616"/>
                    <a:pt x="0" y="23028"/>
                  </a:cubicBezTo>
                  <a:cubicBezTo>
                    <a:pt x="3192" y="24532"/>
                    <a:pt x="6744" y="25205"/>
                    <a:pt x="10391" y="25205"/>
                  </a:cubicBezTo>
                  <a:cubicBezTo>
                    <a:pt x="15547" y="25205"/>
                    <a:pt x="20895" y="23860"/>
                    <a:pt x="25690" y="21617"/>
                  </a:cubicBezTo>
                  <a:cubicBezTo>
                    <a:pt x="33836" y="17826"/>
                    <a:pt x="40692" y="11696"/>
                    <a:pt x="47105" y="5364"/>
                  </a:cubicBezTo>
                  <a:cubicBezTo>
                    <a:pt x="48678" y="3791"/>
                    <a:pt x="50331" y="2097"/>
                    <a:pt x="50896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5" name="Google Shape;365;p9"/>
            <p:cNvSpPr/>
            <p:nvPr/>
          </p:nvSpPr>
          <p:spPr>
            <a:xfrm rot="-8862877">
              <a:off x="8543788" y="305593"/>
              <a:ext cx="496312" cy="811431"/>
            </a:xfrm>
            <a:custGeom>
              <a:avLst/>
              <a:gdLst/>
              <a:ahLst/>
              <a:cxnLst/>
              <a:rect l="l" t="t" r="r" b="b"/>
              <a:pathLst>
                <a:path w="15487" h="25305" extrusionOk="0">
                  <a:moveTo>
                    <a:pt x="0" y="1"/>
                  </a:moveTo>
                  <a:lnTo>
                    <a:pt x="0" y="1"/>
                  </a:lnTo>
                  <a:cubicBezTo>
                    <a:pt x="1371" y="8187"/>
                    <a:pt x="4880" y="15890"/>
                    <a:pt x="10163" y="22262"/>
                  </a:cubicBezTo>
                  <a:cubicBezTo>
                    <a:pt x="11418" y="23783"/>
                    <a:pt x="13067" y="25304"/>
                    <a:pt x="15110" y="25304"/>
                  </a:cubicBezTo>
                  <a:cubicBezTo>
                    <a:pt x="15234" y="25304"/>
                    <a:pt x="15360" y="25298"/>
                    <a:pt x="15486" y="25287"/>
                  </a:cubicBezTo>
                  <a:cubicBezTo>
                    <a:pt x="15486" y="20165"/>
                    <a:pt x="12986" y="14761"/>
                    <a:pt x="10808" y="10204"/>
                  </a:cubicBezTo>
                  <a:cubicBezTo>
                    <a:pt x="8631" y="5687"/>
                    <a:pt x="4920" y="1775"/>
                    <a:pt x="0" y="1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6" name="Google Shape;366;p9"/>
            <p:cNvSpPr/>
            <p:nvPr/>
          </p:nvSpPr>
          <p:spPr>
            <a:xfrm rot="-8862877">
              <a:off x="7915650" y="-206795"/>
              <a:ext cx="1041721" cy="304082"/>
            </a:xfrm>
            <a:custGeom>
              <a:avLst/>
              <a:gdLst/>
              <a:ahLst/>
              <a:cxnLst/>
              <a:rect l="l" t="t" r="r" b="b"/>
              <a:pathLst>
                <a:path w="32506" h="9483" extrusionOk="0">
                  <a:moveTo>
                    <a:pt x="13758" y="0"/>
                  </a:moveTo>
                  <a:cubicBezTo>
                    <a:pt x="12132" y="0"/>
                    <a:pt x="10513" y="136"/>
                    <a:pt x="8913" y="393"/>
                  </a:cubicBezTo>
                  <a:cubicBezTo>
                    <a:pt x="6131" y="957"/>
                    <a:pt x="888" y="2087"/>
                    <a:pt x="1" y="6725"/>
                  </a:cubicBezTo>
                  <a:cubicBezTo>
                    <a:pt x="3227" y="8596"/>
                    <a:pt x="7056" y="9482"/>
                    <a:pt x="10971" y="9482"/>
                  </a:cubicBezTo>
                  <a:cubicBezTo>
                    <a:pt x="12879" y="9482"/>
                    <a:pt x="14807" y="9272"/>
                    <a:pt x="16697" y="8862"/>
                  </a:cubicBezTo>
                  <a:cubicBezTo>
                    <a:pt x="22464" y="7652"/>
                    <a:pt x="27868" y="4708"/>
                    <a:pt x="32506" y="1038"/>
                  </a:cubicBezTo>
                  <a:cubicBezTo>
                    <a:pt x="26940" y="595"/>
                    <a:pt x="21375" y="232"/>
                    <a:pt x="15769" y="70"/>
                  </a:cubicBezTo>
                  <a:cubicBezTo>
                    <a:pt x="15098" y="23"/>
                    <a:pt x="14428" y="0"/>
                    <a:pt x="13758" y="0"/>
                  </a:cubicBezTo>
                  <a:close/>
                </a:path>
              </a:pathLst>
            </a:custGeom>
            <a:solidFill>
              <a:srgbClr val="3F7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7" name="Google Shape;367;p9"/>
            <p:cNvSpPr/>
            <p:nvPr/>
          </p:nvSpPr>
          <p:spPr>
            <a:xfrm rot="-8862877">
              <a:off x="6110253" y="364212"/>
              <a:ext cx="1196284" cy="1569824"/>
            </a:xfrm>
            <a:custGeom>
              <a:avLst/>
              <a:gdLst/>
              <a:ahLst/>
              <a:cxnLst/>
              <a:rect l="l" t="t" r="r" b="b"/>
              <a:pathLst>
                <a:path w="37329" h="48956" extrusionOk="0">
                  <a:moveTo>
                    <a:pt x="571" y="48769"/>
                  </a:moveTo>
                  <a:cubicBezTo>
                    <a:pt x="568" y="48769"/>
                    <a:pt x="564" y="48771"/>
                    <a:pt x="558" y="48778"/>
                  </a:cubicBezTo>
                  <a:cubicBezTo>
                    <a:pt x="558" y="48799"/>
                    <a:pt x="561" y="48806"/>
                    <a:pt x="564" y="48806"/>
                  </a:cubicBezTo>
                  <a:cubicBezTo>
                    <a:pt x="572" y="48806"/>
                    <a:pt x="582" y="48769"/>
                    <a:pt x="571" y="48769"/>
                  </a:cubicBezTo>
                  <a:close/>
                  <a:moveTo>
                    <a:pt x="36932" y="1"/>
                  </a:moveTo>
                  <a:cubicBezTo>
                    <a:pt x="36878" y="1"/>
                    <a:pt x="36823" y="18"/>
                    <a:pt x="36773" y="60"/>
                  </a:cubicBezTo>
                  <a:cubicBezTo>
                    <a:pt x="32055" y="4214"/>
                    <a:pt x="27619" y="8650"/>
                    <a:pt x="23465" y="13369"/>
                  </a:cubicBezTo>
                  <a:cubicBezTo>
                    <a:pt x="19875" y="17482"/>
                    <a:pt x="16448" y="21757"/>
                    <a:pt x="13302" y="26234"/>
                  </a:cubicBezTo>
                  <a:cubicBezTo>
                    <a:pt x="10721" y="29783"/>
                    <a:pt x="8341" y="33493"/>
                    <a:pt x="6083" y="37284"/>
                  </a:cubicBezTo>
                  <a:cubicBezTo>
                    <a:pt x="4591" y="39865"/>
                    <a:pt x="3099" y="42486"/>
                    <a:pt x="1727" y="45188"/>
                  </a:cubicBezTo>
                  <a:cubicBezTo>
                    <a:pt x="1163" y="46277"/>
                    <a:pt x="558" y="47406"/>
                    <a:pt x="114" y="48576"/>
                  </a:cubicBezTo>
                  <a:lnTo>
                    <a:pt x="74" y="48657"/>
                  </a:lnTo>
                  <a:cubicBezTo>
                    <a:pt x="0" y="48829"/>
                    <a:pt x="151" y="48956"/>
                    <a:pt x="308" y="48956"/>
                  </a:cubicBezTo>
                  <a:cubicBezTo>
                    <a:pt x="408" y="48956"/>
                    <a:pt x="511" y="48904"/>
                    <a:pt x="558" y="48778"/>
                  </a:cubicBezTo>
                  <a:lnTo>
                    <a:pt x="639" y="48657"/>
                  </a:lnTo>
                  <a:cubicBezTo>
                    <a:pt x="719" y="48455"/>
                    <a:pt x="800" y="48294"/>
                    <a:pt x="881" y="48092"/>
                  </a:cubicBezTo>
                  <a:cubicBezTo>
                    <a:pt x="1203" y="47406"/>
                    <a:pt x="1526" y="46721"/>
                    <a:pt x="1889" y="46035"/>
                  </a:cubicBezTo>
                  <a:cubicBezTo>
                    <a:pt x="3139" y="43535"/>
                    <a:pt x="4470" y="41075"/>
                    <a:pt x="5922" y="38615"/>
                  </a:cubicBezTo>
                  <a:cubicBezTo>
                    <a:pt x="8019" y="34985"/>
                    <a:pt x="10318" y="31436"/>
                    <a:pt x="12737" y="27968"/>
                  </a:cubicBezTo>
                  <a:cubicBezTo>
                    <a:pt x="15762" y="23572"/>
                    <a:pt x="19029" y="19337"/>
                    <a:pt x="22537" y="15264"/>
                  </a:cubicBezTo>
                  <a:cubicBezTo>
                    <a:pt x="26530" y="10586"/>
                    <a:pt x="30805" y="6150"/>
                    <a:pt x="35362" y="1996"/>
                  </a:cubicBezTo>
                  <a:cubicBezTo>
                    <a:pt x="35926" y="1472"/>
                    <a:pt x="36531" y="947"/>
                    <a:pt x="37136" y="423"/>
                  </a:cubicBezTo>
                  <a:cubicBezTo>
                    <a:pt x="37328" y="263"/>
                    <a:pt x="37139" y="1"/>
                    <a:pt x="36932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8" name="Google Shape;368;p9"/>
            <p:cNvSpPr/>
            <p:nvPr/>
          </p:nvSpPr>
          <p:spPr>
            <a:xfrm rot="-8862877">
              <a:off x="7782147" y="723446"/>
              <a:ext cx="283809" cy="1220946"/>
            </a:xfrm>
            <a:custGeom>
              <a:avLst/>
              <a:gdLst/>
              <a:ahLst/>
              <a:cxnLst/>
              <a:rect l="l" t="t" r="r" b="b"/>
              <a:pathLst>
                <a:path w="8856" h="38076" extrusionOk="0">
                  <a:moveTo>
                    <a:pt x="346" y="1"/>
                  </a:moveTo>
                  <a:cubicBezTo>
                    <a:pt x="174" y="1"/>
                    <a:pt x="1" y="175"/>
                    <a:pt x="111" y="368"/>
                  </a:cubicBezTo>
                  <a:cubicBezTo>
                    <a:pt x="555" y="1296"/>
                    <a:pt x="918" y="2224"/>
                    <a:pt x="1200" y="3232"/>
                  </a:cubicBezTo>
                  <a:cubicBezTo>
                    <a:pt x="2168" y="6216"/>
                    <a:pt x="2854" y="9281"/>
                    <a:pt x="3337" y="12387"/>
                  </a:cubicBezTo>
                  <a:cubicBezTo>
                    <a:pt x="3741" y="14806"/>
                    <a:pt x="4023" y="17226"/>
                    <a:pt x="4225" y="19646"/>
                  </a:cubicBezTo>
                  <a:cubicBezTo>
                    <a:pt x="4467" y="22065"/>
                    <a:pt x="4668" y="24445"/>
                    <a:pt x="5031" y="26865"/>
                  </a:cubicBezTo>
                  <a:cubicBezTo>
                    <a:pt x="5394" y="29768"/>
                    <a:pt x="6080" y="32632"/>
                    <a:pt x="7048" y="35374"/>
                  </a:cubicBezTo>
                  <a:cubicBezTo>
                    <a:pt x="7290" y="36019"/>
                    <a:pt x="7572" y="36665"/>
                    <a:pt x="7895" y="37270"/>
                  </a:cubicBezTo>
                  <a:cubicBezTo>
                    <a:pt x="8016" y="37512"/>
                    <a:pt x="8177" y="37754"/>
                    <a:pt x="8338" y="37995"/>
                  </a:cubicBezTo>
                  <a:cubicBezTo>
                    <a:pt x="8385" y="38052"/>
                    <a:pt x="8441" y="38075"/>
                    <a:pt x="8496" y="38075"/>
                  </a:cubicBezTo>
                  <a:cubicBezTo>
                    <a:pt x="8678" y="38075"/>
                    <a:pt x="8856" y="37818"/>
                    <a:pt x="8701" y="37633"/>
                  </a:cubicBezTo>
                  <a:cubicBezTo>
                    <a:pt x="8690" y="37610"/>
                    <a:pt x="8685" y="37603"/>
                    <a:pt x="8683" y="37603"/>
                  </a:cubicBezTo>
                  <a:cubicBezTo>
                    <a:pt x="8679" y="37603"/>
                    <a:pt x="8683" y="37621"/>
                    <a:pt x="8679" y="37621"/>
                  </a:cubicBezTo>
                  <a:cubicBezTo>
                    <a:pt x="8677" y="37621"/>
                    <a:pt x="8672" y="37614"/>
                    <a:pt x="8661" y="37592"/>
                  </a:cubicBezTo>
                  <a:cubicBezTo>
                    <a:pt x="8621" y="37471"/>
                    <a:pt x="8500" y="37350"/>
                    <a:pt x="8459" y="37229"/>
                  </a:cubicBezTo>
                  <a:cubicBezTo>
                    <a:pt x="8177" y="36745"/>
                    <a:pt x="7895" y="36221"/>
                    <a:pt x="7693" y="35656"/>
                  </a:cubicBezTo>
                  <a:cubicBezTo>
                    <a:pt x="6765" y="33156"/>
                    <a:pt x="6080" y="30535"/>
                    <a:pt x="5677" y="27873"/>
                  </a:cubicBezTo>
                  <a:cubicBezTo>
                    <a:pt x="4870" y="23154"/>
                    <a:pt x="4709" y="18315"/>
                    <a:pt x="4023" y="13596"/>
                  </a:cubicBezTo>
                  <a:cubicBezTo>
                    <a:pt x="3539" y="10249"/>
                    <a:pt x="2854" y="6942"/>
                    <a:pt x="1886" y="3716"/>
                  </a:cubicBezTo>
                  <a:cubicBezTo>
                    <a:pt x="1644" y="2869"/>
                    <a:pt x="1321" y="2022"/>
                    <a:pt x="998" y="1215"/>
                  </a:cubicBezTo>
                  <a:cubicBezTo>
                    <a:pt x="877" y="852"/>
                    <a:pt x="716" y="489"/>
                    <a:pt x="555" y="167"/>
                  </a:cubicBezTo>
                  <a:lnTo>
                    <a:pt x="555" y="126"/>
                  </a:lnTo>
                  <a:cubicBezTo>
                    <a:pt x="504" y="38"/>
                    <a:pt x="425" y="1"/>
                    <a:pt x="346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9" name="Google Shape;369;p9"/>
            <p:cNvSpPr/>
            <p:nvPr/>
          </p:nvSpPr>
          <p:spPr>
            <a:xfrm rot="-8862877">
              <a:off x="6835627" y="156324"/>
              <a:ext cx="1270184" cy="524376"/>
            </a:xfrm>
            <a:custGeom>
              <a:avLst/>
              <a:gdLst/>
              <a:ahLst/>
              <a:cxnLst/>
              <a:rect l="l" t="t" r="r" b="b"/>
              <a:pathLst>
                <a:path w="39635" h="16353" extrusionOk="0">
                  <a:moveTo>
                    <a:pt x="39238" y="1"/>
                  </a:moveTo>
                  <a:cubicBezTo>
                    <a:pt x="39184" y="1"/>
                    <a:pt x="39129" y="18"/>
                    <a:pt x="39079" y="60"/>
                  </a:cubicBezTo>
                  <a:cubicBezTo>
                    <a:pt x="35571" y="2681"/>
                    <a:pt x="31860" y="5020"/>
                    <a:pt x="27989" y="7077"/>
                  </a:cubicBezTo>
                  <a:cubicBezTo>
                    <a:pt x="21980" y="10183"/>
                    <a:pt x="15608" y="12602"/>
                    <a:pt x="9034" y="14256"/>
                  </a:cubicBezTo>
                  <a:cubicBezTo>
                    <a:pt x="7018" y="14740"/>
                    <a:pt x="5001" y="15183"/>
                    <a:pt x="2945" y="15506"/>
                  </a:cubicBezTo>
                  <a:cubicBezTo>
                    <a:pt x="2340" y="15587"/>
                    <a:pt x="1735" y="15667"/>
                    <a:pt x="1130" y="15748"/>
                  </a:cubicBezTo>
                  <a:lnTo>
                    <a:pt x="847" y="15788"/>
                  </a:lnTo>
                  <a:lnTo>
                    <a:pt x="323" y="15788"/>
                  </a:lnTo>
                  <a:cubicBezTo>
                    <a:pt x="1" y="15829"/>
                    <a:pt x="1" y="16313"/>
                    <a:pt x="323" y="16313"/>
                  </a:cubicBezTo>
                  <a:lnTo>
                    <a:pt x="283" y="16353"/>
                  </a:lnTo>
                  <a:cubicBezTo>
                    <a:pt x="1009" y="16272"/>
                    <a:pt x="1735" y="16192"/>
                    <a:pt x="2461" y="16071"/>
                  </a:cubicBezTo>
                  <a:cubicBezTo>
                    <a:pt x="4396" y="15788"/>
                    <a:pt x="6332" y="15425"/>
                    <a:pt x="8228" y="14982"/>
                  </a:cubicBezTo>
                  <a:cubicBezTo>
                    <a:pt x="11131" y="14296"/>
                    <a:pt x="13954" y="13449"/>
                    <a:pt x="16737" y="12481"/>
                  </a:cubicBezTo>
                  <a:cubicBezTo>
                    <a:pt x="20246" y="11271"/>
                    <a:pt x="23633" y="9820"/>
                    <a:pt x="26940" y="8166"/>
                  </a:cubicBezTo>
                  <a:cubicBezTo>
                    <a:pt x="30852" y="6190"/>
                    <a:pt x="34562" y="3972"/>
                    <a:pt x="38071" y="1431"/>
                  </a:cubicBezTo>
                  <a:cubicBezTo>
                    <a:pt x="38555" y="1108"/>
                    <a:pt x="38999" y="746"/>
                    <a:pt x="39442" y="423"/>
                  </a:cubicBezTo>
                  <a:cubicBezTo>
                    <a:pt x="39634" y="263"/>
                    <a:pt x="39445" y="1"/>
                    <a:pt x="39238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0" name="Google Shape;370;p9"/>
            <p:cNvSpPr/>
            <p:nvPr/>
          </p:nvSpPr>
          <p:spPr>
            <a:xfrm rot="-8862877">
              <a:off x="8097980" y="-67933"/>
              <a:ext cx="759162" cy="110564"/>
            </a:xfrm>
            <a:custGeom>
              <a:avLst/>
              <a:gdLst/>
              <a:ahLst/>
              <a:cxnLst/>
              <a:rect l="l" t="t" r="r" b="b"/>
              <a:pathLst>
                <a:path w="23689" h="3448" extrusionOk="0">
                  <a:moveTo>
                    <a:pt x="23378" y="1"/>
                  </a:moveTo>
                  <a:cubicBezTo>
                    <a:pt x="23348" y="1"/>
                    <a:pt x="23315" y="7"/>
                    <a:pt x="23280" y="20"/>
                  </a:cubicBezTo>
                  <a:cubicBezTo>
                    <a:pt x="18723" y="1633"/>
                    <a:pt x="13964" y="2601"/>
                    <a:pt x="9124" y="2883"/>
                  </a:cubicBezTo>
                  <a:cubicBezTo>
                    <a:pt x="8489" y="2924"/>
                    <a:pt x="7854" y="2944"/>
                    <a:pt x="7219" y="2944"/>
                  </a:cubicBezTo>
                  <a:cubicBezTo>
                    <a:pt x="5316" y="2944"/>
                    <a:pt x="3418" y="2762"/>
                    <a:pt x="1542" y="2399"/>
                  </a:cubicBezTo>
                  <a:cubicBezTo>
                    <a:pt x="1180" y="2319"/>
                    <a:pt x="776" y="2198"/>
                    <a:pt x="413" y="2077"/>
                  </a:cubicBezTo>
                  <a:cubicBezTo>
                    <a:pt x="378" y="2064"/>
                    <a:pt x="345" y="2058"/>
                    <a:pt x="315" y="2058"/>
                  </a:cubicBezTo>
                  <a:cubicBezTo>
                    <a:pt x="69" y="2058"/>
                    <a:pt x="0" y="2457"/>
                    <a:pt x="252" y="2601"/>
                  </a:cubicBezTo>
                  <a:lnTo>
                    <a:pt x="292" y="2601"/>
                  </a:lnTo>
                  <a:cubicBezTo>
                    <a:pt x="1502" y="2964"/>
                    <a:pt x="2752" y="3206"/>
                    <a:pt x="4003" y="3287"/>
                  </a:cubicBezTo>
                  <a:cubicBezTo>
                    <a:pt x="5186" y="3394"/>
                    <a:pt x="6369" y="3448"/>
                    <a:pt x="7549" y="3448"/>
                  </a:cubicBezTo>
                  <a:cubicBezTo>
                    <a:pt x="9909" y="3448"/>
                    <a:pt x="12257" y="3233"/>
                    <a:pt x="14569" y="2803"/>
                  </a:cubicBezTo>
                  <a:cubicBezTo>
                    <a:pt x="17593" y="2278"/>
                    <a:pt x="20537" y="1512"/>
                    <a:pt x="23401" y="504"/>
                  </a:cubicBezTo>
                  <a:cubicBezTo>
                    <a:pt x="23688" y="396"/>
                    <a:pt x="23624" y="1"/>
                    <a:pt x="23378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1" name="Google Shape;371;p9"/>
            <p:cNvSpPr/>
            <p:nvPr/>
          </p:nvSpPr>
          <p:spPr>
            <a:xfrm rot="-8862877">
              <a:off x="8593371" y="371233"/>
              <a:ext cx="398954" cy="662292"/>
            </a:xfrm>
            <a:custGeom>
              <a:avLst/>
              <a:gdLst/>
              <a:ahLst/>
              <a:cxnLst/>
              <a:rect l="l" t="t" r="r" b="b"/>
              <a:pathLst>
                <a:path w="12449" h="20654" extrusionOk="0">
                  <a:moveTo>
                    <a:pt x="326" y="1"/>
                  </a:moveTo>
                  <a:cubicBezTo>
                    <a:pt x="163" y="1"/>
                    <a:pt x="0" y="175"/>
                    <a:pt x="83" y="369"/>
                  </a:cubicBezTo>
                  <a:cubicBezTo>
                    <a:pt x="2180" y="5047"/>
                    <a:pt x="4519" y="9604"/>
                    <a:pt x="7181" y="14040"/>
                  </a:cubicBezTo>
                  <a:cubicBezTo>
                    <a:pt x="8391" y="16057"/>
                    <a:pt x="9722" y="18033"/>
                    <a:pt x="11254" y="19848"/>
                  </a:cubicBezTo>
                  <a:cubicBezTo>
                    <a:pt x="11456" y="20090"/>
                    <a:pt x="11658" y="20331"/>
                    <a:pt x="11900" y="20573"/>
                  </a:cubicBezTo>
                  <a:cubicBezTo>
                    <a:pt x="11956" y="20630"/>
                    <a:pt x="12019" y="20653"/>
                    <a:pt x="12079" y="20653"/>
                  </a:cubicBezTo>
                  <a:cubicBezTo>
                    <a:pt x="12278" y="20653"/>
                    <a:pt x="12448" y="20396"/>
                    <a:pt x="12263" y="20211"/>
                  </a:cubicBezTo>
                  <a:cubicBezTo>
                    <a:pt x="11537" y="19485"/>
                    <a:pt x="10891" y="18678"/>
                    <a:pt x="10286" y="17831"/>
                  </a:cubicBezTo>
                  <a:cubicBezTo>
                    <a:pt x="8270" y="14968"/>
                    <a:pt x="6415" y="11983"/>
                    <a:pt x="4842" y="8878"/>
                  </a:cubicBezTo>
                  <a:cubicBezTo>
                    <a:pt x="3310" y="6015"/>
                    <a:pt x="1858" y="3071"/>
                    <a:pt x="527" y="127"/>
                  </a:cubicBezTo>
                  <a:cubicBezTo>
                    <a:pt x="476" y="38"/>
                    <a:pt x="401" y="1"/>
                    <a:pt x="326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372" name="Google Shape;372;p9"/>
          <p:cNvSpPr/>
          <p:nvPr/>
        </p:nvSpPr>
        <p:spPr>
          <a:xfrm rot="-5400000">
            <a:off x="2298359" y="15656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373" name="Google Shape;373;p9"/>
          <p:cNvGrpSpPr/>
          <p:nvPr/>
        </p:nvGrpSpPr>
        <p:grpSpPr>
          <a:xfrm rot="-217754" flipH="1">
            <a:off x="8331073" y="-1391271"/>
            <a:ext cx="4769860" cy="5562193"/>
            <a:chOff x="-664267" y="-780406"/>
            <a:chExt cx="3577375" cy="4171622"/>
          </a:xfrm>
        </p:grpSpPr>
        <p:sp>
          <p:nvSpPr>
            <p:cNvPr id="374" name="Google Shape;374;p9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5" name="Google Shape;375;p9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6" name="Google Shape;376;p9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7" name="Google Shape;377;p9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8" name="Google Shape;378;p9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9" name="Google Shape;379;p9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0" name="Google Shape;380;p9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1" name="Google Shape;381;p9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2" name="Google Shape;382;p9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3" name="Google Shape;383;p9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4" name="Google Shape;384;p9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5" name="Google Shape;385;p9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6" name="Google Shape;386;p9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7" name="Google Shape;387;p9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8" name="Google Shape;388;p9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9" name="Google Shape;389;p9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0" name="Google Shape;390;p9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1" name="Google Shape;391;p9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2" name="Google Shape;392;p9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3" name="Google Shape;393;p9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4" name="Google Shape;394;p9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5" name="Google Shape;395;p9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6" name="Google Shape;396;p9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7" name="Google Shape;397;p9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8" name="Google Shape;398;p9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9" name="Google Shape;399;p9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0" name="Google Shape;400;p9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1" name="Google Shape;401;p9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2" name="Google Shape;402;p9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3" name="Google Shape;403;p9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4" name="Google Shape;404;p9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5" name="Google Shape;405;p9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6" name="Google Shape;406;p9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7" name="Google Shape;407;p9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8" name="Google Shape;408;p9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9" name="Google Shape;409;p9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10" name="Google Shape;410;p9"/>
          <p:cNvSpPr txBox="1">
            <a:spLocks noGrp="1"/>
          </p:cNvSpPr>
          <p:nvPr>
            <p:ph type="title"/>
          </p:nvPr>
        </p:nvSpPr>
        <p:spPr>
          <a:xfrm>
            <a:off x="4506000" y="3294528"/>
            <a:ext cx="3180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11" name="Google Shape;411;p9"/>
          <p:cNvSpPr txBox="1">
            <a:spLocks noGrp="1"/>
          </p:cNvSpPr>
          <p:nvPr>
            <p:ph type="title" idx="2" hasCustomPrompt="1"/>
          </p:nvPr>
        </p:nvSpPr>
        <p:spPr>
          <a:xfrm>
            <a:off x="4506000" y="1598767"/>
            <a:ext cx="3180000" cy="17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10666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2" name="Google Shape;412;p9"/>
          <p:cNvSpPr txBox="1">
            <a:spLocks noGrp="1"/>
          </p:cNvSpPr>
          <p:nvPr>
            <p:ph type="subTitle" idx="1"/>
          </p:nvPr>
        </p:nvSpPr>
        <p:spPr>
          <a:xfrm>
            <a:off x="3769000" y="4293384"/>
            <a:ext cx="4654000" cy="7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914074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0"/>
          <p:cNvSpPr txBox="1">
            <a:spLocks noGrp="1"/>
          </p:cNvSpPr>
          <p:nvPr>
            <p:ph type="title"/>
          </p:nvPr>
        </p:nvSpPr>
        <p:spPr>
          <a:xfrm>
            <a:off x="544967" y="4436967"/>
            <a:ext cx="3313600" cy="11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2100"/>
              <a:buNone/>
              <a:defRPr sz="2800">
                <a:solidFill>
                  <a:srgbClr val="00525F"/>
                </a:solidFill>
              </a:defRPr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744249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17" name="Google Shape;417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16586398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6780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3"/>
          <p:cNvSpPr/>
          <p:nvPr/>
        </p:nvSpPr>
        <p:spPr>
          <a:xfrm rot="-4767269">
            <a:off x="2470701" y="2380326"/>
            <a:ext cx="1402931" cy="1530292"/>
          </a:xfrm>
          <a:custGeom>
            <a:avLst/>
            <a:gdLst/>
            <a:ahLst/>
            <a:cxnLst/>
            <a:rect l="l" t="t" r="r" b="b"/>
            <a:pathLst>
              <a:path w="56472" h="60892" extrusionOk="0">
                <a:moveTo>
                  <a:pt x="28679" y="1"/>
                </a:moveTo>
                <a:cubicBezTo>
                  <a:pt x="25410" y="1"/>
                  <a:pt x="22080" y="520"/>
                  <a:pt x="19012" y="1864"/>
                </a:cubicBezTo>
                <a:cubicBezTo>
                  <a:pt x="17076" y="2603"/>
                  <a:pt x="15175" y="3483"/>
                  <a:pt x="13344" y="4504"/>
                </a:cubicBezTo>
                <a:cubicBezTo>
                  <a:pt x="9788" y="6476"/>
                  <a:pt x="6232" y="8870"/>
                  <a:pt x="4120" y="12567"/>
                </a:cubicBezTo>
                <a:cubicBezTo>
                  <a:pt x="2782" y="14961"/>
                  <a:pt x="2113" y="17707"/>
                  <a:pt x="1620" y="20453"/>
                </a:cubicBezTo>
                <a:cubicBezTo>
                  <a:pt x="1" y="29607"/>
                  <a:pt x="247" y="39676"/>
                  <a:pt x="4824" y="47527"/>
                </a:cubicBezTo>
                <a:cubicBezTo>
                  <a:pt x="8873" y="54568"/>
                  <a:pt x="16055" y="59075"/>
                  <a:pt x="23554" y="60448"/>
                </a:cubicBezTo>
                <a:cubicBezTo>
                  <a:pt x="25194" y="60743"/>
                  <a:pt x="26863" y="60892"/>
                  <a:pt x="28534" y="60892"/>
                </a:cubicBezTo>
                <a:cubicBezTo>
                  <a:pt x="35608" y="60892"/>
                  <a:pt x="42706" y="58233"/>
                  <a:pt x="47776" y="52878"/>
                </a:cubicBezTo>
                <a:cubicBezTo>
                  <a:pt x="51226" y="49252"/>
                  <a:pt x="53620" y="44499"/>
                  <a:pt x="55028" y="39500"/>
                </a:cubicBezTo>
                <a:cubicBezTo>
                  <a:pt x="56120" y="35803"/>
                  <a:pt x="56472" y="31930"/>
                  <a:pt x="56120" y="28128"/>
                </a:cubicBezTo>
                <a:cubicBezTo>
                  <a:pt x="55592" y="23692"/>
                  <a:pt x="53867" y="19502"/>
                  <a:pt x="51895" y="15594"/>
                </a:cubicBezTo>
                <a:cubicBezTo>
                  <a:pt x="48621" y="9187"/>
                  <a:pt x="44044" y="2814"/>
                  <a:pt x="37460" y="1124"/>
                </a:cubicBezTo>
                <a:cubicBezTo>
                  <a:pt x="34766" y="459"/>
                  <a:pt x="31749" y="1"/>
                  <a:pt x="28679" y="1"/>
                </a:cubicBezTo>
                <a:close/>
              </a:path>
            </a:pathLst>
          </a:custGeom>
          <a:solidFill>
            <a:srgbClr val="FC85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1" name="Google Shape;421;p13"/>
          <p:cNvSpPr/>
          <p:nvPr/>
        </p:nvSpPr>
        <p:spPr>
          <a:xfrm rot="-4767269">
            <a:off x="5398685" y="2380326"/>
            <a:ext cx="1402931" cy="1530292"/>
          </a:xfrm>
          <a:custGeom>
            <a:avLst/>
            <a:gdLst/>
            <a:ahLst/>
            <a:cxnLst/>
            <a:rect l="l" t="t" r="r" b="b"/>
            <a:pathLst>
              <a:path w="56472" h="60892" extrusionOk="0">
                <a:moveTo>
                  <a:pt x="28679" y="1"/>
                </a:moveTo>
                <a:cubicBezTo>
                  <a:pt x="25410" y="1"/>
                  <a:pt x="22080" y="520"/>
                  <a:pt x="19012" y="1864"/>
                </a:cubicBezTo>
                <a:cubicBezTo>
                  <a:pt x="17076" y="2603"/>
                  <a:pt x="15175" y="3483"/>
                  <a:pt x="13344" y="4504"/>
                </a:cubicBezTo>
                <a:cubicBezTo>
                  <a:pt x="9788" y="6476"/>
                  <a:pt x="6232" y="8870"/>
                  <a:pt x="4120" y="12567"/>
                </a:cubicBezTo>
                <a:cubicBezTo>
                  <a:pt x="2782" y="14961"/>
                  <a:pt x="2113" y="17707"/>
                  <a:pt x="1620" y="20453"/>
                </a:cubicBezTo>
                <a:cubicBezTo>
                  <a:pt x="1" y="29607"/>
                  <a:pt x="247" y="39676"/>
                  <a:pt x="4824" y="47527"/>
                </a:cubicBezTo>
                <a:cubicBezTo>
                  <a:pt x="8873" y="54568"/>
                  <a:pt x="16055" y="59075"/>
                  <a:pt x="23554" y="60448"/>
                </a:cubicBezTo>
                <a:cubicBezTo>
                  <a:pt x="25194" y="60743"/>
                  <a:pt x="26863" y="60892"/>
                  <a:pt x="28534" y="60892"/>
                </a:cubicBezTo>
                <a:cubicBezTo>
                  <a:pt x="35608" y="60892"/>
                  <a:pt x="42706" y="58233"/>
                  <a:pt x="47776" y="52878"/>
                </a:cubicBezTo>
                <a:cubicBezTo>
                  <a:pt x="51226" y="49252"/>
                  <a:pt x="53620" y="44499"/>
                  <a:pt x="55028" y="39500"/>
                </a:cubicBezTo>
                <a:cubicBezTo>
                  <a:pt x="56120" y="35803"/>
                  <a:pt x="56472" y="31930"/>
                  <a:pt x="56120" y="28128"/>
                </a:cubicBezTo>
                <a:cubicBezTo>
                  <a:pt x="55592" y="23692"/>
                  <a:pt x="53867" y="19502"/>
                  <a:pt x="51895" y="15594"/>
                </a:cubicBezTo>
                <a:cubicBezTo>
                  <a:pt x="48621" y="9187"/>
                  <a:pt x="44044" y="2814"/>
                  <a:pt x="37460" y="1124"/>
                </a:cubicBezTo>
                <a:cubicBezTo>
                  <a:pt x="34766" y="459"/>
                  <a:pt x="31749" y="1"/>
                  <a:pt x="286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2" name="Google Shape;422;p13"/>
          <p:cNvSpPr/>
          <p:nvPr/>
        </p:nvSpPr>
        <p:spPr>
          <a:xfrm rot="-4767269">
            <a:off x="8369235" y="2380326"/>
            <a:ext cx="1402931" cy="1530292"/>
          </a:xfrm>
          <a:custGeom>
            <a:avLst/>
            <a:gdLst/>
            <a:ahLst/>
            <a:cxnLst/>
            <a:rect l="l" t="t" r="r" b="b"/>
            <a:pathLst>
              <a:path w="56472" h="60892" extrusionOk="0">
                <a:moveTo>
                  <a:pt x="28679" y="1"/>
                </a:moveTo>
                <a:cubicBezTo>
                  <a:pt x="25410" y="1"/>
                  <a:pt x="22080" y="520"/>
                  <a:pt x="19012" y="1864"/>
                </a:cubicBezTo>
                <a:cubicBezTo>
                  <a:pt x="17076" y="2603"/>
                  <a:pt x="15175" y="3483"/>
                  <a:pt x="13344" y="4504"/>
                </a:cubicBezTo>
                <a:cubicBezTo>
                  <a:pt x="9788" y="6476"/>
                  <a:pt x="6232" y="8870"/>
                  <a:pt x="4120" y="12567"/>
                </a:cubicBezTo>
                <a:cubicBezTo>
                  <a:pt x="2782" y="14961"/>
                  <a:pt x="2113" y="17707"/>
                  <a:pt x="1620" y="20453"/>
                </a:cubicBezTo>
                <a:cubicBezTo>
                  <a:pt x="1" y="29607"/>
                  <a:pt x="247" y="39676"/>
                  <a:pt x="4824" y="47527"/>
                </a:cubicBezTo>
                <a:cubicBezTo>
                  <a:pt x="8873" y="54568"/>
                  <a:pt x="16055" y="59075"/>
                  <a:pt x="23554" y="60448"/>
                </a:cubicBezTo>
                <a:cubicBezTo>
                  <a:pt x="25194" y="60743"/>
                  <a:pt x="26863" y="60892"/>
                  <a:pt x="28534" y="60892"/>
                </a:cubicBezTo>
                <a:cubicBezTo>
                  <a:pt x="35608" y="60892"/>
                  <a:pt x="42706" y="58233"/>
                  <a:pt x="47776" y="52878"/>
                </a:cubicBezTo>
                <a:cubicBezTo>
                  <a:pt x="51226" y="49252"/>
                  <a:pt x="53620" y="44499"/>
                  <a:pt x="55028" y="39500"/>
                </a:cubicBezTo>
                <a:cubicBezTo>
                  <a:pt x="56120" y="35803"/>
                  <a:pt x="56472" y="31930"/>
                  <a:pt x="56120" y="28128"/>
                </a:cubicBezTo>
                <a:cubicBezTo>
                  <a:pt x="55592" y="23692"/>
                  <a:pt x="53867" y="19502"/>
                  <a:pt x="51895" y="15594"/>
                </a:cubicBezTo>
                <a:cubicBezTo>
                  <a:pt x="48621" y="9187"/>
                  <a:pt x="44044" y="2814"/>
                  <a:pt x="37460" y="1124"/>
                </a:cubicBezTo>
                <a:cubicBezTo>
                  <a:pt x="34766" y="459"/>
                  <a:pt x="31749" y="1"/>
                  <a:pt x="28679" y="1"/>
                </a:cubicBezTo>
                <a:close/>
              </a:path>
            </a:pathLst>
          </a:custGeom>
          <a:solidFill>
            <a:srgbClr val="FC8D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23" name="Google Shape;423;p13"/>
          <p:cNvSpPr/>
          <p:nvPr/>
        </p:nvSpPr>
        <p:spPr>
          <a:xfrm rot="-5400000">
            <a:off x="500126" y="423060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424" name="Google Shape;424;p13"/>
          <p:cNvGrpSpPr/>
          <p:nvPr/>
        </p:nvGrpSpPr>
        <p:grpSpPr>
          <a:xfrm rot="6208633">
            <a:off x="10369787" y="220609"/>
            <a:ext cx="2299159" cy="1585252"/>
            <a:chOff x="2408692" y="-569353"/>
            <a:chExt cx="3769974" cy="2558659"/>
          </a:xfrm>
        </p:grpSpPr>
        <p:sp>
          <p:nvSpPr>
            <p:cNvPr id="425" name="Google Shape;425;p13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6" name="Google Shape;426;p13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7" name="Google Shape;427;p13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8" name="Google Shape;428;p13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29" name="Google Shape;429;p13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430" name="Google Shape;430;p13"/>
          <p:cNvGrpSpPr/>
          <p:nvPr/>
        </p:nvGrpSpPr>
        <p:grpSpPr>
          <a:xfrm rot="3857449">
            <a:off x="-1739492" y="3715161"/>
            <a:ext cx="5075583" cy="6354219"/>
            <a:chOff x="6132853" y="1390870"/>
            <a:chExt cx="3806719" cy="4765704"/>
          </a:xfrm>
        </p:grpSpPr>
        <p:sp>
          <p:nvSpPr>
            <p:cNvPr id="431" name="Google Shape;431;p13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2" name="Google Shape;432;p13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3" name="Google Shape;433;p13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4" name="Google Shape;434;p13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5" name="Google Shape;435;p13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6" name="Google Shape;436;p13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7" name="Google Shape;437;p13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8" name="Google Shape;438;p13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39" name="Google Shape;439;p13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0" name="Google Shape;440;p13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1" name="Google Shape;441;p13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2" name="Google Shape;442;p13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3" name="Google Shape;443;p13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4" name="Google Shape;444;p13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5" name="Google Shape;445;p13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6" name="Google Shape;446;p13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7" name="Google Shape;447;p13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8" name="Google Shape;448;p13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49" name="Google Shape;449;p13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0" name="Google Shape;450;p13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1" name="Google Shape;451;p13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2" name="Google Shape;452;p13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3" name="Google Shape;453;p13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4" name="Google Shape;454;p13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55" name="Google Shape;455;p13"/>
          <p:cNvSpPr txBox="1">
            <a:spLocks noGrp="1"/>
          </p:cNvSpPr>
          <p:nvPr>
            <p:ph type="title" hasCustomPrompt="1"/>
          </p:nvPr>
        </p:nvSpPr>
        <p:spPr>
          <a:xfrm>
            <a:off x="2228767" y="2214133"/>
            <a:ext cx="1886800" cy="16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3"/>
          <p:cNvSpPr txBox="1">
            <a:spLocks noGrp="1"/>
          </p:cNvSpPr>
          <p:nvPr>
            <p:ph type="title" idx="2" hasCustomPrompt="1"/>
          </p:nvPr>
        </p:nvSpPr>
        <p:spPr>
          <a:xfrm>
            <a:off x="5205617" y="2214133"/>
            <a:ext cx="1886800" cy="16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13"/>
          <p:cNvSpPr txBox="1">
            <a:spLocks noGrp="1"/>
          </p:cNvSpPr>
          <p:nvPr>
            <p:ph type="title" idx="3" hasCustomPrompt="1"/>
          </p:nvPr>
        </p:nvSpPr>
        <p:spPr>
          <a:xfrm>
            <a:off x="8127300" y="2214133"/>
            <a:ext cx="1886800" cy="16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8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8" name="Google Shape;458;p13"/>
          <p:cNvSpPr txBox="1">
            <a:spLocks noGrp="1"/>
          </p:cNvSpPr>
          <p:nvPr>
            <p:ph type="subTitle" idx="1"/>
          </p:nvPr>
        </p:nvSpPr>
        <p:spPr>
          <a:xfrm>
            <a:off x="1888151" y="4356767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4"/>
          </p:nvPr>
        </p:nvSpPr>
        <p:spPr>
          <a:xfrm>
            <a:off x="4865000" y="4356767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subTitle" idx="5"/>
          </p:nvPr>
        </p:nvSpPr>
        <p:spPr>
          <a:xfrm>
            <a:off x="7841851" y="4356767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title" idx="6"/>
          </p:nvPr>
        </p:nvSpPr>
        <p:spPr>
          <a:xfrm>
            <a:off x="2081751" y="3910200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title" idx="7"/>
          </p:nvPr>
        </p:nvSpPr>
        <p:spPr>
          <a:xfrm>
            <a:off x="5058600" y="3910200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title" idx="8"/>
          </p:nvPr>
        </p:nvSpPr>
        <p:spPr>
          <a:xfrm>
            <a:off x="8035451" y="3910200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title" idx="9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461291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4"/>
          <p:cNvSpPr/>
          <p:nvPr/>
        </p:nvSpPr>
        <p:spPr>
          <a:xfrm rot="3320876">
            <a:off x="5377311" y="713657"/>
            <a:ext cx="6553743" cy="6689519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67" name="Google Shape;467;p14"/>
          <p:cNvSpPr txBox="1">
            <a:spLocks noGrp="1"/>
          </p:cNvSpPr>
          <p:nvPr>
            <p:ph type="subTitle" idx="1"/>
          </p:nvPr>
        </p:nvSpPr>
        <p:spPr>
          <a:xfrm>
            <a:off x="1165867" y="3715400"/>
            <a:ext cx="3851200" cy="18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68" name="Google Shape;468;p14"/>
          <p:cNvSpPr/>
          <p:nvPr/>
        </p:nvSpPr>
        <p:spPr>
          <a:xfrm rot="-5400000">
            <a:off x="540226" y="59640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469" name="Google Shape;469;p14"/>
          <p:cNvGrpSpPr/>
          <p:nvPr/>
        </p:nvGrpSpPr>
        <p:grpSpPr>
          <a:xfrm rot="-10798371">
            <a:off x="10455746" y="-63830"/>
            <a:ext cx="1736265" cy="1471971"/>
            <a:chOff x="-754697" y="1352100"/>
            <a:chExt cx="6171556" cy="3954075"/>
          </a:xfrm>
        </p:grpSpPr>
        <p:sp>
          <p:nvSpPr>
            <p:cNvPr id="470" name="Google Shape;470;p14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1" name="Google Shape;471;p14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2" name="Google Shape;472;p14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3" name="Google Shape;473;p14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4" name="Google Shape;474;p14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5" name="Google Shape;475;p14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6" name="Google Shape;476;p14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7" name="Google Shape;477;p14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8" name="Google Shape;478;p14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9" name="Google Shape;479;p14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0" name="Google Shape;480;p14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81" name="Google Shape;481;p14"/>
          <p:cNvSpPr txBox="1">
            <a:spLocks noGrp="1"/>
          </p:cNvSpPr>
          <p:nvPr>
            <p:ph type="title"/>
          </p:nvPr>
        </p:nvSpPr>
        <p:spPr>
          <a:xfrm>
            <a:off x="1239867" y="2110908"/>
            <a:ext cx="3777200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908567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oa!">
  <p:cSld name="Whoa!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5"/>
          <p:cNvSpPr/>
          <p:nvPr/>
        </p:nvSpPr>
        <p:spPr>
          <a:xfrm rot="-7479124">
            <a:off x="1659211" y="-515044"/>
            <a:ext cx="6553743" cy="6689519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484" name="Google Shape;484;p15"/>
          <p:cNvGrpSpPr/>
          <p:nvPr/>
        </p:nvGrpSpPr>
        <p:grpSpPr>
          <a:xfrm rot="-4498684">
            <a:off x="-290553" y="3483873"/>
            <a:ext cx="3422441" cy="2940480"/>
            <a:chOff x="-754697" y="1352100"/>
            <a:chExt cx="6171556" cy="3954075"/>
          </a:xfrm>
        </p:grpSpPr>
        <p:sp>
          <p:nvSpPr>
            <p:cNvPr id="485" name="Google Shape;485;p15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6" name="Google Shape;486;p15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7" name="Google Shape;487;p15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8" name="Google Shape;488;p15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9" name="Google Shape;489;p15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0" name="Google Shape;490;p15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1" name="Google Shape;491;p15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2" name="Google Shape;492;p15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3" name="Google Shape;493;p15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4" name="Google Shape;494;p15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5" name="Google Shape;495;p15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96" name="Google Shape;496;p15"/>
          <p:cNvSpPr/>
          <p:nvPr/>
        </p:nvSpPr>
        <p:spPr>
          <a:xfrm rot="-5400000">
            <a:off x="5709793" y="553727"/>
            <a:ext cx="506815" cy="504976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97" name="Google Shape;497;p15"/>
          <p:cNvSpPr txBox="1">
            <a:spLocks noGrp="1"/>
          </p:cNvSpPr>
          <p:nvPr>
            <p:ph type="subTitle" idx="1"/>
          </p:nvPr>
        </p:nvSpPr>
        <p:spPr>
          <a:xfrm>
            <a:off x="6732167" y="3344600"/>
            <a:ext cx="4635600" cy="13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498" name="Google Shape;498;p15"/>
          <p:cNvSpPr txBox="1">
            <a:spLocks noGrp="1"/>
          </p:cNvSpPr>
          <p:nvPr>
            <p:ph type="title"/>
          </p:nvPr>
        </p:nvSpPr>
        <p:spPr>
          <a:xfrm>
            <a:off x="7161533" y="2138600"/>
            <a:ext cx="3777200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276403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16"/>
          <p:cNvGrpSpPr/>
          <p:nvPr/>
        </p:nvGrpSpPr>
        <p:grpSpPr>
          <a:xfrm rot="10800000" flipH="1">
            <a:off x="10313468" y="-762128"/>
            <a:ext cx="2511771" cy="2333757"/>
            <a:chOff x="6489082" y="2893343"/>
            <a:chExt cx="2807494" cy="2457966"/>
          </a:xfrm>
        </p:grpSpPr>
        <p:sp>
          <p:nvSpPr>
            <p:cNvPr id="501" name="Google Shape;501;p16"/>
            <p:cNvSpPr/>
            <p:nvPr/>
          </p:nvSpPr>
          <p:spPr>
            <a:xfrm rot="5129512">
              <a:off x="6764035" y="2803221"/>
              <a:ext cx="2257586" cy="2638209"/>
            </a:xfrm>
            <a:custGeom>
              <a:avLst/>
              <a:gdLst/>
              <a:ahLst/>
              <a:cxnLst/>
              <a:rect l="l" t="t" r="r" b="b"/>
              <a:pathLst>
                <a:path w="90304" h="105529" extrusionOk="0">
                  <a:moveTo>
                    <a:pt x="29750" y="0"/>
                  </a:moveTo>
                  <a:cubicBezTo>
                    <a:pt x="26166" y="0"/>
                    <a:pt x="26382" y="981"/>
                    <a:pt x="24245" y="2773"/>
                  </a:cubicBezTo>
                  <a:cubicBezTo>
                    <a:pt x="17833" y="8088"/>
                    <a:pt x="12255" y="14368"/>
                    <a:pt x="7687" y="21308"/>
                  </a:cubicBezTo>
                  <a:cubicBezTo>
                    <a:pt x="3514" y="27721"/>
                    <a:pt x="0" y="35407"/>
                    <a:pt x="1362" y="43093"/>
                  </a:cubicBezTo>
                  <a:cubicBezTo>
                    <a:pt x="2855" y="51570"/>
                    <a:pt x="9795" y="57587"/>
                    <a:pt x="16735" y="61760"/>
                  </a:cubicBezTo>
                  <a:cubicBezTo>
                    <a:pt x="21829" y="64834"/>
                    <a:pt x="27408" y="67557"/>
                    <a:pt x="30789" y="72740"/>
                  </a:cubicBezTo>
                  <a:cubicBezTo>
                    <a:pt x="34830" y="78977"/>
                    <a:pt x="34698" y="87454"/>
                    <a:pt x="38256" y="94042"/>
                  </a:cubicBezTo>
                  <a:cubicBezTo>
                    <a:pt x="42376" y="101777"/>
                    <a:pt x="51001" y="105528"/>
                    <a:pt x="59242" y="105528"/>
                  </a:cubicBezTo>
                  <a:cubicBezTo>
                    <a:pt x="59612" y="105528"/>
                    <a:pt x="59981" y="105521"/>
                    <a:pt x="60349" y="105506"/>
                  </a:cubicBezTo>
                  <a:cubicBezTo>
                    <a:pt x="68913" y="105198"/>
                    <a:pt x="77039" y="101465"/>
                    <a:pt x="84857" y="97556"/>
                  </a:cubicBezTo>
                  <a:lnTo>
                    <a:pt x="90303" y="5101"/>
                  </a:lnTo>
                  <a:lnTo>
                    <a:pt x="33688" y="226"/>
                  </a:lnTo>
                  <a:cubicBezTo>
                    <a:pt x="32004" y="74"/>
                    <a:pt x="30734" y="0"/>
                    <a:pt x="29750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8407975" y="3336225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7662400" y="3135550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4" name="Google Shape;504;p16"/>
            <p:cNvSpPr/>
            <p:nvPr/>
          </p:nvSpPr>
          <p:spPr>
            <a:xfrm>
              <a:off x="8319050" y="4479725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5" name="Google Shape;505;p16"/>
            <p:cNvSpPr/>
            <p:nvPr/>
          </p:nvSpPr>
          <p:spPr>
            <a:xfrm>
              <a:off x="7406575" y="4492150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6" name="Google Shape;506;p16"/>
            <p:cNvSpPr/>
            <p:nvPr/>
          </p:nvSpPr>
          <p:spPr>
            <a:xfrm>
              <a:off x="7750250" y="460522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7" name="Google Shape;507;p16"/>
            <p:cNvSpPr/>
            <p:nvPr/>
          </p:nvSpPr>
          <p:spPr>
            <a:xfrm>
              <a:off x="8007200" y="30474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8" name="Google Shape;508;p16"/>
            <p:cNvSpPr/>
            <p:nvPr/>
          </p:nvSpPr>
          <p:spPr>
            <a:xfrm>
              <a:off x="7390100" y="3305825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9" name="Google Shape;509;p16"/>
            <p:cNvSpPr/>
            <p:nvPr/>
          </p:nvSpPr>
          <p:spPr>
            <a:xfrm>
              <a:off x="7984125" y="3463600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0" name="Google Shape;510;p16"/>
            <p:cNvSpPr/>
            <p:nvPr/>
          </p:nvSpPr>
          <p:spPr>
            <a:xfrm>
              <a:off x="6846575" y="3448175"/>
              <a:ext cx="37350" cy="41800"/>
            </a:xfrm>
            <a:custGeom>
              <a:avLst/>
              <a:gdLst/>
              <a:ahLst/>
              <a:cxnLst/>
              <a:rect l="l" t="t" r="r" b="b"/>
              <a:pathLst>
                <a:path w="1494" h="1672" extrusionOk="0">
                  <a:moveTo>
                    <a:pt x="688" y="1"/>
                  </a:moveTo>
                  <a:cubicBezTo>
                    <a:pt x="522" y="1"/>
                    <a:pt x="362" y="49"/>
                    <a:pt x="220" y="134"/>
                  </a:cubicBezTo>
                  <a:lnTo>
                    <a:pt x="88" y="310"/>
                  </a:lnTo>
                  <a:lnTo>
                    <a:pt x="0" y="705"/>
                  </a:lnTo>
                  <a:lnTo>
                    <a:pt x="0" y="925"/>
                  </a:lnTo>
                  <a:cubicBezTo>
                    <a:pt x="88" y="1320"/>
                    <a:pt x="396" y="1584"/>
                    <a:pt x="791" y="1672"/>
                  </a:cubicBezTo>
                  <a:lnTo>
                    <a:pt x="1010" y="1628"/>
                  </a:lnTo>
                  <a:lnTo>
                    <a:pt x="1230" y="1452"/>
                  </a:lnTo>
                  <a:lnTo>
                    <a:pt x="1362" y="1320"/>
                  </a:lnTo>
                  <a:cubicBezTo>
                    <a:pt x="1494" y="1101"/>
                    <a:pt x="1494" y="837"/>
                    <a:pt x="1406" y="574"/>
                  </a:cubicBezTo>
                  <a:cubicBezTo>
                    <a:pt x="1318" y="354"/>
                    <a:pt x="1186" y="178"/>
                    <a:pt x="966" y="47"/>
                  </a:cubicBezTo>
                  <a:cubicBezTo>
                    <a:pt x="873" y="15"/>
                    <a:pt x="780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1" name="Google Shape;511;p16"/>
            <p:cNvSpPr/>
            <p:nvPr/>
          </p:nvSpPr>
          <p:spPr>
            <a:xfrm>
              <a:off x="6965150" y="37941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2" name="Google Shape;512;p16"/>
            <p:cNvSpPr/>
            <p:nvPr/>
          </p:nvSpPr>
          <p:spPr>
            <a:xfrm>
              <a:off x="7890800" y="32857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3" name="Google Shape;513;p16"/>
            <p:cNvSpPr/>
            <p:nvPr/>
          </p:nvSpPr>
          <p:spPr>
            <a:xfrm>
              <a:off x="7266025" y="316932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4" name="Google Shape;514;p16"/>
            <p:cNvSpPr/>
            <p:nvPr/>
          </p:nvSpPr>
          <p:spPr>
            <a:xfrm>
              <a:off x="7432925" y="3069400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5" name="Google Shape;515;p16"/>
            <p:cNvSpPr/>
            <p:nvPr/>
          </p:nvSpPr>
          <p:spPr>
            <a:xfrm>
              <a:off x="6999200" y="3093000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6" name="Google Shape;516;p16"/>
            <p:cNvSpPr/>
            <p:nvPr/>
          </p:nvSpPr>
          <p:spPr>
            <a:xfrm>
              <a:off x="7833700" y="3951525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7" name="Google Shape;517;p16"/>
            <p:cNvSpPr/>
            <p:nvPr/>
          </p:nvSpPr>
          <p:spPr>
            <a:xfrm>
              <a:off x="7645950" y="4255675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8" name="Google Shape;518;p16"/>
            <p:cNvSpPr/>
            <p:nvPr/>
          </p:nvSpPr>
          <p:spPr>
            <a:xfrm>
              <a:off x="7336300" y="4122425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9" name="Google Shape;519;p16"/>
            <p:cNvSpPr/>
            <p:nvPr/>
          </p:nvSpPr>
          <p:spPr>
            <a:xfrm>
              <a:off x="7710725" y="3983650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8402500" y="397420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6748850" y="4110350"/>
              <a:ext cx="8800" cy="20875"/>
            </a:xfrm>
            <a:custGeom>
              <a:avLst/>
              <a:gdLst/>
              <a:ahLst/>
              <a:cxnLst/>
              <a:rect l="l" t="t" r="r" b="b"/>
              <a:pathLst>
                <a:path w="352" h="835" extrusionOk="0">
                  <a:moveTo>
                    <a:pt x="0" y="0"/>
                  </a:moveTo>
                  <a:lnTo>
                    <a:pt x="88" y="835"/>
                  </a:lnTo>
                  <a:lnTo>
                    <a:pt x="308" y="527"/>
                  </a:lnTo>
                  <a:cubicBezTo>
                    <a:pt x="352" y="440"/>
                    <a:pt x="352" y="352"/>
                    <a:pt x="352" y="2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7533950" y="37315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7698650" y="363050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8115900" y="3550350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8087350" y="370825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7976450" y="4524300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7600925" y="344920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7033225" y="4108150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7384600" y="3745800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7179275" y="3422925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8043425" y="4164150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7143050" y="4525825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533" name="Google Shape;533;p16"/>
          <p:cNvSpPr/>
          <p:nvPr/>
        </p:nvSpPr>
        <p:spPr>
          <a:xfrm rot="-3320876" flipH="1">
            <a:off x="-3263189" y="659357"/>
            <a:ext cx="6553743" cy="6689519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>
              <a:alpha val="43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34" name="Google Shape;534;p16"/>
          <p:cNvSpPr txBox="1">
            <a:spLocks noGrp="1"/>
          </p:cNvSpPr>
          <p:nvPr>
            <p:ph type="subTitle" idx="1"/>
          </p:nvPr>
        </p:nvSpPr>
        <p:spPr>
          <a:xfrm>
            <a:off x="1733817" y="4141600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35" name="Google Shape;535;p16"/>
          <p:cNvSpPr txBox="1">
            <a:spLocks noGrp="1"/>
          </p:cNvSpPr>
          <p:nvPr>
            <p:ph type="subTitle" idx="2"/>
          </p:nvPr>
        </p:nvSpPr>
        <p:spPr>
          <a:xfrm>
            <a:off x="4864984" y="4141600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36" name="Google Shape;536;p16"/>
          <p:cNvSpPr txBox="1">
            <a:spLocks noGrp="1"/>
          </p:cNvSpPr>
          <p:nvPr>
            <p:ph type="subTitle" idx="3"/>
          </p:nvPr>
        </p:nvSpPr>
        <p:spPr>
          <a:xfrm>
            <a:off x="7996151" y="4141600"/>
            <a:ext cx="2462000" cy="1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37" name="Google Shape;537;p16"/>
          <p:cNvSpPr txBox="1">
            <a:spLocks noGrp="1"/>
          </p:cNvSpPr>
          <p:nvPr>
            <p:ph type="title"/>
          </p:nvPr>
        </p:nvSpPr>
        <p:spPr>
          <a:xfrm>
            <a:off x="1927417" y="3622289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38" name="Google Shape;538;p16"/>
          <p:cNvSpPr txBox="1">
            <a:spLocks noGrp="1"/>
          </p:cNvSpPr>
          <p:nvPr>
            <p:ph type="title" idx="4"/>
          </p:nvPr>
        </p:nvSpPr>
        <p:spPr>
          <a:xfrm>
            <a:off x="5058584" y="3622289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39" name="Google Shape;539;p16"/>
          <p:cNvSpPr txBox="1">
            <a:spLocks noGrp="1"/>
          </p:cNvSpPr>
          <p:nvPr>
            <p:ph type="title" idx="5"/>
          </p:nvPr>
        </p:nvSpPr>
        <p:spPr>
          <a:xfrm>
            <a:off x="8189751" y="3622289"/>
            <a:ext cx="2074800" cy="5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540" name="Google Shape;540;p16"/>
          <p:cNvSpPr txBox="1">
            <a:spLocks noGrp="1"/>
          </p:cNvSpPr>
          <p:nvPr>
            <p:ph type="title" idx="6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2969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0"/>
          <p:cNvSpPr/>
          <p:nvPr/>
        </p:nvSpPr>
        <p:spPr>
          <a:xfrm>
            <a:off x="227067" y="921900"/>
            <a:ext cx="6355776" cy="2798109"/>
          </a:xfrm>
          <a:custGeom>
            <a:avLst/>
            <a:gdLst/>
            <a:ahLst/>
            <a:cxnLst/>
            <a:rect l="l" t="t" r="r" b="b"/>
            <a:pathLst>
              <a:path w="194109" h="85937" extrusionOk="0">
                <a:moveTo>
                  <a:pt x="9511" y="44211"/>
                </a:moveTo>
                <a:cubicBezTo>
                  <a:pt x="12538" y="42065"/>
                  <a:pt x="18362" y="46051"/>
                  <a:pt x="18707" y="47660"/>
                </a:cubicBezTo>
                <a:cubicBezTo>
                  <a:pt x="19052" y="49269"/>
                  <a:pt x="14530" y="56128"/>
                  <a:pt x="11580" y="53867"/>
                </a:cubicBezTo>
                <a:cubicBezTo>
                  <a:pt x="8630" y="51606"/>
                  <a:pt x="62" y="41183"/>
                  <a:pt x="1005" y="34095"/>
                </a:cubicBezTo>
                <a:cubicBezTo>
                  <a:pt x="1948" y="27007"/>
                  <a:pt x="4010" y="15889"/>
                  <a:pt x="17236" y="11341"/>
                </a:cubicBezTo>
                <a:cubicBezTo>
                  <a:pt x="30462" y="6793"/>
                  <a:pt x="58881" y="8695"/>
                  <a:pt x="80360" y="6806"/>
                </a:cubicBezTo>
                <a:cubicBezTo>
                  <a:pt x="101840" y="4917"/>
                  <a:pt x="128842" y="100"/>
                  <a:pt x="146113" y="5"/>
                </a:cubicBezTo>
                <a:cubicBezTo>
                  <a:pt x="163384" y="-89"/>
                  <a:pt x="176009" y="1232"/>
                  <a:pt x="183987" y="6239"/>
                </a:cubicBezTo>
                <a:cubicBezTo>
                  <a:pt x="191965" y="11246"/>
                  <a:pt x="194770" y="23451"/>
                  <a:pt x="193981" y="30045"/>
                </a:cubicBezTo>
                <a:cubicBezTo>
                  <a:pt x="193192" y="36639"/>
                  <a:pt x="181357" y="40058"/>
                  <a:pt x="179253" y="45801"/>
                </a:cubicBezTo>
                <a:cubicBezTo>
                  <a:pt x="177149" y="51544"/>
                  <a:pt x="187231" y="58289"/>
                  <a:pt x="181357" y="64505"/>
                </a:cubicBezTo>
                <a:cubicBezTo>
                  <a:pt x="175483" y="70721"/>
                  <a:pt x="169853" y="79926"/>
                  <a:pt x="144009" y="83096"/>
                </a:cubicBezTo>
                <a:cubicBezTo>
                  <a:pt x="118165" y="86266"/>
                  <a:pt x="50205" y="87285"/>
                  <a:pt x="26294" y="83525"/>
                </a:cubicBezTo>
                <a:cubicBezTo>
                  <a:pt x="2383" y="79765"/>
                  <a:pt x="3342" y="67086"/>
                  <a:pt x="545" y="60534"/>
                </a:cubicBezTo>
                <a:cubicBezTo>
                  <a:pt x="-2252" y="53982"/>
                  <a:pt x="6484" y="46357"/>
                  <a:pt x="9511" y="4421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759" name="Google Shape;759;p10"/>
          <p:cNvGrpSpPr/>
          <p:nvPr/>
        </p:nvGrpSpPr>
        <p:grpSpPr>
          <a:xfrm>
            <a:off x="831001" y="291934"/>
            <a:ext cx="10961567" cy="4702300"/>
            <a:chOff x="623250" y="218950"/>
            <a:chExt cx="8221175" cy="3526725"/>
          </a:xfrm>
        </p:grpSpPr>
        <p:sp>
          <p:nvSpPr>
            <p:cNvPr id="760" name="Google Shape;760;p10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10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10"/>
            <p:cNvSpPr/>
            <p:nvPr/>
          </p:nvSpPr>
          <p:spPr>
            <a:xfrm>
              <a:off x="623250" y="35617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3" name="Google Shape;763;p10"/>
          <p:cNvGrpSpPr/>
          <p:nvPr/>
        </p:nvGrpSpPr>
        <p:grpSpPr>
          <a:xfrm>
            <a:off x="-279001" y="720014"/>
            <a:ext cx="12470991" cy="3295391"/>
            <a:chOff x="-209251" y="540010"/>
            <a:chExt cx="9353243" cy="2471543"/>
          </a:xfrm>
        </p:grpSpPr>
        <p:sp>
          <p:nvSpPr>
            <p:cNvPr id="764" name="Google Shape;764;p10"/>
            <p:cNvSpPr/>
            <p:nvPr/>
          </p:nvSpPr>
          <p:spPr>
            <a:xfrm>
              <a:off x="-209251" y="540010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/>
                <a:t> </a:t>
              </a:r>
              <a:endParaRPr sz="2400"/>
            </a:p>
          </p:txBody>
        </p:sp>
        <p:sp>
          <p:nvSpPr>
            <p:cNvPr id="765" name="Google Shape;765;p10"/>
            <p:cNvSpPr/>
            <p:nvPr/>
          </p:nvSpPr>
          <p:spPr>
            <a:xfrm>
              <a:off x="8214749" y="540010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/>
                <a:t> </a:t>
              </a:r>
              <a:endParaRPr sz="2400"/>
            </a:p>
          </p:txBody>
        </p:sp>
        <p:sp>
          <p:nvSpPr>
            <p:cNvPr id="766" name="Google Shape;766;p10"/>
            <p:cNvSpPr/>
            <p:nvPr/>
          </p:nvSpPr>
          <p:spPr>
            <a:xfrm>
              <a:off x="1496625" y="2699301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/>
                <a:t> </a:t>
              </a:r>
              <a:endParaRPr sz="2400"/>
            </a:p>
          </p:txBody>
        </p:sp>
        <p:sp>
          <p:nvSpPr>
            <p:cNvPr id="767" name="Google Shape;767;p10"/>
            <p:cNvSpPr/>
            <p:nvPr/>
          </p:nvSpPr>
          <p:spPr>
            <a:xfrm>
              <a:off x="7225074" y="12248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/>
                <a:t> </a:t>
              </a:r>
              <a:endParaRPr sz="2400"/>
            </a:p>
          </p:txBody>
        </p:sp>
      </p:grpSp>
      <p:sp>
        <p:nvSpPr>
          <p:cNvPr id="768" name="Google Shape;768;p10"/>
          <p:cNvSpPr txBox="1">
            <a:spLocks noGrp="1"/>
          </p:cNvSpPr>
          <p:nvPr>
            <p:ph type="title"/>
          </p:nvPr>
        </p:nvSpPr>
        <p:spPr>
          <a:xfrm>
            <a:off x="960000" y="1286100"/>
            <a:ext cx="5056800" cy="21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769" name="Google Shape;769;p10"/>
          <p:cNvGrpSpPr/>
          <p:nvPr/>
        </p:nvGrpSpPr>
        <p:grpSpPr>
          <a:xfrm>
            <a:off x="381051" y="5452000"/>
            <a:ext cx="1157900" cy="686000"/>
            <a:chOff x="2575700" y="1885000"/>
            <a:chExt cx="868425" cy="514500"/>
          </a:xfrm>
        </p:grpSpPr>
        <p:sp>
          <p:nvSpPr>
            <p:cNvPr id="770" name="Google Shape;770;p10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10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10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10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8412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one famous">
  <p:cSld name="Someone famous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7"/>
          <p:cNvGrpSpPr/>
          <p:nvPr/>
        </p:nvGrpSpPr>
        <p:grpSpPr>
          <a:xfrm>
            <a:off x="9301372" y="2719460"/>
            <a:ext cx="5075625" cy="6354272"/>
            <a:chOff x="6132853" y="1390870"/>
            <a:chExt cx="3806719" cy="4765704"/>
          </a:xfrm>
        </p:grpSpPr>
        <p:sp>
          <p:nvSpPr>
            <p:cNvPr id="543" name="Google Shape;543;p17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4" name="Google Shape;544;p17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5" name="Google Shape;545;p17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6" name="Google Shape;546;p17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7" name="Google Shape;547;p17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8" name="Google Shape;548;p17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9" name="Google Shape;549;p17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0" name="Google Shape;550;p17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1" name="Google Shape;551;p17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2" name="Google Shape;552;p17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3" name="Google Shape;553;p17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4" name="Google Shape;554;p17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5" name="Google Shape;555;p17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6" name="Google Shape;556;p17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7" name="Google Shape;557;p17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8" name="Google Shape;558;p17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9" name="Google Shape;559;p17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0" name="Google Shape;560;p17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1" name="Google Shape;561;p17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2" name="Google Shape;562;p17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3" name="Google Shape;563;p17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4" name="Google Shape;564;p17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5" name="Google Shape;565;p17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6" name="Google Shape;566;p17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67" name="Google Shape;567;p17"/>
          <p:cNvGrpSpPr/>
          <p:nvPr/>
        </p:nvGrpSpPr>
        <p:grpSpPr>
          <a:xfrm rot="2016828">
            <a:off x="-2636329" y="-2127133"/>
            <a:ext cx="6347252" cy="5796152"/>
            <a:chOff x="-1573779" y="-1203875"/>
            <a:chExt cx="4760370" cy="4347052"/>
          </a:xfrm>
        </p:grpSpPr>
        <p:sp>
          <p:nvSpPr>
            <p:cNvPr id="568" name="Google Shape;568;p17"/>
            <p:cNvSpPr/>
            <p:nvPr/>
          </p:nvSpPr>
          <p:spPr>
            <a:xfrm rot="-7550157" flipH="1">
              <a:off x="-365615" y="-1119917"/>
              <a:ext cx="2344043" cy="4179137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69" name="Google Shape;569;p17"/>
            <p:cNvSpPr/>
            <p:nvPr/>
          </p:nvSpPr>
          <p:spPr>
            <a:xfrm rot="-7550157" flipH="1">
              <a:off x="416428" y="180955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0" name="Google Shape;570;p17"/>
            <p:cNvSpPr/>
            <p:nvPr/>
          </p:nvSpPr>
          <p:spPr>
            <a:xfrm rot="-7550157" flipH="1">
              <a:off x="1616729" y="534545"/>
              <a:ext cx="42671" cy="50960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1" name="Google Shape;571;p17"/>
            <p:cNvSpPr/>
            <p:nvPr/>
          </p:nvSpPr>
          <p:spPr>
            <a:xfrm rot="-7550157" flipH="1">
              <a:off x="1508384" y="-75569"/>
              <a:ext cx="27561" cy="35303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2" name="Google Shape;572;p17"/>
            <p:cNvSpPr/>
            <p:nvPr/>
          </p:nvSpPr>
          <p:spPr>
            <a:xfrm rot="-7550157" flipH="1">
              <a:off x="1748829" y="179788"/>
              <a:ext cx="27561" cy="32506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3" name="Google Shape;573;p17"/>
            <p:cNvSpPr/>
            <p:nvPr/>
          </p:nvSpPr>
          <p:spPr>
            <a:xfrm rot="-7550157" flipH="1">
              <a:off x="587367" y="2209944"/>
              <a:ext cx="26162" cy="34689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4" name="Google Shape;574;p17"/>
            <p:cNvSpPr/>
            <p:nvPr/>
          </p:nvSpPr>
          <p:spPr>
            <a:xfrm rot="-7550157" flipH="1">
              <a:off x="399071" y="1386553"/>
              <a:ext cx="82579" cy="71630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5" name="Google Shape;575;p17"/>
            <p:cNvSpPr/>
            <p:nvPr/>
          </p:nvSpPr>
          <p:spPr>
            <a:xfrm rot="-7550157" flipH="1">
              <a:off x="994608" y="1877271"/>
              <a:ext cx="44035" cy="49732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6" name="Google Shape;576;p17"/>
            <p:cNvSpPr/>
            <p:nvPr/>
          </p:nvSpPr>
          <p:spPr>
            <a:xfrm rot="-7550157" flipH="1">
              <a:off x="744596" y="1913327"/>
              <a:ext cx="46832" cy="48231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7" name="Google Shape;577;p17"/>
            <p:cNvSpPr/>
            <p:nvPr/>
          </p:nvSpPr>
          <p:spPr>
            <a:xfrm rot="-7550157" flipH="1">
              <a:off x="131493" y="2097973"/>
              <a:ext cx="28925" cy="36088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8" name="Google Shape;578;p17"/>
            <p:cNvSpPr/>
            <p:nvPr/>
          </p:nvSpPr>
          <p:spPr>
            <a:xfrm rot="-7550157" flipH="1">
              <a:off x="-18808" y="1723858"/>
              <a:ext cx="30289" cy="28174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79" name="Google Shape;579;p17"/>
            <p:cNvSpPr/>
            <p:nvPr/>
          </p:nvSpPr>
          <p:spPr>
            <a:xfrm rot="-7550157" flipH="1">
              <a:off x="190990" y="1604561"/>
              <a:ext cx="49527" cy="55053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0" name="Google Shape;580;p17"/>
            <p:cNvSpPr/>
            <p:nvPr/>
          </p:nvSpPr>
          <p:spPr>
            <a:xfrm rot="-7550157" flipH="1">
              <a:off x="1392384" y="1345177"/>
              <a:ext cx="78452" cy="95473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1" name="Google Shape;581;p17"/>
            <p:cNvSpPr/>
            <p:nvPr/>
          </p:nvSpPr>
          <p:spPr>
            <a:xfrm rot="-7550157" flipH="1">
              <a:off x="1552141" y="951190"/>
              <a:ext cx="44070" cy="51403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2" name="Google Shape;582;p17"/>
            <p:cNvSpPr/>
            <p:nvPr/>
          </p:nvSpPr>
          <p:spPr>
            <a:xfrm rot="-7550157" flipH="1">
              <a:off x="1195346" y="722898"/>
              <a:ext cx="78418" cy="83944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3" name="Google Shape;583;p17"/>
            <p:cNvSpPr/>
            <p:nvPr/>
          </p:nvSpPr>
          <p:spPr>
            <a:xfrm rot="-7550157" flipH="1">
              <a:off x="1328263" y="1208212"/>
              <a:ext cx="78452" cy="78554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4" name="Google Shape;584;p17"/>
            <p:cNvSpPr/>
            <p:nvPr/>
          </p:nvSpPr>
          <p:spPr>
            <a:xfrm rot="-7550157" flipH="1">
              <a:off x="743879" y="152783"/>
              <a:ext cx="11017" cy="26196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5" name="Google Shape;585;p17"/>
            <p:cNvSpPr/>
            <p:nvPr/>
          </p:nvSpPr>
          <p:spPr>
            <a:xfrm rot="-7550157" flipH="1">
              <a:off x="939188" y="1215649"/>
              <a:ext cx="64672" cy="68833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6" name="Google Shape;586;p17"/>
            <p:cNvSpPr/>
            <p:nvPr/>
          </p:nvSpPr>
          <p:spPr>
            <a:xfrm rot="-7550157" flipH="1">
              <a:off x="960375" y="1455202"/>
              <a:ext cx="70197" cy="74325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7" name="Google Shape;587;p17"/>
            <p:cNvSpPr/>
            <p:nvPr/>
          </p:nvSpPr>
          <p:spPr>
            <a:xfrm rot="-7550157" flipH="1">
              <a:off x="702923" y="1490777"/>
              <a:ext cx="78452" cy="77224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8" name="Google Shape;588;p17"/>
            <p:cNvSpPr/>
            <p:nvPr/>
          </p:nvSpPr>
          <p:spPr>
            <a:xfrm rot="-7550157" flipH="1">
              <a:off x="952532" y="438745"/>
              <a:ext cx="53688" cy="53654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9" name="Google Shape;589;p17"/>
            <p:cNvSpPr/>
            <p:nvPr/>
          </p:nvSpPr>
          <p:spPr>
            <a:xfrm rot="-7550157" flipH="1">
              <a:off x="846113" y="1052366"/>
              <a:ext cx="63307" cy="70948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0" name="Google Shape;590;p17"/>
            <p:cNvSpPr/>
            <p:nvPr/>
          </p:nvSpPr>
          <p:spPr>
            <a:xfrm rot="-7550157" flipH="1">
              <a:off x="1749259" y="1424379"/>
              <a:ext cx="45400" cy="49561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1" name="Google Shape;591;p17"/>
            <p:cNvSpPr/>
            <p:nvPr/>
          </p:nvSpPr>
          <p:spPr>
            <a:xfrm rot="-7550157" flipH="1">
              <a:off x="1451315" y="257698"/>
              <a:ext cx="35815" cy="28959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92" name="Google Shape;592;p17"/>
          <p:cNvGrpSpPr/>
          <p:nvPr/>
        </p:nvGrpSpPr>
        <p:grpSpPr>
          <a:xfrm rot="-5538499">
            <a:off x="-1087743" y="4439639"/>
            <a:ext cx="3120048" cy="2172523"/>
            <a:chOff x="2408692" y="-569353"/>
            <a:chExt cx="3769974" cy="2558659"/>
          </a:xfrm>
        </p:grpSpPr>
        <p:sp>
          <p:nvSpPr>
            <p:cNvPr id="593" name="Google Shape;593;p17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4" name="Google Shape;594;p17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5" name="Google Shape;595;p17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6" name="Google Shape;596;p17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7" name="Google Shape;597;p17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598" name="Google Shape;598;p17"/>
          <p:cNvSpPr txBox="1">
            <a:spLocks noGrp="1"/>
          </p:cNvSpPr>
          <p:nvPr>
            <p:ph type="subTitle" idx="1"/>
          </p:nvPr>
        </p:nvSpPr>
        <p:spPr>
          <a:xfrm>
            <a:off x="1657800" y="2462133"/>
            <a:ext cx="8876400" cy="1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599" name="Google Shape;599;p17"/>
          <p:cNvSpPr txBox="1">
            <a:spLocks noGrp="1"/>
          </p:cNvSpPr>
          <p:nvPr>
            <p:ph type="title"/>
          </p:nvPr>
        </p:nvSpPr>
        <p:spPr>
          <a:xfrm>
            <a:off x="3784600" y="3706300"/>
            <a:ext cx="4622800" cy="11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200607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8"/>
          <p:cNvSpPr txBox="1">
            <a:spLocks noGrp="1"/>
          </p:cNvSpPr>
          <p:nvPr>
            <p:ph type="title"/>
          </p:nvPr>
        </p:nvSpPr>
        <p:spPr>
          <a:xfrm>
            <a:off x="6800800" y="1735333"/>
            <a:ext cx="539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602" name="Google Shape;602;p18"/>
          <p:cNvGrpSpPr/>
          <p:nvPr/>
        </p:nvGrpSpPr>
        <p:grpSpPr>
          <a:xfrm>
            <a:off x="7407367" y="-493537"/>
            <a:ext cx="9230397" cy="9193305"/>
            <a:chOff x="5555525" y="-370153"/>
            <a:chExt cx="6922798" cy="6894979"/>
          </a:xfrm>
        </p:grpSpPr>
        <p:sp>
          <p:nvSpPr>
            <p:cNvPr id="603" name="Google Shape;603;p18"/>
            <p:cNvSpPr/>
            <p:nvPr/>
          </p:nvSpPr>
          <p:spPr>
            <a:xfrm rot="3320876">
              <a:off x="6559270" y="568767"/>
              <a:ext cx="4915307" cy="5017139"/>
            </a:xfrm>
            <a:custGeom>
              <a:avLst/>
              <a:gdLst/>
              <a:ahLst/>
              <a:cxnLst/>
              <a:rect l="l" t="t" r="r" b="b"/>
              <a:pathLst>
                <a:path w="164618" h="181830" extrusionOk="0">
                  <a:moveTo>
                    <a:pt x="17337" y="0"/>
                  </a:moveTo>
                  <a:cubicBezTo>
                    <a:pt x="11319" y="0"/>
                    <a:pt x="5466" y="2631"/>
                    <a:pt x="351" y="7417"/>
                  </a:cubicBezTo>
                  <a:lnTo>
                    <a:pt x="0" y="23756"/>
                  </a:lnTo>
                  <a:cubicBezTo>
                    <a:pt x="11551" y="25117"/>
                    <a:pt x="25123" y="28148"/>
                    <a:pt x="31316" y="39963"/>
                  </a:cubicBezTo>
                  <a:cubicBezTo>
                    <a:pt x="35137" y="47342"/>
                    <a:pt x="35006" y="56214"/>
                    <a:pt x="38212" y="63944"/>
                  </a:cubicBezTo>
                  <a:cubicBezTo>
                    <a:pt x="42253" y="73739"/>
                    <a:pt x="51125" y="80107"/>
                    <a:pt x="59733" y="84675"/>
                  </a:cubicBezTo>
                  <a:cubicBezTo>
                    <a:pt x="68386" y="89243"/>
                    <a:pt x="76336" y="94382"/>
                    <a:pt x="84900" y="99960"/>
                  </a:cubicBezTo>
                  <a:cubicBezTo>
                    <a:pt x="106334" y="113927"/>
                    <a:pt x="117885" y="167116"/>
                    <a:pt x="111956" y="181830"/>
                  </a:cubicBezTo>
                  <a:lnTo>
                    <a:pt x="164618" y="98159"/>
                  </a:lnTo>
                  <a:cubicBezTo>
                    <a:pt x="155043" y="77033"/>
                    <a:pt x="135498" y="61353"/>
                    <a:pt x="115426" y="58673"/>
                  </a:cubicBezTo>
                  <a:cubicBezTo>
                    <a:pt x="112484" y="58295"/>
                    <a:pt x="109552" y="58172"/>
                    <a:pt x="106623" y="58172"/>
                  </a:cubicBezTo>
                  <a:cubicBezTo>
                    <a:pt x="101103" y="58172"/>
                    <a:pt x="95600" y="58611"/>
                    <a:pt x="90084" y="58611"/>
                  </a:cubicBezTo>
                  <a:cubicBezTo>
                    <a:pt x="89352" y="58611"/>
                    <a:pt x="88620" y="58603"/>
                    <a:pt x="87887" y="58586"/>
                  </a:cubicBezTo>
                  <a:cubicBezTo>
                    <a:pt x="78664" y="58366"/>
                    <a:pt x="68781" y="56302"/>
                    <a:pt x="61227" y="49362"/>
                  </a:cubicBezTo>
                  <a:cubicBezTo>
                    <a:pt x="48841" y="38074"/>
                    <a:pt x="45854" y="17036"/>
                    <a:pt x="33073" y="6319"/>
                  </a:cubicBezTo>
                  <a:cubicBezTo>
                    <a:pt x="27958" y="2002"/>
                    <a:pt x="22585" y="0"/>
                    <a:pt x="17337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4" name="Google Shape;604;p18"/>
            <p:cNvSpPr/>
            <p:nvPr/>
          </p:nvSpPr>
          <p:spPr>
            <a:xfrm rot="5400000">
              <a:off x="9262450" y="4478550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5" name="Google Shape;605;p18"/>
            <p:cNvSpPr/>
            <p:nvPr/>
          </p:nvSpPr>
          <p:spPr>
            <a:xfrm rot="5400000">
              <a:off x="9462013" y="3731888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6" name="Google Shape;606;p18"/>
            <p:cNvSpPr/>
            <p:nvPr/>
          </p:nvSpPr>
          <p:spPr>
            <a:xfrm rot="5400000">
              <a:off x="8111900" y="4388050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7" name="Google Shape;607;p18"/>
            <p:cNvSpPr/>
            <p:nvPr/>
          </p:nvSpPr>
          <p:spPr>
            <a:xfrm rot="5400000">
              <a:off x="8088113" y="3468613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8" name="Google Shape;608;p18"/>
            <p:cNvSpPr/>
            <p:nvPr/>
          </p:nvSpPr>
          <p:spPr>
            <a:xfrm rot="5400000">
              <a:off x="7991675" y="381357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9" name="Google Shape;609;p18"/>
            <p:cNvSpPr/>
            <p:nvPr/>
          </p:nvSpPr>
          <p:spPr>
            <a:xfrm rot="5400000">
              <a:off x="7881863" y="3020438"/>
              <a:ext cx="20875" cy="28150"/>
            </a:xfrm>
            <a:custGeom>
              <a:avLst/>
              <a:gdLst/>
              <a:ahLst/>
              <a:cxnLst/>
              <a:rect l="l" t="t" r="r" b="b"/>
              <a:pathLst>
                <a:path w="835" h="1126" extrusionOk="0">
                  <a:moveTo>
                    <a:pt x="405" y="0"/>
                  </a:moveTo>
                  <a:cubicBezTo>
                    <a:pt x="357" y="0"/>
                    <a:pt x="310" y="9"/>
                    <a:pt x="264" y="27"/>
                  </a:cubicBezTo>
                  <a:lnTo>
                    <a:pt x="44" y="335"/>
                  </a:lnTo>
                  <a:cubicBezTo>
                    <a:pt x="44" y="379"/>
                    <a:pt x="44" y="467"/>
                    <a:pt x="44" y="554"/>
                  </a:cubicBezTo>
                  <a:cubicBezTo>
                    <a:pt x="0" y="642"/>
                    <a:pt x="0" y="774"/>
                    <a:pt x="0" y="862"/>
                  </a:cubicBezTo>
                  <a:lnTo>
                    <a:pt x="308" y="1125"/>
                  </a:lnTo>
                  <a:cubicBezTo>
                    <a:pt x="527" y="1081"/>
                    <a:pt x="659" y="950"/>
                    <a:pt x="791" y="774"/>
                  </a:cubicBezTo>
                  <a:cubicBezTo>
                    <a:pt x="835" y="642"/>
                    <a:pt x="835" y="467"/>
                    <a:pt x="791" y="335"/>
                  </a:cubicBezTo>
                  <a:cubicBezTo>
                    <a:pt x="756" y="126"/>
                    <a:pt x="584" y="0"/>
                    <a:pt x="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0" name="Google Shape;610;p18"/>
            <p:cNvSpPr/>
            <p:nvPr/>
          </p:nvSpPr>
          <p:spPr>
            <a:xfrm rot="5400000">
              <a:off x="7844413" y="3297688"/>
              <a:ext cx="20875" cy="27050"/>
            </a:xfrm>
            <a:custGeom>
              <a:avLst/>
              <a:gdLst/>
              <a:ahLst/>
              <a:cxnLst/>
              <a:rect l="l" t="t" r="r" b="b"/>
              <a:pathLst>
                <a:path w="835" h="1082" extrusionOk="0">
                  <a:moveTo>
                    <a:pt x="484" y="1"/>
                  </a:moveTo>
                  <a:cubicBezTo>
                    <a:pt x="308" y="1"/>
                    <a:pt x="176" y="132"/>
                    <a:pt x="88" y="264"/>
                  </a:cubicBezTo>
                  <a:cubicBezTo>
                    <a:pt x="0" y="396"/>
                    <a:pt x="0" y="572"/>
                    <a:pt x="44" y="747"/>
                  </a:cubicBezTo>
                  <a:cubicBezTo>
                    <a:pt x="114" y="956"/>
                    <a:pt x="293" y="1082"/>
                    <a:pt x="496" y="1082"/>
                  </a:cubicBezTo>
                  <a:cubicBezTo>
                    <a:pt x="549" y="1082"/>
                    <a:pt x="604" y="1073"/>
                    <a:pt x="659" y="1055"/>
                  </a:cubicBezTo>
                  <a:lnTo>
                    <a:pt x="835" y="747"/>
                  </a:lnTo>
                  <a:cubicBezTo>
                    <a:pt x="835" y="703"/>
                    <a:pt x="835" y="703"/>
                    <a:pt x="835" y="660"/>
                  </a:cubicBezTo>
                  <a:cubicBezTo>
                    <a:pt x="835" y="528"/>
                    <a:pt x="835" y="396"/>
                    <a:pt x="791" y="264"/>
                  </a:cubicBezTo>
                  <a:cubicBezTo>
                    <a:pt x="791" y="220"/>
                    <a:pt x="747" y="176"/>
                    <a:pt x="747" y="13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1" name="Google Shape;611;p18"/>
            <p:cNvSpPr/>
            <p:nvPr/>
          </p:nvSpPr>
          <p:spPr>
            <a:xfrm rot="5400000">
              <a:off x="9545600" y="40688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2" name="Google Shape;612;p18"/>
            <p:cNvSpPr/>
            <p:nvPr/>
          </p:nvSpPr>
          <p:spPr>
            <a:xfrm rot="5400000">
              <a:off x="9251363" y="3459813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3" name="Google Shape;613;p18"/>
            <p:cNvSpPr/>
            <p:nvPr/>
          </p:nvSpPr>
          <p:spPr>
            <a:xfrm rot="5400000">
              <a:off x="9116738" y="4047363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4" name="Google Shape;614;p18"/>
            <p:cNvSpPr/>
            <p:nvPr/>
          </p:nvSpPr>
          <p:spPr>
            <a:xfrm rot="5400000">
              <a:off x="8786850" y="30290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5" name="Google Shape;615;p18"/>
            <p:cNvSpPr/>
            <p:nvPr/>
          </p:nvSpPr>
          <p:spPr>
            <a:xfrm rot="5400000">
              <a:off x="9294125" y="39546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6" name="Google Shape;616;p18"/>
            <p:cNvSpPr/>
            <p:nvPr/>
          </p:nvSpPr>
          <p:spPr>
            <a:xfrm rot="5400000">
              <a:off x="9403675" y="333287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7" name="Google Shape;617;p18"/>
            <p:cNvSpPr/>
            <p:nvPr/>
          </p:nvSpPr>
          <p:spPr>
            <a:xfrm rot="5400000">
              <a:off x="9506625" y="3497325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8" name="Google Shape;618;p18"/>
            <p:cNvSpPr/>
            <p:nvPr/>
          </p:nvSpPr>
          <p:spPr>
            <a:xfrm rot="5400000">
              <a:off x="9499213" y="3064413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9" name="Google Shape;619;p18"/>
            <p:cNvSpPr/>
            <p:nvPr/>
          </p:nvSpPr>
          <p:spPr>
            <a:xfrm rot="5400000">
              <a:off x="8596688" y="3892263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0" name="Google Shape;620;p18"/>
            <p:cNvSpPr/>
            <p:nvPr/>
          </p:nvSpPr>
          <p:spPr>
            <a:xfrm rot="5400000">
              <a:off x="8324613" y="3708013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1" name="Google Shape;621;p18"/>
            <p:cNvSpPr/>
            <p:nvPr/>
          </p:nvSpPr>
          <p:spPr>
            <a:xfrm rot="5400000">
              <a:off x="8431100" y="3400150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2" name="Google Shape;622;p18"/>
            <p:cNvSpPr/>
            <p:nvPr/>
          </p:nvSpPr>
          <p:spPr>
            <a:xfrm rot="5400000">
              <a:off x="8571313" y="3776013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3" name="Google Shape;623;p18"/>
            <p:cNvSpPr/>
            <p:nvPr/>
          </p:nvSpPr>
          <p:spPr>
            <a:xfrm rot="5400000">
              <a:off x="8606775" y="446415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4" name="Google Shape;624;p18"/>
            <p:cNvSpPr/>
            <p:nvPr/>
          </p:nvSpPr>
          <p:spPr>
            <a:xfrm rot="5400000">
              <a:off x="8833500" y="35983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5" name="Google Shape;625;p18"/>
            <p:cNvSpPr/>
            <p:nvPr/>
          </p:nvSpPr>
          <p:spPr>
            <a:xfrm rot="5400000">
              <a:off x="8930150" y="376195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6" name="Google Shape;626;p18"/>
            <p:cNvSpPr/>
            <p:nvPr/>
          </p:nvSpPr>
          <p:spPr>
            <a:xfrm rot="5400000">
              <a:off x="9039538" y="4177688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7" name="Google Shape;627;p18"/>
            <p:cNvSpPr/>
            <p:nvPr/>
          </p:nvSpPr>
          <p:spPr>
            <a:xfrm rot="5400000">
              <a:off x="8870825" y="415040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8" name="Google Shape;628;p18"/>
            <p:cNvSpPr/>
            <p:nvPr/>
          </p:nvSpPr>
          <p:spPr>
            <a:xfrm rot="5400000">
              <a:off x="8069075" y="4040625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9" name="Google Shape;629;p18"/>
            <p:cNvSpPr/>
            <p:nvPr/>
          </p:nvSpPr>
          <p:spPr>
            <a:xfrm rot="5400000">
              <a:off x="9107000" y="366745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0" name="Google Shape;630;p18"/>
            <p:cNvSpPr/>
            <p:nvPr/>
          </p:nvSpPr>
          <p:spPr>
            <a:xfrm rot="5400000">
              <a:off x="8466363" y="3098313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1" name="Google Shape;631;p18"/>
            <p:cNvSpPr/>
            <p:nvPr/>
          </p:nvSpPr>
          <p:spPr>
            <a:xfrm rot="5400000">
              <a:off x="8818450" y="3447125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2" name="Google Shape;632;p18"/>
            <p:cNvSpPr/>
            <p:nvPr/>
          </p:nvSpPr>
          <p:spPr>
            <a:xfrm rot="5400000">
              <a:off x="9132213" y="3241463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3" name="Google Shape;633;p18"/>
            <p:cNvSpPr/>
            <p:nvPr/>
          </p:nvSpPr>
          <p:spPr>
            <a:xfrm rot="5400000">
              <a:off x="8416263" y="4107838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4" name="Google Shape;634;p18"/>
            <p:cNvSpPr/>
            <p:nvPr/>
          </p:nvSpPr>
          <p:spPr>
            <a:xfrm rot="5400000">
              <a:off x="8066138" y="3211288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35" name="Google Shape;635;p18"/>
          <p:cNvGrpSpPr/>
          <p:nvPr/>
        </p:nvGrpSpPr>
        <p:grpSpPr>
          <a:xfrm rot="-5134204">
            <a:off x="10481353" y="5242011"/>
            <a:ext cx="1736515" cy="1472123"/>
            <a:chOff x="-754697" y="1352100"/>
            <a:chExt cx="6171556" cy="3954075"/>
          </a:xfrm>
        </p:grpSpPr>
        <p:sp>
          <p:nvSpPr>
            <p:cNvPr id="636" name="Google Shape;636;p18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7" name="Google Shape;637;p18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8" name="Google Shape;638;p18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9" name="Google Shape;639;p18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0" name="Google Shape;640;p18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1" name="Google Shape;641;p18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2" name="Google Shape;642;p18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3" name="Google Shape;643;p18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4" name="Google Shape;644;p18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5" name="Google Shape;645;p18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6" name="Google Shape;646;p18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647" name="Google Shape;647;p18"/>
          <p:cNvSpPr txBox="1">
            <a:spLocks noGrp="1"/>
          </p:cNvSpPr>
          <p:nvPr>
            <p:ph type="subTitle" idx="1"/>
          </p:nvPr>
        </p:nvSpPr>
        <p:spPr>
          <a:xfrm>
            <a:off x="6800800" y="2498933"/>
            <a:ext cx="3166800" cy="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648" name="Google Shape;648;p18"/>
          <p:cNvSpPr txBox="1">
            <a:spLocks noGrp="1"/>
          </p:cNvSpPr>
          <p:nvPr>
            <p:ph type="body" idx="2"/>
          </p:nvPr>
        </p:nvSpPr>
        <p:spPr>
          <a:xfrm>
            <a:off x="6800800" y="2936033"/>
            <a:ext cx="3166800" cy="9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marL="1219170" lvl="1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754" lvl="2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339" lvl="3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7924" lvl="4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509" lvl="5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093" lvl="6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678" lvl="7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263" lvl="8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49" name="Google Shape;649;p18"/>
          <p:cNvSpPr txBox="1">
            <a:spLocks noGrp="1"/>
          </p:cNvSpPr>
          <p:nvPr>
            <p:ph type="subTitle" idx="3"/>
          </p:nvPr>
        </p:nvSpPr>
        <p:spPr>
          <a:xfrm>
            <a:off x="6800800" y="3897633"/>
            <a:ext cx="3166800" cy="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2533">
                <a:solidFill>
                  <a:schemeClr val="lt1"/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650" name="Google Shape;650;p18"/>
          <p:cNvSpPr txBox="1">
            <a:spLocks noGrp="1"/>
          </p:cNvSpPr>
          <p:nvPr>
            <p:ph type="body" idx="4"/>
          </p:nvPr>
        </p:nvSpPr>
        <p:spPr>
          <a:xfrm>
            <a:off x="6800800" y="4334733"/>
            <a:ext cx="3166800" cy="9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marL="1219170" lvl="1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754" lvl="2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339" lvl="3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7924" lvl="4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509" lvl="5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093" lvl="6" indent="-431789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678" lvl="7" indent="-431789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263" lvl="8" indent="-431789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816419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19"/>
          <p:cNvSpPr txBox="1">
            <a:spLocks noGrp="1"/>
          </p:cNvSpPr>
          <p:nvPr>
            <p:ph type="title"/>
          </p:nvPr>
        </p:nvSpPr>
        <p:spPr>
          <a:xfrm>
            <a:off x="907600" y="2458400"/>
            <a:ext cx="3869200" cy="19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591114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0"/>
          <p:cNvSpPr txBox="1">
            <a:spLocks noGrp="1"/>
          </p:cNvSpPr>
          <p:nvPr>
            <p:ph type="body" idx="1"/>
          </p:nvPr>
        </p:nvSpPr>
        <p:spPr>
          <a:xfrm>
            <a:off x="1425629" y="28384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55" name="Google Shape;655;p20"/>
          <p:cNvSpPr txBox="1">
            <a:spLocks noGrp="1"/>
          </p:cNvSpPr>
          <p:nvPr>
            <p:ph type="title"/>
          </p:nvPr>
        </p:nvSpPr>
        <p:spPr>
          <a:xfrm>
            <a:off x="1366429" y="24188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56" name="Google Shape;656;p20"/>
          <p:cNvSpPr txBox="1">
            <a:spLocks noGrp="1"/>
          </p:cNvSpPr>
          <p:nvPr>
            <p:ph type="body" idx="2"/>
          </p:nvPr>
        </p:nvSpPr>
        <p:spPr>
          <a:xfrm>
            <a:off x="4697600" y="2838433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57" name="Google Shape;657;p20"/>
          <p:cNvSpPr txBox="1">
            <a:spLocks noGrp="1"/>
          </p:cNvSpPr>
          <p:nvPr>
            <p:ph type="title" idx="3"/>
          </p:nvPr>
        </p:nvSpPr>
        <p:spPr>
          <a:xfrm>
            <a:off x="4640363" y="2418800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58" name="Google Shape;658;p20"/>
          <p:cNvSpPr txBox="1">
            <a:spLocks noGrp="1"/>
          </p:cNvSpPr>
          <p:nvPr>
            <p:ph type="body" idx="4"/>
          </p:nvPr>
        </p:nvSpPr>
        <p:spPr>
          <a:xfrm>
            <a:off x="7969571" y="28384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59" name="Google Shape;659;p20"/>
          <p:cNvSpPr txBox="1">
            <a:spLocks noGrp="1"/>
          </p:cNvSpPr>
          <p:nvPr>
            <p:ph type="title" idx="5"/>
          </p:nvPr>
        </p:nvSpPr>
        <p:spPr>
          <a:xfrm>
            <a:off x="7910371" y="24188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0" name="Google Shape;660;p20"/>
          <p:cNvSpPr txBox="1">
            <a:spLocks noGrp="1"/>
          </p:cNvSpPr>
          <p:nvPr>
            <p:ph type="body" idx="6"/>
          </p:nvPr>
        </p:nvSpPr>
        <p:spPr>
          <a:xfrm>
            <a:off x="1425629" y="49119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61" name="Google Shape;661;p20"/>
          <p:cNvSpPr txBox="1">
            <a:spLocks noGrp="1"/>
          </p:cNvSpPr>
          <p:nvPr>
            <p:ph type="title" idx="7"/>
          </p:nvPr>
        </p:nvSpPr>
        <p:spPr>
          <a:xfrm>
            <a:off x="1366429" y="44923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2" name="Google Shape;662;p20"/>
          <p:cNvSpPr txBox="1">
            <a:spLocks noGrp="1"/>
          </p:cNvSpPr>
          <p:nvPr>
            <p:ph type="body" idx="8"/>
          </p:nvPr>
        </p:nvSpPr>
        <p:spPr>
          <a:xfrm>
            <a:off x="4699563" y="4911933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63" name="Google Shape;663;p20"/>
          <p:cNvSpPr txBox="1">
            <a:spLocks noGrp="1"/>
          </p:cNvSpPr>
          <p:nvPr>
            <p:ph type="title" idx="9"/>
          </p:nvPr>
        </p:nvSpPr>
        <p:spPr>
          <a:xfrm>
            <a:off x="4640363" y="4492300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4" name="Google Shape;664;p20"/>
          <p:cNvSpPr txBox="1">
            <a:spLocks noGrp="1"/>
          </p:cNvSpPr>
          <p:nvPr>
            <p:ph type="body" idx="13"/>
          </p:nvPr>
        </p:nvSpPr>
        <p:spPr>
          <a:xfrm>
            <a:off x="7969571" y="4911951"/>
            <a:ext cx="2796800" cy="12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65" name="Google Shape;665;p20"/>
          <p:cNvSpPr txBox="1">
            <a:spLocks noGrp="1"/>
          </p:cNvSpPr>
          <p:nvPr>
            <p:ph type="title" idx="14"/>
          </p:nvPr>
        </p:nvSpPr>
        <p:spPr>
          <a:xfrm>
            <a:off x="7910371" y="4492317"/>
            <a:ext cx="29152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666" name="Google Shape;666;p20"/>
          <p:cNvSpPr/>
          <p:nvPr/>
        </p:nvSpPr>
        <p:spPr>
          <a:xfrm rot="2375693" flipH="1">
            <a:off x="-1595885" y="4285663"/>
            <a:ext cx="6553500" cy="6689600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67" name="Google Shape;667;p20"/>
          <p:cNvSpPr/>
          <p:nvPr/>
        </p:nvSpPr>
        <p:spPr>
          <a:xfrm rot="-5400000" flipH="1">
            <a:off x="9390187" y="6483115"/>
            <a:ext cx="18676" cy="27131"/>
          </a:xfrm>
          <a:custGeom>
            <a:avLst/>
            <a:gdLst/>
            <a:ahLst/>
            <a:cxnLst/>
            <a:rect l="l" t="t" r="r" b="b"/>
            <a:pathLst>
              <a:path w="835" h="1143" extrusionOk="0">
                <a:moveTo>
                  <a:pt x="439" y="0"/>
                </a:moveTo>
                <a:lnTo>
                  <a:pt x="176" y="352"/>
                </a:lnTo>
                <a:cubicBezTo>
                  <a:pt x="176" y="395"/>
                  <a:pt x="132" y="395"/>
                  <a:pt x="132" y="439"/>
                </a:cubicBezTo>
                <a:cubicBezTo>
                  <a:pt x="44" y="571"/>
                  <a:pt x="0" y="747"/>
                  <a:pt x="0" y="966"/>
                </a:cubicBezTo>
                <a:lnTo>
                  <a:pt x="352" y="1142"/>
                </a:lnTo>
                <a:cubicBezTo>
                  <a:pt x="703" y="966"/>
                  <a:pt x="835" y="615"/>
                  <a:pt x="791" y="264"/>
                </a:cubicBezTo>
                <a:cubicBezTo>
                  <a:pt x="747" y="88"/>
                  <a:pt x="615" y="0"/>
                  <a:pt x="4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668" name="Google Shape;668;p20"/>
          <p:cNvGrpSpPr/>
          <p:nvPr/>
        </p:nvGrpSpPr>
        <p:grpSpPr>
          <a:xfrm>
            <a:off x="10497944" y="5129201"/>
            <a:ext cx="2333881" cy="2511579"/>
            <a:chOff x="7873457" y="3846901"/>
            <a:chExt cx="1750411" cy="1883684"/>
          </a:xfrm>
        </p:grpSpPr>
        <p:sp>
          <p:nvSpPr>
            <p:cNvPr id="669" name="Google Shape;669;p20"/>
            <p:cNvSpPr/>
            <p:nvPr/>
          </p:nvSpPr>
          <p:spPr>
            <a:xfrm rot="-10545263" flipH="1">
              <a:off x="7945122" y="3903302"/>
              <a:ext cx="1607080" cy="1770882"/>
            </a:xfrm>
            <a:custGeom>
              <a:avLst/>
              <a:gdLst/>
              <a:ahLst/>
              <a:cxnLst/>
              <a:rect l="l" t="t" r="r" b="b"/>
              <a:pathLst>
                <a:path w="90304" h="105529" extrusionOk="0">
                  <a:moveTo>
                    <a:pt x="29750" y="0"/>
                  </a:moveTo>
                  <a:cubicBezTo>
                    <a:pt x="26166" y="0"/>
                    <a:pt x="26382" y="981"/>
                    <a:pt x="24245" y="2773"/>
                  </a:cubicBezTo>
                  <a:cubicBezTo>
                    <a:pt x="17833" y="8088"/>
                    <a:pt x="12255" y="14368"/>
                    <a:pt x="7687" y="21308"/>
                  </a:cubicBezTo>
                  <a:cubicBezTo>
                    <a:pt x="3514" y="27721"/>
                    <a:pt x="0" y="35407"/>
                    <a:pt x="1362" y="43093"/>
                  </a:cubicBezTo>
                  <a:cubicBezTo>
                    <a:pt x="2855" y="51570"/>
                    <a:pt x="9795" y="57587"/>
                    <a:pt x="16735" y="61760"/>
                  </a:cubicBezTo>
                  <a:cubicBezTo>
                    <a:pt x="21829" y="64834"/>
                    <a:pt x="27408" y="67557"/>
                    <a:pt x="30789" y="72740"/>
                  </a:cubicBezTo>
                  <a:cubicBezTo>
                    <a:pt x="34830" y="78977"/>
                    <a:pt x="34698" y="87454"/>
                    <a:pt x="38256" y="94042"/>
                  </a:cubicBezTo>
                  <a:cubicBezTo>
                    <a:pt x="42376" y="101777"/>
                    <a:pt x="51001" y="105528"/>
                    <a:pt x="59242" y="105528"/>
                  </a:cubicBezTo>
                  <a:cubicBezTo>
                    <a:pt x="59612" y="105528"/>
                    <a:pt x="59981" y="105521"/>
                    <a:pt x="60349" y="105506"/>
                  </a:cubicBezTo>
                  <a:cubicBezTo>
                    <a:pt x="68913" y="105198"/>
                    <a:pt x="77039" y="101465"/>
                    <a:pt x="84857" y="97556"/>
                  </a:cubicBezTo>
                  <a:lnTo>
                    <a:pt x="90303" y="5101"/>
                  </a:lnTo>
                  <a:lnTo>
                    <a:pt x="33688" y="226"/>
                  </a:lnTo>
                  <a:cubicBezTo>
                    <a:pt x="32004" y="74"/>
                    <a:pt x="30734" y="0"/>
                    <a:pt x="29750" y="0"/>
                  </a:cubicBez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0" name="Google Shape;670;p20"/>
            <p:cNvSpPr/>
            <p:nvPr/>
          </p:nvSpPr>
          <p:spPr>
            <a:xfrm rot="-5400000" flipH="1">
              <a:off x="8185716" y="5137544"/>
              <a:ext cx="16221" cy="9987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1" name="Google Shape;671;p20"/>
            <p:cNvSpPr/>
            <p:nvPr/>
          </p:nvSpPr>
          <p:spPr>
            <a:xfrm rot="-5400000" flipH="1">
              <a:off x="8043590" y="4636488"/>
              <a:ext cx="16238" cy="11554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2" name="Google Shape;672;p20"/>
            <p:cNvSpPr/>
            <p:nvPr/>
          </p:nvSpPr>
          <p:spPr>
            <a:xfrm rot="-5400000" flipH="1">
              <a:off x="9001236" y="5076641"/>
              <a:ext cx="19895" cy="16129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3" name="Google Shape;673;p20"/>
            <p:cNvSpPr/>
            <p:nvPr/>
          </p:nvSpPr>
          <p:spPr>
            <a:xfrm rot="-5400000" flipH="1">
              <a:off x="9015133" y="4459322"/>
              <a:ext cx="22848" cy="29178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4" name="Google Shape;674;p20"/>
            <p:cNvSpPr/>
            <p:nvPr/>
          </p:nvSpPr>
          <p:spPr>
            <a:xfrm rot="-5400000" flipH="1">
              <a:off x="9094421" y="4691160"/>
              <a:ext cx="12548" cy="16414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5" name="Google Shape;675;p20"/>
            <p:cNvSpPr/>
            <p:nvPr/>
          </p:nvSpPr>
          <p:spPr>
            <a:xfrm rot="-5400000" flipH="1">
              <a:off x="8165517" y="4453100"/>
              <a:ext cx="43481" cy="4014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6" name="Google Shape;676;p20"/>
            <p:cNvSpPr/>
            <p:nvPr/>
          </p:nvSpPr>
          <p:spPr>
            <a:xfrm rot="-5400000" flipH="1">
              <a:off x="8281871" y="4847689"/>
              <a:ext cx="23602" cy="2827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7" name="Google Shape;677;p20"/>
            <p:cNvSpPr/>
            <p:nvPr/>
          </p:nvSpPr>
          <p:spPr>
            <a:xfrm rot="-5400000" flipH="1">
              <a:off x="8270905" y="4084375"/>
              <a:ext cx="25062" cy="29766"/>
            </a:xfrm>
            <a:custGeom>
              <a:avLst/>
              <a:gdLst/>
              <a:ahLst/>
              <a:cxnLst/>
              <a:rect l="l" t="t" r="r" b="b"/>
              <a:pathLst>
                <a:path w="1494" h="1672" extrusionOk="0">
                  <a:moveTo>
                    <a:pt x="688" y="1"/>
                  </a:moveTo>
                  <a:cubicBezTo>
                    <a:pt x="522" y="1"/>
                    <a:pt x="362" y="49"/>
                    <a:pt x="220" y="134"/>
                  </a:cubicBezTo>
                  <a:lnTo>
                    <a:pt x="88" y="310"/>
                  </a:lnTo>
                  <a:lnTo>
                    <a:pt x="0" y="705"/>
                  </a:lnTo>
                  <a:lnTo>
                    <a:pt x="0" y="925"/>
                  </a:lnTo>
                  <a:cubicBezTo>
                    <a:pt x="88" y="1320"/>
                    <a:pt x="396" y="1584"/>
                    <a:pt x="791" y="1672"/>
                  </a:cubicBezTo>
                  <a:lnTo>
                    <a:pt x="1010" y="1628"/>
                  </a:lnTo>
                  <a:lnTo>
                    <a:pt x="1230" y="1452"/>
                  </a:lnTo>
                  <a:lnTo>
                    <a:pt x="1362" y="1320"/>
                  </a:lnTo>
                  <a:cubicBezTo>
                    <a:pt x="1494" y="1101"/>
                    <a:pt x="1494" y="837"/>
                    <a:pt x="1406" y="574"/>
                  </a:cubicBezTo>
                  <a:cubicBezTo>
                    <a:pt x="1318" y="354"/>
                    <a:pt x="1186" y="178"/>
                    <a:pt x="966" y="47"/>
                  </a:cubicBezTo>
                  <a:cubicBezTo>
                    <a:pt x="873" y="15"/>
                    <a:pt x="780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8" name="Google Shape;678;p20"/>
            <p:cNvSpPr/>
            <p:nvPr/>
          </p:nvSpPr>
          <p:spPr>
            <a:xfrm rot="-5400000" flipH="1">
              <a:off x="8516784" y="4164393"/>
              <a:ext cx="23602" cy="27398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9" name="Google Shape;679;p20"/>
            <p:cNvSpPr/>
            <p:nvPr/>
          </p:nvSpPr>
          <p:spPr>
            <a:xfrm rot="-5400000" flipH="1">
              <a:off x="8154810" y="4785464"/>
              <a:ext cx="24324" cy="28199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0" name="Google Shape;680;p20"/>
            <p:cNvSpPr/>
            <p:nvPr/>
          </p:nvSpPr>
          <p:spPr>
            <a:xfrm rot="-5400000" flipH="1">
              <a:off x="8069970" y="4368191"/>
              <a:ext cx="30950" cy="30923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1" name="Google Shape;681;p20"/>
            <p:cNvSpPr/>
            <p:nvPr/>
          </p:nvSpPr>
          <p:spPr>
            <a:xfrm rot="-5400000" flipH="1">
              <a:off x="8000446" y="4478549"/>
              <a:ext cx="27276" cy="30513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2" name="Google Shape;682;p20"/>
            <p:cNvSpPr/>
            <p:nvPr/>
          </p:nvSpPr>
          <p:spPr>
            <a:xfrm rot="-5400000" flipH="1">
              <a:off x="8016357" y="4188414"/>
              <a:ext cx="16960" cy="18408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3" name="Google Shape;683;p20"/>
            <p:cNvSpPr/>
            <p:nvPr/>
          </p:nvSpPr>
          <p:spPr>
            <a:xfrm rot="-5400000" flipH="1">
              <a:off x="8633215" y="4742861"/>
              <a:ext cx="42021" cy="54476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4" name="Google Shape;684;p20"/>
            <p:cNvSpPr/>
            <p:nvPr/>
          </p:nvSpPr>
          <p:spPr>
            <a:xfrm rot="-5400000" flipH="1">
              <a:off x="8846721" y="4619960"/>
              <a:ext cx="22848" cy="29143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5" name="Google Shape;685;p20"/>
            <p:cNvSpPr/>
            <p:nvPr/>
          </p:nvSpPr>
          <p:spPr>
            <a:xfrm rot="-5400000" flipH="1">
              <a:off x="8751147" y="4412871"/>
              <a:ext cx="42005" cy="46927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6" name="Google Shape;686;p20"/>
            <p:cNvSpPr/>
            <p:nvPr/>
          </p:nvSpPr>
          <p:spPr>
            <a:xfrm rot="-5400000" flipH="1">
              <a:off x="8651302" y="4665134"/>
              <a:ext cx="42005" cy="44880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7" name="Google Shape;687;p20"/>
            <p:cNvSpPr/>
            <p:nvPr/>
          </p:nvSpPr>
          <p:spPr>
            <a:xfrm rot="-5400000" flipH="1">
              <a:off x="8646554" y="5127334"/>
              <a:ext cx="22109" cy="28947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8" name="Google Shape;688;p20"/>
            <p:cNvSpPr/>
            <p:nvPr/>
          </p:nvSpPr>
          <p:spPr>
            <a:xfrm rot="-5400000" flipH="1">
              <a:off x="8744568" y="4016673"/>
              <a:ext cx="5905" cy="14865"/>
            </a:xfrm>
            <a:custGeom>
              <a:avLst/>
              <a:gdLst/>
              <a:ahLst/>
              <a:cxnLst/>
              <a:rect l="l" t="t" r="r" b="b"/>
              <a:pathLst>
                <a:path w="352" h="835" extrusionOk="0">
                  <a:moveTo>
                    <a:pt x="0" y="0"/>
                  </a:moveTo>
                  <a:lnTo>
                    <a:pt x="88" y="835"/>
                  </a:lnTo>
                  <a:lnTo>
                    <a:pt x="308" y="527"/>
                  </a:lnTo>
                  <a:cubicBezTo>
                    <a:pt x="352" y="440"/>
                    <a:pt x="352" y="352"/>
                    <a:pt x="352" y="2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9" name="Google Shape;689;p20"/>
            <p:cNvSpPr/>
            <p:nvPr/>
          </p:nvSpPr>
          <p:spPr>
            <a:xfrm rot="-5400000" flipH="1">
              <a:off x="8472188" y="4546094"/>
              <a:ext cx="34640" cy="38364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0" name="Google Shape;690;p20"/>
            <p:cNvSpPr/>
            <p:nvPr/>
          </p:nvSpPr>
          <p:spPr>
            <a:xfrm rot="-5400000" flipH="1">
              <a:off x="8401082" y="4655774"/>
              <a:ext cx="36855" cy="4224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1" name="Google Shape;691;p20"/>
            <p:cNvSpPr/>
            <p:nvPr/>
          </p:nvSpPr>
          <p:spPr>
            <a:xfrm rot="-5400000" flipH="1">
              <a:off x="8344452" y="4935304"/>
              <a:ext cx="16221" cy="22502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2" name="Google Shape;692;p20"/>
            <p:cNvSpPr/>
            <p:nvPr/>
          </p:nvSpPr>
          <p:spPr>
            <a:xfrm rot="-5400000" flipH="1">
              <a:off x="8456242" y="4916797"/>
              <a:ext cx="24324" cy="29303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3" name="Google Shape;693;p20"/>
            <p:cNvSpPr/>
            <p:nvPr/>
          </p:nvSpPr>
          <p:spPr>
            <a:xfrm rot="-5400000" flipH="1">
              <a:off x="9036279" y="4843455"/>
              <a:ext cx="15483" cy="18319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4" name="Google Shape;694;p20"/>
            <p:cNvSpPr/>
            <p:nvPr/>
          </p:nvSpPr>
          <p:spPr>
            <a:xfrm rot="-5400000" flipH="1">
              <a:off x="8269839" y="4592339"/>
              <a:ext cx="42005" cy="43118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5" name="Google Shape;695;p20"/>
            <p:cNvSpPr/>
            <p:nvPr/>
          </p:nvSpPr>
          <p:spPr>
            <a:xfrm rot="-5400000" flipH="1">
              <a:off x="8739695" y="4210795"/>
              <a:ext cx="28752" cy="31101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6" name="Google Shape;696;p20"/>
            <p:cNvSpPr/>
            <p:nvPr/>
          </p:nvSpPr>
          <p:spPr>
            <a:xfrm rot="-5400000" flipH="1">
              <a:off x="8483649" y="4444584"/>
              <a:ext cx="33919" cy="40234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7" name="Google Shape;697;p20"/>
            <p:cNvSpPr/>
            <p:nvPr/>
          </p:nvSpPr>
          <p:spPr>
            <a:xfrm rot="-5400000" flipH="1">
              <a:off x="8254150" y="4306391"/>
              <a:ext cx="39807" cy="46963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8" name="Google Shape;698;p20"/>
            <p:cNvSpPr/>
            <p:nvPr/>
          </p:nvSpPr>
          <p:spPr>
            <a:xfrm rot="-5400000" flipH="1">
              <a:off x="8779918" y="4888293"/>
              <a:ext cx="24341" cy="2738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9" name="Google Shape;699;p20"/>
            <p:cNvSpPr/>
            <p:nvPr/>
          </p:nvSpPr>
          <p:spPr>
            <a:xfrm rot="-5400000" flipH="1">
              <a:off x="9034584" y="4287024"/>
              <a:ext cx="19157" cy="16432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00" name="Google Shape;700;p20"/>
          <p:cNvGrpSpPr/>
          <p:nvPr/>
        </p:nvGrpSpPr>
        <p:grpSpPr>
          <a:xfrm rot="-5134204">
            <a:off x="10828753" y="4953177"/>
            <a:ext cx="1736515" cy="1472123"/>
            <a:chOff x="-754697" y="1352100"/>
            <a:chExt cx="6171556" cy="3954075"/>
          </a:xfrm>
        </p:grpSpPr>
        <p:sp>
          <p:nvSpPr>
            <p:cNvPr id="701" name="Google Shape;701;p20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2" name="Google Shape;702;p20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3" name="Google Shape;703;p20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4" name="Google Shape;704;p20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5" name="Google Shape;705;p20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6" name="Google Shape;706;p20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7" name="Google Shape;707;p20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8" name="Google Shape;708;p20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9" name="Google Shape;709;p20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0" name="Google Shape;710;p20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1" name="Google Shape;711;p20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12" name="Google Shape;712;p20"/>
          <p:cNvSpPr txBox="1">
            <a:spLocks noGrp="1"/>
          </p:cNvSpPr>
          <p:nvPr>
            <p:ph type="title" idx="15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081796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1"/>
          <p:cNvSpPr txBox="1">
            <a:spLocks noGrp="1"/>
          </p:cNvSpPr>
          <p:nvPr>
            <p:ph type="title" hasCustomPrompt="1"/>
          </p:nvPr>
        </p:nvSpPr>
        <p:spPr>
          <a:xfrm>
            <a:off x="415600" y="2541784"/>
            <a:ext cx="11360800" cy="111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9pPr>
          </a:lstStyle>
          <a:p>
            <a:r>
              <a:t>xx%</a:t>
            </a:r>
          </a:p>
        </p:txBody>
      </p:sp>
      <p:sp>
        <p:nvSpPr>
          <p:cNvPr id="715" name="Google Shape;715;p21"/>
          <p:cNvSpPr txBox="1">
            <a:spLocks noGrp="1"/>
          </p:cNvSpPr>
          <p:nvPr>
            <p:ph type="body" idx="1"/>
          </p:nvPr>
        </p:nvSpPr>
        <p:spPr>
          <a:xfrm>
            <a:off x="415600" y="3597017"/>
            <a:ext cx="11360800" cy="7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1pPr>
            <a:lvl2pPr marL="1219170" lvl="1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16" name="Google Shape;716;p21"/>
          <p:cNvSpPr/>
          <p:nvPr/>
        </p:nvSpPr>
        <p:spPr>
          <a:xfrm rot="3863130" flipH="1">
            <a:off x="-2431313" y="3459178"/>
            <a:ext cx="5902144" cy="5778865"/>
          </a:xfrm>
          <a:custGeom>
            <a:avLst/>
            <a:gdLst/>
            <a:ahLst/>
            <a:cxnLst/>
            <a:rect l="l" t="t" r="r" b="b"/>
            <a:pathLst>
              <a:path w="164618" h="181830" extrusionOk="0">
                <a:moveTo>
                  <a:pt x="17337" y="0"/>
                </a:moveTo>
                <a:cubicBezTo>
                  <a:pt x="11319" y="0"/>
                  <a:pt x="5466" y="2631"/>
                  <a:pt x="351" y="7417"/>
                </a:cubicBezTo>
                <a:lnTo>
                  <a:pt x="0" y="23756"/>
                </a:lnTo>
                <a:cubicBezTo>
                  <a:pt x="11551" y="25117"/>
                  <a:pt x="25123" y="28148"/>
                  <a:pt x="31316" y="39963"/>
                </a:cubicBezTo>
                <a:cubicBezTo>
                  <a:pt x="35137" y="47342"/>
                  <a:pt x="35006" y="56214"/>
                  <a:pt x="38212" y="63944"/>
                </a:cubicBezTo>
                <a:cubicBezTo>
                  <a:pt x="42253" y="73739"/>
                  <a:pt x="51125" y="80107"/>
                  <a:pt x="59733" y="84675"/>
                </a:cubicBezTo>
                <a:cubicBezTo>
                  <a:pt x="68386" y="89243"/>
                  <a:pt x="76336" y="94382"/>
                  <a:pt x="84900" y="99960"/>
                </a:cubicBezTo>
                <a:cubicBezTo>
                  <a:pt x="106334" y="113927"/>
                  <a:pt x="117885" y="167116"/>
                  <a:pt x="111956" y="181830"/>
                </a:cubicBezTo>
                <a:lnTo>
                  <a:pt x="164618" y="98159"/>
                </a:lnTo>
                <a:cubicBezTo>
                  <a:pt x="155043" y="77033"/>
                  <a:pt x="135498" y="61353"/>
                  <a:pt x="115426" y="58673"/>
                </a:cubicBezTo>
                <a:cubicBezTo>
                  <a:pt x="112484" y="58295"/>
                  <a:pt x="109552" y="58172"/>
                  <a:pt x="106623" y="58172"/>
                </a:cubicBezTo>
                <a:cubicBezTo>
                  <a:pt x="101103" y="58172"/>
                  <a:pt x="95600" y="58611"/>
                  <a:pt x="90084" y="58611"/>
                </a:cubicBezTo>
                <a:cubicBezTo>
                  <a:pt x="89352" y="58611"/>
                  <a:pt x="88620" y="58603"/>
                  <a:pt x="87887" y="58586"/>
                </a:cubicBezTo>
                <a:cubicBezTo>
                  <a:pt x="78664" y="58366"/>
                  <a:pt x="68781" y="56302"/>
                  <a:pt x="61227" y="49362"/>
                </a:cubicBezTo>
                <a:cubicBezTo>
                  <a:pt x="48841" y="38074"/>
                  <a:pt x="45854" y="17036"/>
                  <a:pt x="33073" y="6319"/>
                </a:cubicBezTo>
                <a:cubicBezTo>
                  <a:pt x="27958" y="2002"/>
                  <a:pt x="22585" y="0"/>
                  <a:pt x="17337" y="0"/>
                </a:cubicBezTo>
                <a:close/>
              </a:path>
            </a:pathLst>
          </a:custGeom>
          <a:solidFill>
            <a:srgbClr val="6BA4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717" name="Google Shape;717;p21"/>
          <p:cNvGrpSpPr/>
          <p:nvPr/>
        </p:nvGrpSpPr>
        <p:grpSpPr>
          <a:xfrm rot="-4498532">
            <a:off x="205511" y="4130330"/>
            <a:ext cx="2545775" cy="2586237"/>
            <a:chOff x="-754697" y="1352100"/>
            <a:chExt cx="6171556" cy="3954075"/>
          </a:xfrm>
        </p:grpSpPr>
        <p:sp>
          <p:nvSpPr>
            <p:cNvPr id="718" name="Google Shape;718;p21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9" name="Google Shape;719;p21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0" name="Google Shape;720;p21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1" name="Google Shape;721;p21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2" name="Google Shape;722;p21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3" name="Google Shape;723;p21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4" name="Google Shape;724;p21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5" name="Google Shape;725;p21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6" name="Google Shape;726;p21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7" name="Google Shape;727;p21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8" name="Google Shape;728;p21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29" name="Google Shape;729;p21"/>
          <p:cNvGrpSpPr/>
          <p:nvPr/>
        </p:nvGrpSpPr>
        <p:grpSpPr>
          <a:xfrm rot="-7699724">
            <a:off x="8414029" y="-3144113"/>
            <a:ext cx="5075849" cy="6354552"/>
            <a:chOff x="6132853" y="1390870"/>
            <a:chExt cx="3806719" cy="4765704"/>
          </a:xfrm>
        </p:grpSpPr>
        <p:sp>
          <p:nvSpPr>
            <p:cNvPr id="730" name="Google Shape;730;p21"/>
            <p:cNvSpPr/>
            <p:nvPr/>
          </p:nvSpPr>
          <p:spPr>
            <a:xfrm rot="-9401137">
              <a:off x="6864169" y="1684114"/>
              <a:ext cx="2344087" cy="4179216"/>
            </a:xfrm>
            <a:custGeom>
              <a:avLst/>
              <a:gdLst/>
              <a:ahLst/>
              <a:cxnLst/>
              <a:rect l="l" t="t" r="r" b="b"/>
              <a:pathLst>
                <a:path w="68721" h="122521" extrusionOk="0">
                  <a:moveTo>
                    <a:pt x="66664" y="0"/>
                  </a:moveTo>
                  <a:lnTo>
                    <a:pt x="51581" y="8792"/>
                  </a:lnTo>
                  <a:cubicBezTo>
                    <a:pt x="51218" y="24521"/>
                    <a:pt x="46822" y="40410"/>
                    <a:pt x="37708" y="52549"/>
                  </a:cubicBezTo>
                  <a:cubicBezTo>
                    <a:pt x="28917" y="64244"/>
                    <a:pt x="15515" y="72109"/>
                    <a:pt x="1716" y="72109"/>
                  </a:cubicBezTo>
                  <a:cubicBezTo>
                    <a:pt x="1145" y="72109"/>
                    <a:pt x="573" y="72096"/>
                    <a:pt x="0" y="72069"/>
                  </a:cubicBezTo>
                  <a:lnTo>
                    <a:pt x="0" y="72069"/>
                  </a:lnTo>
                  <a:lnTo>
                    <a:pt x="6412" y="122520"/>
                  </a:lnTo>
                  <a:cubicBezTo>
                    <a:pt x="9518" y="113406"/>
                    <a:pt x="18350" y="108486"/>
                    <a:pt x="26294" y="103969"/>
                  </a:cubicBezTo>
                  <a:cubicBezTo>
                    <a:pt x="36498" y="98161"/>
                    <a:pt x="46540" y="91507"/>
                    <a:pt x="54484" y="82393"/>
                  </a:cubicBezTo>
                  <a:cubicBezTo>
                    <a:pt x="62470" y="73319"/>
                    <a:pt x="68237" y="61422"/>
                    <a:pt x="68559" y="48879"/>
                  </a:cubicBezTo>
                  <a:cubicBezTo>
                    <a:pt x="68721" y="42628"/>
                    <a:pt x="67591" y="36458"/>
                    <a:pt x="66825" y="30247"/>
                  </a:cubicBezTo>
                  <a:cubicBezTo>
                    <a:pt x="65656" y="20205"/>
                    <a:pt x="65575" y="10042"/>
                    <a:pt x="66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1" name="Google Shape;731;p21"/>
            <p:cNvSpPr/>
            <p:nvPr/>
          </p:nvSpPr>
          <p:spPr>
            <a:xfrm rot="-9401137">
              <a:off x="7272015" y="4313412"/>
              <a:ext cx="31688" cy="19545"/>
            </a:xfrm>
            <a:custGeom>
              <a:avLst/>
              <a:gdLst/>
              <a:ahLst/>
              <a:cxnLst/>
              <a:rect l="l" t="t" r="r" b="b"/>
              <a:pathLst>
                <a:path w="929" h="573" extrusionOk="0">
                  <a:moveTo>
                    <a:pt x="538" y="0"/>
                  </a:moveTo>
                  <a:cubicBezTo>
                    <a:pt x="478" y="0"/>
                    <a:pt x="418" y="15"/>
                    <a:pt x="364" y="48"/>
                  </a:cubicBezTo>
                  <a:cubicBezTo>
                    <a:pt x="243" y="48"/>
                    <a:pt x="202" y="129"/>
                    <a:pt x="122" y="209"/>
                  </a:cubicBezTo>
                  <a:cubicBezTo>
                    <a:pt x="41" y="290"/>
                    <a:pt x="1" y="451"/>
                    <a:pt x="41" y="572"/>
                  </a:cubicBezTo>
                  <a:lnTo>
                    <a:pt x="323" y="451"/>
                  </a:lnTo>
                  <a:lnTo>
                    <a:pt x="323" y="491"/>
                  </a:lnTo>
                  <a:cubicBezTo>
                    <a:pt x="342" y="485"/>
                    <a:pt x="358" y="483"/>
                    <a:pt x="373" y="483"/>
                  </a:cubicBezTo>
                  <a:cubicBezTo>
                    <a:pt x="433" y="483"/>
                    <a:pt x="475" y="520"/>
                    <a:pt x="541" y="520"/>
                  </a:cubicBezTo>
                  <a:cubicBezTo>
                    <a:pt x="570" y="520"/>
                    <a:pt x="604" y="513"/>
                    <a:pt x="646" y="491"/>
                  </a:cubicBezTo>
                  <a:cubicBezTo>
                    <a:pt x="646" y="451"/>
                    <a:pt x="646" y="411"/>
                    <a:pt x="646" y="411"/>
                  </a:cubicBezTo>
                  <a:lnTo>
                    <a:pt x="928" y="290"/>
                  </a:lnTo>
                  <a:cubicBezTo>
                    <a:pt x="869" y="113"/>
                    <a:pt x="70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2" name="Google Shape;732;p21"/>
            <p:cNvSpPr/>
            <p:nvPr/>
          </p:nvSpPr>
          <p:spPr>
            <a:xfrm rot="-9401137">
              <a:off x="8234467" y="2847548"/>
              <a:ext cx="42672" cy="50961"/>
            </a:xfrm>
            <a:custGeom>
              <a:avLst/>
              <a:gdLst/>
              <a:ahLst/>
              <a:cxnLst/>
              <a:rect l="l" t="t" r="r" b="b"/>
              <a:pathLst>
                <a:path w="1251" h="1494" extrusionOk="0">
                  <a:moveTo>
                    <a:pt x="484" y="1"/>
                  </a:moveTo>
                  <a:lnTo>
                    <a:pt x="323" y="82"/>
                  </a:lnTo>
                  <a:lnTo>
                    <a:pt x="162" y="203"/>
                  </a:lnTo>
                  <a:lnTo>
                    <a:pt x="81" y="324"/>
                  </a:lnTo>
                  <a:cubicBezTo>
                    <a:pt x="0" y="525"/>
                    <a:pt x="0" y="767"/>
                    <a:pt x="81" y="929"/>
                  </a:cubicBezTo>
                  <a:cubicBezTo>
                    <a:pt x="162" y="1251"/>
                    <a:pt x="403" y="1453"/>
                    <a:pt x="726" y="1493"/>
                  </a:cubicBezTo>
                  <a:lnTo>
                    <a:pt x="1008" y="1372"/>
                  </a:lnTo>
                  <a:lnTo>
                    <a:pt x="1250" y="1009"/>
                  </a:lnTo>
                  <a:lnTo>
                    <a:pt x="1250" y="687"/>
                  </a:lnTo>
                  <a:lnTo>
                    <a:pt x="1210" y="566"/>
                  </a:lnTo>
                  <a:cubicBezTo>
                    <a:pt x="1008" y="41"/>
                    <a:pt x="645" y="1"/>
                    <a:pt x="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3" name="Google Shape;733;p21"/>
            <p:cNvSpPr/>
            <p:nvPr/>
          </p:nvSpPr>
          <p:spPr>
            <a:xfrm rot="-9401137">
              <a:off x="8870405" y="2834548"/>
              <a:ext cx="27561" cy="35304"/>
            </a:xfrm>
            <a:custGeom>
              <a:avLst/>
              <a:gdLst/>
              <a:ahLst/>
              <a:cxnLst/>
              <a:rect l="l" t="t" r="r" b="b"/>
              <a:pathLst>
                <a:path w="808" h="1035" extrusionOk="0">
                  <a:moveTo>
                    <a:pt x="376" y="1"/>
                  </a:moveTo>
                  <a:cubicBezTo>
                    <a:pt x="331" y="1"/>
                    <a:pt x="286" y="9"/>
                    <a:pt x="243" y="26"/>
                  </a:cubicBezTo>
                  <a:lnTo>
                    <a:pt x="41" y="268"/>
                  </a:lnTo>
                  <a:cubicBezTo>
                    <a:pt x="41" y="349"/>
                    <a:pt x="41" y="389"/>
                    <a:pt x="41" y="470"/>
                  </a:cubicBezTo>
                  <a:cubicBezTo>
                    <a:pt x="1" y="550"/>
                    <a:pt x="1" y="671"/>
                    <a:pt x="1" y="752"/>
                  </a:cubicBezTo>
                  <a:lnTo>
                    <a:pt x="283" y="1034"/>
                  </a:lnTo>
                  <a:cubicBezTo>
                    <a:pt x="485" y="954"/>
                    <a:pt x="606" y="833"/>
                    <a:pt x="727" y="671"/>
                  </a:cubicBezTo>
                  <a:cubicBezTo>
                    <a:pt x="767" y="550"/>
                    <a:pt x="808" y="389"/>
                    <a:pt x="767" y="268"/>
                  </a:cubicBezTo>
                  <a:cubicBezTo>
                    <a:pt x="704" y="110"/>
                    <a:pt x="54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4" name="Google Shape;734;p21"/>
            <p:cNvSpPr/>
            <p:nvPr/>
          </p:nvSpPr>
          <p:spPr>
            <a:xfrm rot="-9401137">
              <a:off x="8570353" y="2656276"/>
              <a:ext cx="27561" cy="32507"/>
            </a:xfrm>
            <a:custGeom>
              <a:avLst/>
              <a:gdLst/>
              <a:ahLst/>
              <a:cxnLst/>
              <a:rect l="l" t="t" r="r" b="b"/>
              <a:pathLst>
                <a:path w="808" h="953" extrusionOk="0">
                  <a:moveTo>
                    <a:pt x="485" y="0"/>
                  </a:moveTo>
                  <a:cubicBezTo>
                    <a:pt x="324" y="0"/>
                    <a:pt x="203" y="121"/>
                    <a:pt x="122" y="242"/>
                  </a:cubicBezTo>
                  <a:cubicBezTo>
                    <a:pt x="41" y="363"/>
                    <a:pt x="1" y="525"/>
                    <a:pt x="41" y="646"/>
                  </a:cubicBezTo>
                  <a:cubicBezTo>
                    <a:pt x="105" y="837"/>
                    <a:pt x="270" y="953"/>
                    <a:pt x="456" y="953"/>
                  </a:cubicBezTo>
                  <a:cubicBezTo>
                    <a:pt x="505" y="953"/>
                    <a:pt x="555" y="945"/>
                    <a:pt x="606" y="928"/>
                  </a:cubicBezTo>
                  <a:lnTo>
                    <a:pt x="807" y="686"/>
                  </a:lnTo>
                  <a:lnTo>
                    <a:pt x="807" y="605"/>
                  </a:lnTo>
                  <a:cubicBezTo>
                    <a:pt x="807" y="484"/>
                    <a:pt x="807" y="363"/>
                    <a:pt x="807" y="242"/>
                  </a:cubicBezTo>
                  <a:cubicBezTo>
                    <a:pt x="767" y="202"/>
                    <a:pt x="767" y="162"/>
                    <a:pt x="727" y="121"/>
                  </a:cubicBezTo>
                  <a:lnTo>
                    <a:pt x="4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5" name="Google Shape;735;p21"/>
            <p:cNvSpPr/>
            <p:nvPr/>
          </p:nvSpPr>
          <p:spPr>
            <a:xfrm rot="-9401137">
              <a:off x="6840050" y="4230111"/>
              <a:ext cx="26163" cy="34690"/>
            </a:xfrm>
            <a:custGeom>
              <a:avLst/>
              <a:gdLst/>
              <a:ahLst/>
              <a:cxnLst/>
              <a:rect l="l" t="t" r="r" b="b"/>
              <a:pathLst>
                <a:path w="767" h="1017" extrusionOk="0">
                  <a:moveTo>
                    <a:pt x="466" y="0"/>
                  </a:moveTo>
                  <a:cubicBezTo>
                    <a:pt x="446" y="0"/>
                    <a:pt x="425" y="3"/>
                    <a:pt x="403" y="8"/>
                  </a:cubicBezTo>
                  <a:lnTo>
                    <a:pt x="161" y="290"/>
                  </a:lnTo>
                  <a:cubicBezTo>
                    <a:pt x="161" y="331"/>
                    <a:pt x="121" y="371"/>
                    <a:pt x="121" y="371"/>
                  </a:cubicBezTo>
                  <a:cubicBezTo>
                    <a:pt x="40" y="532"/>
                    <a:pt x="0" y="694"/>
                    <a:pt x="0" y="855"/>
                  </a:cubicBezTo>
                  <a:lnTo>
                    <a:pt x="323" y="1016"/>
                  </a:lnTo>
                  <a:cubicBezTo>
                    <a:pt x="645" y="855"/>
                    <a:pt x="766" y="532"/>
                    <a:pt x="726" y="210"/>
                  </a:cubicBezTo>
                  <a:cubicBezTo>
                    <a:pt x="691" y="105"/>
                    <a:pt x="596" y="0"/>
                    <a:pt x="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6" name="Google Shape;736;p21"/>
            <p:cNvSpPr/>
            <p:nvPr/>
          </p:nvSpPr>
          <p:spPr>
            <a:xfrm rot="-9401137">
              <a:off x="7632337" y="4193410"/>
              <a:ext cx="82581" cy="71631"/>
            </a:xfrm>
            <a:custGeom>
              <a:avLst/>
              <a:gdLst/>
              <a:ahLst/>
              <a:cxnLst/>
              <a:rect l="l" t="t" r="r" b="b"/>
              <a:pathLst>
                <a:path w="2421" h="2100" extrusionOk="0">
                  <a:moveTo>
                    <a:pt x="963" y="0"/>
                  </a:moveTo>
                  <a:cubicBezTo>
                    <a:pt x="753" y="0"/>
                    <a:pt x="541" y="81"/>
                    <a:pt x="404" y="218"/>
                  </a:cubicBezTo>
                  <a:cubicBezTo>
                    <a:pt x="122" y="420"/>
                    <a:pt x="1" y="783"/>
                    <a:pt x="82" y="1105"/>
                  </a:cubicBezTo>
                  <a:lnTo>
                    <a:pt x="243" y="1468"/>
                  </a:lnTo>
                  <a:lnTo>
                    <a:pt x="445" y="1710"/>
                  </a:lnTo>
                  <a:lnTo>
                    <a:pt x="646" y="1831"/>
                  </a:lnTo>
                  <a:lnTo>
                    <a:pt x="727" y="1872"/>
                  </a:lnTo>
                  <a:cubicBezTo>
                    <a:pt x="934" y="2027"/>
                    <a:pt x="1174" y="2099"/>
                    <a:pt x="1415" y="2099"/>
                  </a:cubicBezTo>
                  <a:cubicBezTo>
                    <a:pt x="1550" y="2099"/>
                    <a:pt x="1685" y="2076"/>
                    <a:pt x="1816" y="2033"/>
                  </a:cubicBezTo>
                  <a:cubicBezTo>
                    <a:pt x="2098" y="1912"/>
                    <a:pt x="2300" y="1630"/>
                    <a:pt x="2421" y="1347"/>
                  </a:cubicBezTo>
                  <a:lnTo>
                    <a:pt x="2259" y="702"/>
                  </a:lnTo>
                  <a:lnTo>
                    <a:pt x="2058" y="460"/>
                  </a:lnTo>
                  <a:lnTo>
                    <a:pt x="2098" y="379"/>
                  </a:lnTo>
                  <a:cubicBezTo>
                    <a:pt x="1922" y="168"/>
                    <a:pt x="1654" y="49"/>
                    <a:pt x="1401" y="49"/>
                  </a:cubicBezTo>
                  <a:cubicBezTo>
                    <a:pt x="1364" y="49"/>
                    <a:pt x="1327" y="52"/>
                    <a:pt x="1291" y="57"/>
                  </a:cubicBezTo>
                  <a:lnTo>
                    <a:pt x="1251" y="57"/>
                  </a:lnTo>
                  <a:cubicBezTo>
                    <a:pt x="1161" y="18"/>
                    <a:pt x="1062" y="0"/>
                    <a:pt x="9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7" name="Google Shape;737;p21"/>
            <p:cNvSpPr/>
            <p:nvPr/>
          </p:nvSpPr>
          <p:spPr>
            <a:xfrm rot="-9401137">
              <a:off x="7058305" y="3745809"/>
              <a:ext cx="44036" cy="49733"/>
            </a:xfrm>
            <a:custGeom>
              <a:avLst/>
              <a:gdLst/>
              <a:ahLst/>
              <a:cxnLst/>
              <a:rect l="l" t="t" r="r" b="b"/>
              <a:pathLst>
                <a:path w="1291" h="1458" extrusionOk="0">
                  <a:moveTo>
                    <a:pt x="565" y="1"/>
                  </a:moveTo>
                  <a:lnTo>
                    <a:pt x="363" y="81"/>
                  </a:lnTo>
                  <a:lnTo>
                    <a:pt x="283" y="162"/>
                  </a:lnTo>
                  <a:lnTo>
                    <a:pt x="121" y="283"/>
                  </a:lnTo>
                  <a:lnTo>
                    <a:pt x="41" y="404"/>
                  </a:lnTo>
                  <a:cubicBezTo>
                    <a:pt x="0" y="606"/>
                    <a:pt x="0" y="807"/>
                    <a:pt x="41" y="968"/>
                  </a:cubicBezTo>
                  <a:cubicBezTo>
                    <a:pt x="151" y="1264"/>
                    <a:pt x="431" y="1458"/>
                    <a:pt x="725" y="1458"/>
                  </a:cubicBezTo>
                  <a:cubicBezTo>
                    <a:pt x="752" y="1458"/>
                    <a:pt x="779" y="1456"/>
                    <a:pt x="807" y="1452"/>
                  </a:cubicBezTo>
                  <a:lnTo>
                    <a:pt x="1008" y="1291"/>
                  </a:lnTo>
                  <a:lnTo>
                    <a:pt x="1250" y="888"/>
                  </a:lnTo>
                  <a:cubicBezTo>
                    <a:pt x="1291" y="727"/>
                    <a:pt x="1291" y="525"/>
                    <a:pt x="1250" y="364"/>
                  </a:cubicBezTo>
                  <a:lnTo>
                    <a:pt x="1210" y="243"/>
                  </a:lnTo>
                  <a:lnTo>
                    <a:pt x="1049" y="122"/>
                  </a:lnTo>
                  <a:lnTo>
                    <a:pt x="7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8" name="Google Shape;738;p21"/>
            <p:cNvSpPr/>
            <p:nvPr/>
          </p:nvSpPr>
          <p:spPr>
            <a:xfrm rot="-9401137">
              <a:off x="7076342" y="3996918"/>
              <a:ext cx="46833" cy="48232"/>
            </a:xfrm>
            <a:custGeom>
              <a:avLst/>
              <a:gdLst/>
              <a:ahLst/>
              <a:cxnLst/>
              <a:rect l="l" t="t" r="r" b="b"/>
              <a:pathLst>
                <a:path w="1373" h="1414" extrusionOk="0">
                  <a:moveTo>
                    <a:pt x="606" y="1"/>
                  </a:moveTo>
                  <a:lnTo>
                    <a:pt x="404" y="41"/>
                  </a:lnTo>
                  <a:lnTo>
                    <a:pt x="243" y="202"/>
                  </a:lnTo>
                  <a:lnTo>
                    <a:pt x="82" y="565"/>
                  </a:lnTo>
                  <a:cubicBezTo>
                    <a:pt x="41" y="646"/>
                    <a:pt x="1" y="767"/>
                    <a:pt x="41" y="888"/>
                  </a:cubicBezTo>
                  <a:lnTo>
                    <a:pt x="162" y="1130"/>
                  </a:lnTo>
                  <a:lnTo>
                    <a:pt x="525" y="1372"/>
                  </a:lnTo>
                  <a:cubicBezTo>
                    <a:pt x="597" y="1400"/>
                    <a:pt x="673" y="1414"/>
                    <a:pt x="749" y="1414"/>
                  </a:cubicBezTo>
                  <a:cubicBezTo>
                    <a:pt x="888" y="1414"/>
                    <a:pt x="1026" y="1369"/>
                    <a:pt x="1130" y="1291"/>
                  </a:cubicBezTo>
                  <a:lnTo>
                    <a:pt x="1251" y="1130"/>
                  </a:lnTo>
                  <a:lnTo>
                    <a:pt x="1372" y="848"/>
                  </a:lnTo>
                  <a:lnTo>
                    <a:pt x="1372" y="606"/>
                  </a:lnTo>
                  <a:lnTo>
                    <a:pt x="1251" y="323"/>
                  </a:lnTo>
                  <a:lnTo>
                    <a:pt x="1090" y="122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9" name="Google Shape;739;p21"/>
            <p:cNvSpPr/>
            <p:nvPr/>
          </p:nvSpPr>
          <p:spPr>
            <a:xfrm rot="-9401137">
              <a:off x="7045832" y="4648976"/>
              <a:ext cx="28925" cy="36089"/>
            </a:xfrm>
            <a:custGeom>
              <a:avLst/>
              <a:gdLst/>
              <a:ahLst/>
              <a:cxnLst/>
              <a:rect l="l" t="t" r="r" b="b"/>
              <a:pathLst>
                <a:path w="848" h="1058" extrusionOk="0">
                  <a:moveTo>
                    <a:pt x="312" y="373"/>
                  </a:moveTo>
                  <a:cubicBezTo>
                    <a:pt x="295" y="377"/>
                    <a:pt x="288" y="391"/>
                    <a:pt x="285" y="410"/>
                  </a:cubicBezTo>
                  <a:lnTo>
                    <a:pt x="285" y="410"/>
                  </a:lnTo>
                  <a:lnTo>
                    <a:pt x="306" y="389"/>
                  </a:lnTo>
                  <a:lnTo>
                    <a:pt x="306" y="389"/>
                  </a:lnTo>
                  <a:lnTo>
                    <a:pt x="312" y="373"/>
                  </a:lnTo>
                  <a:close/>
                  <a:moveTo>
                    <a:pt x="508" y="1"/>
                  </a:moveTo>
                  <a:cubicBezTo>
                    <a:pt x="487" y="1"/>
                    <a:pt x="465" y="3"/>
                    <a:pt x="444" y="8"/>
                  </a:cubicBezTo>
                  <a:lnTo>
                    <a:pt x="312" y="373"/>
                  </a:lnTo>
                  <a:lnTo>
                    <a:pt x="312" y="373"/>
                  </a:lnTo>
                  <a:cubicBezTo>
                    <a:pt x="315" y="372"/>
                    <a:pt x="319" y="371"/>
                    <a:pt x="323" y="371"/>
                  </a:cubicBezTo>
                  <a:lnTo>
                    <a:pt x="306" y="389"/>
                  </a:lnTo>
                  <a:lnTo>
                    <a:pt x="306" y="389"/>
                  </a:lnTo>
                  <a:lnTo>
                    <a:pt x="283" y="452"/>
                  </a:lnTo>
                  <a:cubicBezTo>
                    <a:pt x="283" y="437"/>
                    <a:pt x="283" y="423"/>
                    <a:pt x="285" y="410"/>
                  </a:cubicBezTo>
                  <a:lnTo>
                    <a:pt x="285" y="410"/>
                  </a:lnTo>
                  <a:lnTo>
                    <a:pt x="283" y="412"/>
                  </a:lnTo>
                  <a:cubicBezTo>
                    <a:pt x="122" y="492"/>
                    <a:pt x="1" y="654"/>
                    <a:pt x="1" y="855"/>
                  </a:cubicBezTo>
                  <a:lnTo>
                    <a:pt x="323" y="1057"/>
                  </a:lnTo>
                  <a:lnTo>
                    <a:pt x="525" y="1057"/>
                  </a:lnTo>
                  <a:lnTo>
                    <a:pt x="807" y="775"/>
                  </a:lnTo>
                  <a:cubicBezTo>
                    <a:pt x="807" y="734"/>
                    <a:pt x="807" y="694"/>
                    <a:pt x="807" y="654"/>
                  </a:cubicBezTo>
                  <a:cubicBezTo>
                    <a:pt x="848" y="533"/>
                    <a:pt x="848" y="371"/>
                    <a:pt x="807" y="250"/>
                  </a:cubicBezTo>
                  <a:cubicBezTo>
                    <a:pt x="772" y="110"/>
                    <a:pt x="646" y="1"/>
                    <a:pt x="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0" name="Google Shape;740;p21"/>
            <p:cNvSpPr/>
            <p:nvPr/>
          </p:nvSpPr>
          <p:spPr>
            <a:xfrm rot="-9401137">
              <a:off x="7446673" y="4717027"/>
              <a:ext cx="30290" cy="28175"/>
            </a:xfrm>
            <a:custGeom>
              <a:avLst/>
              <a:gdLst/>
              <a:ahLst/>
              <a:cxnLst/>
              <a:rect l="l" t="t" r="r" b="b"/>
              <a:pathLst>
                <a:path w="888" h="826" extrusionOk="0">
                  <a:moveTo>
                    <a:pt x="388" y="0"/>
                  </a:moveTo>
                  <a:cubicBezTo>
                    <a:pt x="285" y="0"/>
                    <a:pt x="183" y="28"/>
                    <a:pt x="81" y="105"/>
                  </a:cubicBezTo>
                  <a:lnTo>
                    <a:pt x="0" y="347"/>
                  </a:lnTo>
                  <a:cubicBezTo>
                    <a:pt x="0" y="638"/>
                    <a:pt x="182" y="826"/>
                    <a:pt x="400" y="826"/>
                  </a:cubicBezTo>
                  <a:cubicBezTo>
                    <a:pt x="453" y="826"/>
                    <a:pt x="509" y="815"/>
                    <a:pt x="565" y="791"/>
                  </a:cubicBezTo>
                  <a:cubicBezTo>
                    <a:pt x="766" y="710"/>
                    <a:pt x="887" y="428"/>
                    <a:pt x="847" y="186"/>
                  </a:cubicBezTo>
                  <a:lnTo>
                    <a:pt x="605" y="24"/>
                  </a:lnTo>
                  <a:lnTo>
                    <a:pt x="565" y="24"/>
                  </a:lnTo>
                  <a:cubicBezTo>
                    <a:pt x="506" y="10"/>
                    <a:pt x="447" y="0"/>
                    <a:pt x="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1" name="Google Shape;741;p21"/>
            <p:cNvSpPr/>
            <p:nvPr/>
          </p:nvSpPr>
          <p:spPr>
            <a:xfrm rot="-9401137">
              <a:off x="7492825" y="4466435"/>
              <a:ext cx="49528" cy="55054"/>
            </a:xfrm>
            <a:custGeom>
              <a:avLst/>
              <a:gdLst/>
              <a:ahLst/>
              <a:cxnLst/>
              <a:rect l="l" t="t" r="r" b="b"/>
              <a:pathLst>
                <a:path w="1452" h="1614" extrusionOk="0">
                  <a:moveTo>
                    <a:pt x="645" y="0"/>
                  </a:moveTo>
                  <a:cubicBezTo>
                    <a:pt x="242" y="202"/>
                    <a:pt x="0" y="605"/>
                    <a:pt x="0" y="1049"/>
                  </a:cubicBezTo>
                  <a:lnTo>
                    <a:pt x="121" y="1291"/>
                  </a:lnTo>
                  <a:lnTo>
                    <a:pt x="403" y="1533"/>
                  </a:lnTo>
                  <a:lnTo>
                    <a:pt x="645" y="1614"/>
                  </a:lnTo>
                  <a:cubicBezTo>
                    <a:pt x="968" y="1533"/>
                    <a:pt x="1250" y="1331"/>
                    <a:pt x="1371" y="1049"/>
                  </a:cubicBezTo>
                  <a:cubicBezTo>
                    <a:pt x="1452" y="847"/>
                    <a:pt x="1452" y="605"/>
                    <a:pt x="1371" y="404"/>
                  </a:cubicBezTo>
                  <a:cubicBezTo>
                    <a:pt x="1371" y="363"/>
                    <a:pt x="1331" y="323"/>
                    <a:pt x="1331" y="242"/>
                  </a:cubicBezTo>
                  <a:lnTo>
                    <a:pt x="1170" y="121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2" name="Google Shape;742;p21"/>
            <p:cNvSpPr/>
            <p:nvPr/>
          </p:nvSpPr>
          <p:spPr>
            <a:xfrm rot="-9401137">
              <a:off x="7448246" y="3207414"/>
              <a:ext cx="78453" cy="95474"/>
            </a:xfrm>
            <a:custGeom>
              <a:avLst/>
              <a:gdLst/>
              <a:ahLst/>
              <a:cxnLst/>
              <a:rect l="l" t="t" r="r" b="b"/>
              <a:pathLst>
                <a:path w="2300" h="2799" extrusionOk="0">
                  <a:moveTo>
                    <a:pt x="1334" y="0"/>
                  </a:moveTo>
                  <a:cubicBezTo>
                    <a:pt x="1280" y="0"/>
                    <a:pt x="1225" y="5"/>
                    <a:pt x="1170" y="14"/>
                  </a:cubicBezTo>
                  <a:lnTo>
                    <a:pt x="807" y="296"/>
                  </a:lnTo>
                  <a:lnTo>
                    <a:pt x="726" y="417"/>
                  </a:lnTo>
                  <a:cubicBezTo>
                    <a:pt x="565" y="579"/>
                    <a:pt x="484" y="780"/>
                    <a:pt x="444" y="982"/>
                  </a:cubicBezTo>
                  <a:lnTo>
                    <a:pt x="283" y="1143"/>
                  </a:lnTo>
                  <a:lnTo>
                    <a:pt x="121" y="1466"/>
                  </a:lnTo>
                  <a:lnTo>
                    <a:pt x="81" y="1547"/>
                  </a:lnTo>
                  <a:cubicBezTo>
                    <a:pt x="41" y="1708"/>
                    <a:pt x="0" y="1869"/>
                    <a:pt x="41" y="2071"/>
                  </a:cubicBezTo>
                  <a:lnTo>
                    <a:pt x="283" y="2474"/>
                  </a:lnTo>
                  <a:lnTo>
                    <a:pt x="605" y="2676"/>
                  </a:lnTo>
                  <a:lnTo>
                    <a:pt x="726" y="2756"/>
                  </a:lnTo>
                  <a:cubicBezTo>
                    <a:pt x="826" y="2785"/>
                    <a:pt x="926" y="2798"/>
                    <a:pt x="1025" y="2798"/>
                  </a:cubicBezTo>
                  <a:cubicBezTo>
                    <a:pt x="1204" y="2798"/>
                    <a:pt x="1377" y="2754"/>
                    <a:pt x="1533" y="2676"/>
                  </a:cubicBezTo>
                  <a:lnTo>
                    <a:pt x="1775" y="2353"/>
                  </a:lnTo>
                  <a:lnTo>
                    <a:pt x="1896" y="2030"/>
                  </a:lnTo>
                  <a:lnTo>
                    <a:pt x="1896" y="1869"/>
                  </a:lnTo>
                  <a:lnTo>
                    <a:pt x="2138" y="1587"/>
                  </a:lnTo>
                  <a:lnTo>
                    <a:pt x="2299" y="1224"/>
                  </a:lnTo>
                  <a:lnTo>
                    <a:pt x="2259" y="740"/>
                  </a:lnTo>
                  <a:cubicBezTo>
                    <a:pt x="2152" y="275"/>
                    <a:pt x="175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3" name="Google Shape;743;p21"/>
            <p:cNvSpPr/>
            <p:nvPr/>
          </p:nvSpPr>
          <p:spPr>
            <a:xfrm rot="-9401137">
              <a:off x="7840661" y="3000076"/>
              <a:ext cx="44070" cy="51404"/>
            </a:xfrm>
            <a:custGeom>
              <a:avLst/>
              <a:gdLst/>
              <a:ahLst/>
              <a:cxnLst/>
              <a:rect l="l" t="t" r="r" b="b"/>
              <a:pathLst>
                <a:path w="1292" h="1507" extrusionOk="0">
                  <a:moveTo>
                    <a:pt x="687" y="0"/>
                  </a:moveTo>
                  <a:cubicBezTo>
                    <a:pt x="487" y="0"/>
                    <a:pt x="297" y="84"/>
                    <a:pt x="162" y="252"/>
                  </a:cubicBezTo>
                  <a:cubicBezTo>
                    <a:pt x="41" y="494"/>
                    <a:pt x="1" y="776"/>
                    <a:pt x="82" y="1018"/>
                  </a:cubicBezTo>
                  <a:cubicBezTo>
                    <a:pt x="162" y="1220"/>
                    <a:pt x="283" y="1381"/>
                    <a:pt x="485" y="1462"/>
                  </a:cubicBezTo>
                  <a:cubicBezTo>
                    <a:pt x="546" y="1493"/>
                    <a:pt x="614" y="1506"/>
                    <a:pt x="683" y="1506"/>
                  </a:cubicBezTo>
                  <a:cubicBezTo>
                    <a:pt x="794" y="1506"/>
                    <a:pt x="909" y="1472"/>
                    <a:pt x="1009" y="1422"/>
                  </a:cubicBezTo>
                  <a:lnTo>
                    <a:pt x="1130" y="1260"/>
                  </a:lnTo>
                  <a:lnTo>
                    <a:pt x="1170" y="1099"/>
                  </a:lnTo>
                  <a:lnTo>
                    <a:pt x="1130" y="1059"/>
                  </a:lnTo>
                  <a:lnTo>
                    <a:pt x="1251" y="857"/>
                  </a:lnTo>
                  <a:lnTo>
                    <a:pt x="1291" y="575"/>
                  </a:lnTo>
                  <a:lnTo>
                    <a:pt x="1211" y="373"/>
                  </a:lnTo>
                  <a:lnTo>
                    <a:pt x="1130" y="252"/>
                  </a:lnTo>
                  <a:lnTo>
                    <a:pt x="928" y="91"/>
                  </a:lnTo>
                  <a:lnTo>
                    <a:pt x="807" y="10"/>
                  </a:lnTo>
                  <a:cubicBezTo>
                    <a:pt x="767" y="3"/>
                    <a:pt x="727" y="0"/>
                    <a:pt x="6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4" name="Google Shape;744;p21"/>
            <p:cNvSpPr/>
            <p:nvPr/>
          </p:nvSpPr>
          <p:spPr>
            <a:xfrm rot="-9401137">
              <a:off x="8104101" y="3269386"/>
              <a:ext cx="78419" cy="83945"/>
            </a:xfrm>
            <a:custGeom>
              <a:avLst/>
              <a:gdLst/>
              <a:ahLst/>
              <a:cxnLst/>
              <a:rect l="l" t="t" r="r" b="b"/>
              <a:pathLst>
                <a:path w="2299" h="2461" extrusionOk="0">
                  <a:moveTo>
                    <a:pt x="1089" y="0"/>
                  </a:moveTo>
                  <a:cubicBezTo>
                    <a:pt x="363" y="242"/>
                    <a:pt x="0" y="1008"/>
                    <a:pt x="202" y="1734"/>
                  </a:cubicBezTo>
                  <a:cubicBezTo>
                    <a:pt x="282" y="1936"/>
                    <a:pt x="403" y="2097"/>
                    <a:pt x="524" y="2258"/>
                  </a:cubicBezTo>
                  <a:lnTo>
                    <a:pt x="807" y="2379"/>
                  </a:lnTo>
                  <a:lnTo>
                    <a:pt x="1049" y="2460"/>
                  </a:lnTo>
                  <a:lnTo>
                    <a:pt x="1331" y="2460"/>
                  </a:lnTo>
                  <a:lnTo>
                    <a:pt x="1855" y="2258"/>
                  </a:lnTo>
                  <a:lnTo>
                    <a:pt x="2178" y="1936"/>
                  </a:lnTo>
                  <a:lnTo>
                    <a:pt x="2299" y="1613"/>
                  </a:lnTo>
                  <a:lnTo>
                    <a:pt x="2299" y="1129"/>
                  </a:lnTo>
                  <a:lnTo>
                    <a:pt x="2138" y="484"/>
                  </a:lnTo>
                  <a:lnTo>
                    <a:pt x="1815" y="121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5" name="Google Shape;745;p21"/>
            <p:cNvSpPr/>
            <p:nvPr/>
          </p:nvSpPr>
          <p:spPr>
            <a:xfrm rot="-9401137">
              <a:off x="7604115" y="3246942"/>
              <a:ext cx="78453" cy="78556"/>
            </a:xfrm>
            <a:custGeom>
              <a:avLst/>
              <a:gdLst/>
              <a:ahLst/>
              <a:cxnLst/>
              <a:rect l="l" t="t" r="r" b="b"/>
              <a:pathLst>
                <a:path w="2300" h="2303" extrusionOk="0">
                  <a:moveTo>
                    <a:pt x="1056" y="1"/>
                  </a:moveTo>
                  <a:cubicBezTo>
                    <a:pt x="790" y="1"/>
                    <a:pt x="531" y="90"/>
                    <a:pt x="323" y="246"/>
                  </a:cubicBezTo>
                  <a:lnTo>
                    <a:pt x="121" y="569"/>
                  </a:lnTo>
                  <a:lnTo>
                    <a:pt x="0" y="851"/>
                  </a:lnTo>
                  <a:lnTo>
                    <a:pt x="0" y="1375"/>
                  </a:lnTo>
                  <a:cubicBezTo>
                    <a:pt x="202" y="1899"/>
                    <a:pt x="686" y="2262"/>
                    <a:pt x="1251" y="2303"/>
                  </a:cubicBezTo>
                  <a:lnTo>
                    <a:pt x="1372" y="2303"/>
                  </a:lnTo>
                  <a:lnTo>
                    <a:pt x="1734" y="2182"/>
                  </a:lnTo>
                  <a:lnTo>
                    <a:pt x="1976" y="2020"/>
                  </a:lnTo>
                  <a:lnTo>
                    <a:pt x="2178" y="1698"/>
                  </a:lnTo>
                  <a:cubicBezTo>
                    <a:pt x="2299" y="1415"/>
                    <a:pt x="2299" y="1133"/>
                    <a:pt x="2178" y="810"/>
                  </a:cubicBezTo>
                  <a:cubicBezTo>
                    <a:pt x="2057" y="488"/>
                    <a:pt x="1815" y="206"/>
                    <a:pt x="1492" y="85"/>
                  </a:cubicBezTo>
                  <a:cubicBezTo>
                    <a:pt x="1350" y="27"/>
                    <a:pt x="1202" y="1"/>
                    <a:pt x="10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6" name="Google Shape;746;p21"/>
            <p:cNvSpPr/>
            <p:nvPr/>
          </p:nvSpPr>
          <p:spPr>
            <a:xfrm rot="-9401137">
              <a:off x="8827740" y="3642030"/>
              <a:ext cx="11018" cy="26197"/>
            </a:xfrm>
            <a:custGeom>
              <a:avLst/>
              <a:gdLst/>
              <a:ahLst/>
              <a:cxnLst/>
              <a:rect l="l" t="t" r="r" b="b"/>
              <a:pathLst>
                <a:path w="323" h="768" extrusionOk="0">
                  <a:moveTo>
                    <a:pt x="0" y="1"/>
                  </a:moveTo>
                  <a:lnTo>
                    <a:pt x="81" y="767"/>
                  </a:lnTo>
                  <a:lnTo>
                    <a:pt x="282" y="444"/>
                  </a:lnTo>
                  <a:cubicBezTo>
                    <a:pt x="323" y="364"/>
                    <a:pt x="323" y="283"/>
                    <a:pt x="323" y="2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7" name="Google Shape;747;p21"/>
            <p:cNvSpPr/>
            <p:nvPr/>
          </p:nvSpPr>
          <p:spPr>
            <a:xfrm rot="-9401137">
              <a:off x="7694338" y="3638914"/>
              <a:ext cx="64673" cy="68834"/>
            </a:xfrm>
            <a:custGeom>
              <a:avLst/>
              <a:gdLst/>
              <a:ahLst/>
              <a:cxnLst/>
              <a:rect l="l" t="t" r="r" b="b"/>
              <a:pathLst>
                <a:path w="1896" h="2018" extrusionOk="0">
                  <a:moveTo>
                    <a:pt x="766" y="1"/>
                  </a:moveTo>
                  <a:lnTo>
                    <a:pt x="565" y="82"/>
                  </a:lnTo>
                  <a:lnTo>
                    <a:pt x="282" y="364"/>
                  </a:lnTo>
                  <a:lnTo>
                    <a:pt x="81" y="767"/>
                  </a:lnTo>
                  <a:cubicBezTo>
                    <a:pt x="40" y="928"/>
                    <a:pt x="0" y="1090"/>
                    <a:pt x="40" y="1251"/>
                  </a:cubicBezTo>
                  <a:lnTo>
                    <a:pt x="282" y="1695"/>
                  </a:lnTo>
                  <a:lnTo>
                    <a:pt x="605" y="1896"/>
                  </a:lnTo>
                  <a:lnTo>
                    <a:pt x="766" y="1977"/>
                  </a:lnTo>
                  <a:cubicBezTo>
                    <a:pt x="847" y="2004"/>
                    <a:pt x="937" y="2017"/>
                    <a:pt x="1029" y="2017"/>
                  </a:cubicBezTo>
                  <a:cubicBezTo>
                    <a:pt x="1214" y="2017"/>
                    <a:pt x="1412" y="1964"/>
                    <a:pt x="1573" y="1856"/>
                  </a:cubicBezTo>
                  <a:lnTo>
                    <a:pt x="1815" y="1533"/>
                  </a:lnTo>
                  <a:lnTo>
                    <a:pt x="1895" y="1251"/>
                  </a:lnTo>
                  <a:lnTo>
                    <a:pt x="1895" y="807"/>
                  </a:lnTo>
                  <a:lnTo>
                    <a:pt x="1815" y="485"/>
                  </a:lnTo>
                  <a:lnTo>
                    <a:pt x="1492" y="162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8" name="Google Shape;748;p21"/>
            <p:cNvSpPr/>
            <p:nvPr/>
          </p:nvSpPr>
          <p:spPr>
            <a:xfrm rot="-9401137">
              <a:off x="7449843" y="3665319"/>
              <a:ext cx="70199" cy="74326"/>
            </a:xfrm>
            <a:custGeom>
              <a:avLst/>
              <a:gdLst/>
              <a:ahLst/>
              <a:cxnLst/>
              <a:rect l="l" t="t" r="r" b="b"/>
              <a:pathLst>
                <a:path w="2058" h="2179" extrusionOk="0">
                  <a:moveTo>
                    <a:pt x="928" y="1"/>
                  </a:moveTo>
                  <a:lnTo>
                    <a:pt x="565" y="82"/>
                  </a:lnTo>
                  <a:lnTo>
                    <a:pt x="364" y="203"/>
                  </a:lnTo>
                  <a:lnTo>
                    <a:pt x="162" y="445"/>
                  </a:lnTo>
                  <a:cubicBezTo>
                    <a:pt x="41" y="727"/>
                    <a:pt x="1" y="1049"/>
                    <a:pt x="122" y="1332"/>
                  </a:cubicBezTo>
                  <a:cubicBezTo>
                    <a:pt x="243" y="1695"/>
                    <a:pt x="525" y="2017"/>
                    <a:pt x="848" y="2179"/>
                  </a:cubicBezTo>
                  <a:lnTo>
                    <a:pt x="1251" y="2179"/>
                  </a:lnTo>
                  <a:lnTo>
                    <a:pt x="1574" y="2017"/>
                  </a:lnTo>
                  <a:lnTo>
                    <a:pt x="1856" y="1735"/>
                  </a:lnTo>
                  <a:cubicBezTo>
                    <a:pt x="2017" y="1412"/>
                    <a:pt x="2057" y="1049"/>
                    <a:pt x="1936" y="727"/>
                  </a:cubicBezTo>
                  <a:cubicBezTo>
                    <a:pt x="1775" y="283"/>
                    <a:pt x="1372" y="1"/>
                    <a:pt x="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9" name="Google Shape;749;p21"/>
            <p:cNvSpPr/>
            <p:nvPr/>
          </p:nvSpPr>
          <p:spPr>
            <a:xfrm rot="-9401137">
              <a:off x="7464494" y="3919201"/>
              <a:ext cx="78453" cy="77225"/>
            </a:xfrm>
            <a:custGeom>
              <a:avLst/>
              <a:gdLst/>
              <a:ahLst/>
              <a:cxnLst/>
              <a:rect l="l" t="t" r="r" b="b"/>
              <a:pathLst>
                <a:path w="2300" h="2264" extrusionOk="0">
                  <a:moveTo>
                    <a:pt x="1073" y="1"/>
                  </a:moveTo>
                  <a:cubicBezTo>
                    <a:pt x="663" y="1"/>
                    <a:pt x="268" y="236"/>
                    <a:pt x="81" y="610"/>
                  </a:cubicBezTo>
                  <a:lnTo>
                    <a:pt x="0" y="933"/>
                  </a:lnTo>
                  <a:lnTo>
                    <a:pt x="0" y="1215"/>
                  </a:lnTo>
                  <a:lnTo>
                    <a:pt x="121" y="1538"/>
                  </a:lnTo>
                  <a:cubicBezTo>
                    <a:pt x="323" y="1860"/>
                    <a:pt x="686" y="2143"/>
                    <a:pt x="1130" y="2264"/>
                  </a:cubicBezTo>
                  <a:lnTo>
                    <a:pt x="1452" y="2264"/>
                  </a:lnTo>
                  <a:lnTo>
                    <a:pt x="1694" y="2183"/>
                  </a:lnTo>
                  <a:lnTo>
                    <a:pt x="1977" y="1981"/>
                  </a:lnTo>
                  <a:cubicBezTo>
                    <a:pt x="2219" y="1659"/>
                    <a:pt x="2299" y="1215"/>
                    <a:pt x="2178" y="812"/>
                  </a:cubicBezTo>
                  <a:cubicBezTo>
                    <a:pt x="2017" y="368"/>
                    <a:pt x="1614" y="46"/>
                    <a:pt x="1170" y="5"/>
                  </a:cubicBezTo>
                  <a:cubicBezTo>
                    <a:pt x="1138" y="2"/>
                    <a:pt x="1106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0" name="Google Shape;750;p21"/>
            <p:cNvSpPr/>
            <p:nvPr/>
          </p:nvSpPr>
          <p:spPr>
            <a:xfrm rot="-9401137">
              <a:off x="8463973" y="3468754"/>
              <a:ext cx="53689" cy="53655"/>
            </a:xfrm>
            <a:custGeom>
              <a:avLst/>
              <a:gdLst/>
              <a:ahLst/>
              <a:cxnLst/>
              <a:rect l="l" t="t" r="r" b="b"/>
              <a:pathLst>
                <a:path w="1574" h="1573" extrusionOk="0">
                  <a:moveTo>
                    <a:pt x="726" y="0"/>
                  </a:moveTo>
                  <a:cubicBezTo>
                    <a:pt x="565" y="40"/>
                    <a:pt x="404" y="161"/>
                    <a:pt x="283" y="323"/>
                  </a:cubicBezTo>
                  <a:lnTo>
                    <a:pt x="202" y="363"/>
                  </a:lnTo>
                  <a:lnTo>
                    <a:pt x="41" y="686"/>
                  </a:lnTo>
                  <a:lnTo>
                    <a:pt x="0" y="887"/>
                  </a:lnTo>
                  <a:cubicBezTo>
                    <a:pt x="0" y="928"/>
                    <a:pt x="0" y="1008"/>
                    <a:pt x="41" y="1049"/>
                  </a:cubicBezTo>
                  <a:cubicBezTo>
                    <a:pt x="81" y="1250"/>
                    <a:pt x="242" y="1412"/>
                    <a:pt x="444" y="1533"/>
                  </a:cubicBezTo>
                  <a:cubicBezTo>
                    <a:pt x="538" y="1559"/>
                    <a:pt x="637" y="1573"/>
                    <a:pt x="735" y="1573"/>
                  </a:cubicBezTo>
                  <a:cubicBezTo>
                    <a:pt x="932" y="1573"/>
                    <a:pt x="1130" y="1519"/>
                    <a:pt x="1291" y="1412"/>
                  </a:cubicBezTo>
                  <a:lnTo>
                    <a:pt x="1452" y="1250"/>
                  </a:lnTo>
                  <a:lnTo>
                    <a:pt x="1573" y="928"/>
                  </a:lnTo>
                  <a:lnTo>
                    <a:pt x="1573" y="726"/>
                  </a:lnTo>
                  <a:lnTo>
                    <a:pt x="1573" y="645"/>
                  </a:lnTo>
                  <a:cubicBezTo>
                    <a:pt x="1493" y="403"/>
                    <a:pt x="1331" y="161"/>
                    <a:pt x="1130" y="40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1" name="Google Shape;751;p21"/>
            <p:cNvSpPr/>
            <p:nvPr/>
          </p:nvSpPr>
          <p:spPr>
            <a:xfrm rot="-9401137">
              <a:off x="7873717" y="3694214"/>
              <a:ext cx="63309" cy="70949"/>
            </a:xfrm>
            <a:custGeom>
              <a:avLst/>
              <a:gdLst/>
              <a:ahLst/>
              <a:cxnLst/>
              <a:rect l="l" t="t" r="r" b="b"/>
              <a:pathLst>
                <a:path w="1856" h="2080" extrusionOk="0">
                  <a:moveTo>
                    <a:pt x="727" y="0"/>
                  </a:moveTo>
                  <a:lnTo>
                    <a:pt x="444" y="121"/>
                  </a:lnTo>
                  <a:lnTo>
                    <a:pt x="122" y="484"/>
                  </a:lnTo>
                  <a:lnTo>
                    <a:pt x="1" y="847"/>
                  </a:lnTo>
                  <a:lnTo>
                    <a:pt x="41" y="1331"/>
                  </a:lnTo>
                  <a:cubicBezTo>
                    <a:pt x="253" y="1966"/>
                    <a:pt x="646" y="2080"/>
                    <a:pt x="897" y="2080"/>
                  </a:cubicBezTo>
                  <a:cubicBezTo>
                    <a:pt x="981" y="2080"/>
                    <a:pt x="1049" y="2067"/>
                    <a:pt x="1090" y="2057"/>
                  </a:cubicBezTo>
                  <a:lnTo>
                    <a:pt x="1452" y="1775"/>
                  </a:lnTo>
                  <a:lnTo>
                    <a:pt x="1694" y="1412"/>
                  </a:lnTo>
                  <a:cubicBezTo>
                    <a:pt x="1815" y="1210"/>
                    <a:pt x="1856" y="968"/>
                    <a:pt x="1815" y="726"/>
                  </a:cubicBezTo>
                  <a:lnTo>
                    <a:pt x="1573" y="282"/>
                  </a:lnTo>
                  <a:lnTo>
                    <a:pt x="1251" y="81"/>
                  </a:lnTo>
                  <a:lnTo>
                    <a:pt x="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2" name="Google Shape;752;p21"/>
            <p:cNvSpPr/>
            <p:nvPr/>
          </p:nvSpPr>
          <p:spPr>
            <a:xfrm rot="-9401137">
              <a:off x="7336073" y="2910306"/>
              <a:ext cx="45401" cy="49562"/>
            </a:xfrm>
            <a:custGeom>
              <a:avLst/>
              <a:gdLst/>
              <a:ahLst/>
              <a:cxnLst/>
              <a:rect l="l" t="t" r="r" b="b"/>
              <a:pathLst>
                <a:path w="1331" h="1453" extrusionOk="0">
                  <a:moveTo>
                    <a:pt x="524" y="1"/>
                  </a:moveTo>
                  <a:lnTo>
                    <a:pt x="323" y="122"/>
                  </a:lnTo>
                  <a:lnTo>
                    <a:pt x="81" y="565"/>
                  </a:lnTo>
                  <a:cubicBezTo>
                    <a:pt x="40" y="686"/>
                    <a:pt x="0" y="807"/>
                    <a:pt x="40" y="928"/>
                  </a:cubicBezTo>
                  <a:lnTo>
                    <a:pt x="161" y="1130"/>
                  </a:lnTo>
                  <a:lnTo>
                    <a:pt x="484" y="1372"/>
                  </a:lnTo>
                  <a:cubicBezTo>
                    <a:pt x="605" y="1452"/>
                    <a:pt x="726" y="1452"/>
                    <a:pt x="847" y="1452"/>
                  </a:cubicBezTo>
                  <a:lnTo>
                    <a:pt x="1049" y="1291"/>
                  </a:lnTo>
                  <a:lnTo>
                    <a:pt x="1250" y="928"/>
                  </a:lnTo>
                  <a:cubicBezTo>
                    <a:pt x="1291" y="807"/>
                    <a:pt x="1331" y="686"/>
                    <a:pt x="1291" y="565"/>
                  </a:cubicBezTo>
                  <a:lnTo>
                    <a:pt x="1210" y="364"/>
                  </a:lnTo>
                  <a:lnTo>
                    <a:pt x="847" y="41"/>
                  </a:lnTo>
                  <a:cubicBezTo>
                    <a:pt x="726" y="1"/>
                    <a:pt x="605" y="1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3" name="Google Shape;753;p21"/>
            <p:cNvSpPr/>
            <p:nvPr/>
          </p:nvSpPr>
          <p:spPr>
            <a:xfrm rot="-9401137">
              <a:off x="8555506" y="2960971"/>
              <a:ext cx="35816" cy="28960"/>
            </a:xfrm>
            <a:custGeom>
              <a:avLst/>
              <a:gdLst/>
              <a:ahLst/>
              <a:cxnLst/>
              <a:rect l="l" t="t" r="r" b="b"/>
              <a:pathLst>
                <a:path w="1050" h="849" extrusionOk="0">
                  <a:moveTo>
                    <a:pt x="559" y="0"/>
                  </a:moveTo>
                  <a:cubicBezTo>
                    <a:pt x="496" y="0"/>
                    <a:pt x="430" y="13"/>
                    <a:pt x="364" y="41"/>
                  </a:cubicBezTo>
                  <a:cubicBezTo>
                    <a:pt x="122" y="122"/>
                    <a:pt x="1" y="364"/>
                    <a:pt x="41" y="646"/>
                  </a:cubicBezTo>
                  <a:lnTo>
                    <a:pt x="202" y="808"/>
                  </a:lnTo>
                  <a:cubicBezTo>
                    <a:pt x="283" y="835"/>
                    <a:pt x="368" y="848"/>
                    <a:pt x="453" y="848"/>
                  </a:cubicBezTo>
                  <a:cubicBezTo>
                    <a:pt x="623" y="848"/>
                    <a:pt x="794" y="794"/>
                    <a:pt x="928" y="687"/>
                  </a:cubicBezTo>
                  <a:lnTo>
                    <a:pt x="1049" y="404"/>
                  </a:lnTo>
                  <a:lnTo>
                    <a:pt x="1049" y="324"/>
                  </a:lnTo>
                  <a:cubicBezTo>
                    <a:pt x="956" y="138"/>
                    <a:pt x="769" y="0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54" name="Google Shape;754;p21"/>
          <p:cNvGrpSpPr/>
          <p:nvPr/>
        </p:nvGrpSpPr>
        <p:grpSpPr>
          <a:xfrm rot="9924834">
            <a:off x="8918126" y="183573"/>
            <a:ext cx="2299399" cy="1585001"/>
            <a:chOff x="2408692" y="-569353"/>
            <a:chExt cx="3769974" cy="2558659"/>
          </a:xfrm>
        </p:grpSpPr>
        <p:sp>
          <p:nvSpPr>
            <p:cNvPr id="755" name="Google Shape;755;p21"/>
            <p:cNvSpPr/>
            <p:nvPr/>
          </p:nvSpPr>
          <p:spPr>
            <a:xfrm rot="-5400000">
              <a:off x="2983957" y="-632355"/>
              <a:ext cx="1179387" cy="2329918"/>
            </a:xfrm>
            <a:custGeom>
              <a:avLst/>
              <a:gdLst/>
              <a:ahLst/>
              <a:cxnLst/>
              <a:rect l="l" t="t" r="r" b="b"/>
              <a:pathLst>
                <a:path w="34576" h="68306" extrusionOk="0">
                  <a:moveTo>
                    <a:pt x="34323" y="1"/>
                  </a:moveTo>
                  <a:cubicBezTo>
                    <a:pt x="34241" y="1"/>
                    <a:pt x="34164" y="46"/>
                    <a:pt x="34148" y="144"/>
                  </a:cubicBezTo>
                  <a:cubicBezTo>
                    <a:pt x="33220" y="4983"/>
                    <a:pt x="32051" y="9782"/>
                    <a:pt x="30599" y="14501"/>
                  </a:cubicBezTo>
                  <a:cubicBezTo>
                    <a:pt x="29147" y="19219"/>
                    <a:pt x="27453" y="23857"/>
                    <a:pt x="25477" y="28374"/>
                  </a:cubicBezTo>
                  <a:cubicBezTo>
                    <a:pt x="23501" y="32972"/>
                    <a:pt x="21283" y="37489"/>
                    <a:pt x="18823" y="41884"/>
                  </a:cubicBezTo>
                  <a:cubicBezTo>
                    <a:pt x="16363" y="46240"/>
                    <a:pt x="13701" y="50515"/>
                    <a:pt x="10798" y="54588"/>
                  </a:cubicBezTo>
                  <a:cubicBezTo>
                    <a:pt x="7853" y="58742"/>
                    <a:pt x="4708" y="62735"/>
                    <a:pt x="1401" y="66566"/>
                  </a:cubicBezTo>
                  <a:cubicBezTo>
                    <a:pt x="957" y="67009"/>
                    <a:pt x="554" y="67493"/>
                    <a:pt x="151" y="67937"/>
                  </a:cubicBezTo>
                  <a:cubicBezTo>
                    <a:pt x="0" y="68088"/>
                    <a:pt x="142" y="68306"/>
                    <a:pt x="291" y="68306"/>
                  </a:cubicBezTo>
                  <a:cubicBezTo>
                    <a:pt x="341" y="68306"/>
                    <a:pt x="392" y="68281"/>
                    <a:pt x="433" y="68219"/>
                  </a:cubicBezTo>
                  <a:cubicBezTo>
                    <a:pt x="3821" y="64469"/>
                    <a:pt x="7007" y="60516"/>
                    <a:pt x="10031" y="56403"/>
                  </a:cubicBezTo>
                  <a:cubicBezTo>
                    <a:pt x="12975" y="52289"/>
                    <a:pt x="15758" y="48055"/>
                    <a:pt x="18258" y="43659"/>
                  </a:cubicBezTo>
                  <a:cubicBezTo>
                    <a:pt x="20759" y="39344"/>
                    <a:pt x="23058" y="34907"/>
                    <a:pt x="25074" y="30350"/>
                  </a:cubicBezTo>
                  <a:cubicBezTo>
                    <a:pt x="27131" y="25793"/>
                    <a:pt x="28905" y="21115"/>
                    <a:pt x="30438" y="16396"/>
                  </a:cubicBezTo>
                  <a:cubicBezTo>
                    <a:pt x="31970" y="11678"/>
                    <a:pt x="33220" y="6879"/>
                    <a:pt x="34229" y="2039"/>
                  </a:cubicBezTo>
                  <a:cubicBezTo>
                    <a:pt x="34350" y="1434"/>
                    <a:pt x="34430" y="870"/>
                    <a:pt x="34551" y="265"/>
                  </a:cubicBezTo>
                  <a:cubicBezTo>
                    <a:pt x="34575" y="97"/>
                    <a:pt x="34443" y="1"/>
                    <a:pt x="34323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6" name="Google Shape;756;p21"/>
            <p:cNvSpPr/>
            <p:nvPr/>
          </p:nvSpPr>
          <p:spPr>
            <a:xfrm rot="-5400000">
              <a:off x="4373138" y="135649"/>
              <a:ext cx="1434803" cy="2176252"/>
            </a:xfrm>
            <a:custGeom>
              <a:avLst/>
              <a:gdLst/>
              <a:ahLst/>
              <a:cxnLst/>
              <a:rect l="l" t="t" r="r" b="b"/>
              <a:pathLst>
                <a:path w="42064" h="63801" extrusionOk="0">
                  <a:moveTo>
                    <a:pt x="40209" y="1"/>
                  </a:moveTo>
                  <a:cubicBezTo>
                    <a:pt x="33070" y="4074"/>
                    <a:pt x="27666" y="10365"/>
                    <a:pt x="22867" y="16818"/>
                  </a:cubicBezTo>
                  <a:cubicBezTo>
                    <a:pt x="15406" y="26900"/>
                    <a:pt x="9034" y="37789"/>
                    <a:pt x="3913" y="49243"/>
                  </a:cubicBezTo>
                  <a:cubicBezTo>
                    <a:pt x="1856" y="53881"/>
                    <a:pt x="1" y="58760"/>
                    <a:pt x="283" y="63721"/>
                  </a:cubicBezTo>
                  <a:cubicBezTo>
                    <a:pt x="417" y="63776"/>
                    <a:pt x="553" y="63801"/>
                    <a:pt x="689" y="63801"/>
                  </a:cubicBezTo>
                  <a:cubicBezTo>
                    <a:pt x="1246" y="63801"/>
                    <a:pt x="1797" y="63392"/>
                    <a:pt x="2219" y="63035"/>
                  </a:cubicBezTo>
                  <a:lnTo>
                    <a:pt x="21859" y="46460"/>
                  </a:lnTo>
                  <a:cubicBezTo>
                    <a:pt x="24521" y="44282"/>
                    <a:pt x="27061" y="41983"/>
                    <a:pt x="29481" y="39523"/>
                  </a:cubicBezTo>
                  <a:cubicBezTo>
                    <a:pt x="38152" y="30248"/>
                    <a:pt x="42064" y="11898"/>
                    <a:pt x="4020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7" name="Google Shape;757;p21"/>
            <p:cNvSpPr/>
            <p:nvPr/>
          </p:nvSpPr>
          <p:spPr>
            <a:xfrm rot="-5400000">
              <a:off x="3121130" y="677418"/>
              <a:ext cx="1672789" cy="950987"/>
            </a:xfrm>
            <a:custGeom>
              <a:avLst/>
              <a:gdLst/>
              <a:ahLst/>
              <a:cxnLst/>
              <a:rect l="l" t="t" r="r" b="b"/>
              <a:pathLst>
                <a:path w="49041" h="27880" extrusionOk="0">
                  <a:moveTo>
                    <a:pt x="40263" y="0"/>
                  </a:moveTo>
                  <a:cubicBezTo>
                    <a:pt x="34352" y="0"/>
                    <a:pt x="28277" y="1806"/>
                    <a:pt x="23068" y="4691"/>
                  </a:cubicBezTo>
                  <a:cubicBezTo>
                    <a:pt x="15204" y="9046"/>
                    <a:pt x="8993" y="15620"/>
                    <a:pt x="3226" y="22274"/>
                  </a:cubicBezTo>
                  <a:cubicBezTo>
                    <a:pt x="1775" y="23968"/>
                    <a:pt x="323" y="25783"/>
                    <a:pt x="0" y="27880"/>
                  </a:cubicBezTo>
                  <a:cubicBezTo>
                    <a:pt x="8389" y="24250"/>
                    <a:pt x="16938" y="21064"/>
                    <a:pt x="25609" y="18322"/>
                  </a:cubicBezTo>
                  <a:cubicBezTo>
                    <a:pt x="34320" y="15580"/>
                    <a:pt x="43273" y="8320"/>
                    <a:pt x="49040" y="1505"/>
                  </a:cubicBezTo>
                  <a:cubicBezTo>
                    <a:pt x="46248" y="470"/>
                    <a:pt x="43277" y="0"/>
                    <a:pt x="4026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8" name="Google Shape;758;p21"/>
            <p:cNvSpPr/>
            <p:nvPr/>
          </p:nvSpPr>
          <p:spPr>
            <a:xfrm rot="-5400000">
              <a:off x="2987658" y="-658329"/>
              <a:ext cx="641063" cy="819015"/>
            </a:xfrm>
            <a:custGeom>
              <a:avLst/>
              <a:gdLst/>
              <a:ahLst/>
              <a:cxnLst/>
              <a:rect l="l" t="t" r="r" b="b"/>
              <a:pathLst>
                <a:path w="18794" h="24011" extrusionOk="0">
                  <a:moveTo>
                    <a:pt x="719" y="0"/>
                  </a:moveTo>
                  <a:cubicBezTo>
                    <a:pt x="496" y="0"/>
                    <a:pt x="270" y="18"/>
                    <a:pt x="41" y="55"/>
                  </a:cubicBezTo>
                  <a:lnTo>
                    <a:pt x="1" y="55"/>
                  </a:lnTo>
                  <a:cubicBezTo>
                    <a:pt x="646" y="5137"/>
                    <a:pt x="3792" y="10339"/>
                    <a:pt x="6574" y="14654"/>
                  </a:cubicBezTo>
                  <a:cubicBezTo>
                    <a:pt x="9317" y="19010"/>
                    <a:pt x="13592" y="22599"/>
                    <a:pt x="18794" y="24011"/>
                  </a:cubicBezTo>
                  <a:cubicBezTo>
                    <a:pt x="16374" y="15905"/>
                    <a:pt x="11898" y="8565"/>
                    <a:pt x="5808" y="2677"/>
                  </a:cubicBezTo>
                  <a:cubicBezTo>
                    <a:pt x="4397" y="1338"/>
                    <a:pt x="2662" y="0"/>
                    <a:pt x="719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9" name="Google Shape;759;p21"/>
            <p:cNvSpPr/>
            <p:nvPr/>
          </p:nvSpPr>
          <p:spPr>
            <a:xfrm rot="-5400000">
              <a:off x="2322598" y="417074"/>
              <a:ext cx="1104652" cy="339565"/>
            </a:xfrm>
            <a:custGeom>
              <a:avLst/>
              <a:gdLst/>
              <a:ahLst/>
              <a:cxnLst/>
              <a:rect l="l" t="t" r="r" b="b"/>
              <a:pathLst>
                <a:path w="32385" h="9955" extrusionOk="0">
                  <a:moveTo>
                    <a:pt x="22727" y="0"/>
                  </a:moveTo>
                  <a:cubicBezTo>
                    <a:pt x="20165" y="0"/>
                    <a:pt x="17584" y="376"/>
                    <a:pt x="15124" y="1091"/>
                  </a:cubicBezTo>
                  <a:cubicBezTo>
                    <a:pt x="9397" y="2705"/>
                    <a:pt x="4275" y="5971"/>
                    <a:pt x="0" y="9924"/>
                  </a:cubicBezTo>
                  <a:cubicBezTo>
                    <a:pt x="1469" y="9944"/>
                    <a:pt x="2941" y="9954"/>
                    <a:pt x="4415" y="9954"/>
                  </a:cubicBezTo>
                  <a:cubicBezTo>
                    <a:pt x="8646" y="9954"/>
                    <a:pt x="12893" y="9871"/>
                    <a:pt x="17140" y="9722"/>
                  </a:cubicBezTo>
                  <a:cubicBezTo>
                    <a:pt x="19439" y="9722"/>
                    <a:pt x="21778" y="9440"/>
                    <a:pt x="24036" y="8915"/>
                  </a:cubicBezTo>
                  <a:cubicBezTo>
                    <a:pt x="26819" y="8189"/>
                    <a:pt x="32022" y="6697"/>
                    <a:pt x="32385" y="2059"/>
                  </a:cubicBezTo>
                  <a:lnTo>
                    <a:pt x="32385" y="2019"/>
                  </a:lnTo>
                  <a:cubicBezTo>
                    <a:pt x="29410" y="646"/>
                    <a:pt x="26085" y="0"/>
                    <a:pt x="2272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6425742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1" name="Google Shape;761;p22"/>
          <p:cNvGrpSpPr/>
          <p:nvPr/>
        </p:nvGrpSpPr>
        <p:grpSpPr>
          <a:xfrm>
            <a:off x="7407367" y="-493537"/>
            <a:ext cx="9230397" cy="9193305"/>
            <a:chOff x="5555525" y="-370153"/>
            <a:chExt cx="6922798" cy="6894979"/>
          </a:xfrm>
        </p:grpSpPr>
        <p:sp>
          <p:nvSpPr>
            <p:cNvPr id="762" name="Google Shape;762;p22"/>
            <p:cNvSpPr/>
            <p:nvPr/>
          </p:nvSpPr>
          <p:spPr>
            <a:xfrm rot="3320876">
              <a:off x="6559270" y="568767"/>
              <a:ext cx="4915307" cy="5017139"/>
            </a:xfrm>
            <a:custGeom>
              <a:avLst/>
              <a:gdLst/>
              <a:ahLst/>
              <a:cxnLst/>
              <a:rect l="l" t="t" r="r" b="b"/>
              <a:pathLst>
                <a:path w="164618" h="181830" extrusionOk="0">
                  <a:moveTo>
                    <a:pt x="17337" y="0"/>
                  </a:moveTo>
                  <a:cubicBezTo>
                    <a:pt x="11319" y="0"/>
                    <a:pt x="5466" y="2631"/>
                    <a:pt x="351" y="7417"/>
                  </a:cubicBezTo>
                  <a:lnTo>
                    <a:pt x="0" y="23756"/>
                  </a:lnTo>
                  <a:cubicBezTo>
                    <a:pt x="11551" y="25117"/>
                    <a:pt x="25123" y="28148"/>
                    <a:pt x="31316" y="39963"/>
                  </a:cubicBezTo>
                  <a:cubicBezTo>
                    <a:pt x="35137" y="47342"/>
                    <a:pt x="35006" y="56214"/>
                    <a:pt x="38212" y="63944"/>
                  </a:cubicBezTo>
                  <a:cubicBezTo>
                    <a:pt x="42253" y="73739"/>
                    <a:pt x="51125" y="80107"/>
                    <a:pt x="59733" y="84675"/>
                  </a:cubicBezTo>
                  <a:cubicBezTo>
                    <a:pt x="68386" y="89243"/>
                    <a:pt x="76336" y="94382"/>
                    <a:pt x="84900" y="99960"/>
                  </a:cubicBezTo>
                  <a:cubicBezTo>
                    <a:pt x="106334" y="113927"/>
                    <a:pt x="117885" y="167116"/>
                    <a:pt x="111956" y="181830"/>
                  </a:cubicBezTo>
                  <a:lnTo>
                    <a:pt x="164618" y="98159"/>
                  </a:lnTo>
                  <a:cubicBezTo>
                    <a:pt x="155043" y="77033"/>
                    <a:pt x="135498" y="61353"/>
                    <a:pt x="115426" y="58673"/>
                  </a:cubicBezTo>
                  <a:cubicBezTo>
                    <a:pt x="112484" y="58295"/>
                    <a:pt x="109552" y="58172"/>
                    <a:pt x="106623" y="58172"/>
                  </a:cubicBezTo>
                  <a:cubicBezTo>
                    <a:pt x="101103" y="58172"/>
                    <a:pt x="95600" y="58611"/>
                    <a:pt x="90084" y="58611"/>
                  </a:cubicBezTo>
                  <a:cubicBezTo>
                    <a:pt x="89352" y="58611"/>
                    <a:pt x="88620" y="58603"/>
                    <a:pt x="87887" y="58586"/>
                  </a:cubicBezTo>
                  <a:cubicBezTo>
                    <a:pt x="78664" y="58366"/>
                    <a:pt x="68781" y="56302"/>
                    <a:pt x="61227" y="49362"/>
                  </a:cubicBezTo>
                  <a:cubicBezTo>
                    <a:pt x="48841" y="38074"/>
                    <a:pt x="45854" y="17036"/>
                    <a:pt x="33073" y="6319"/>
                  </a:cubicBezTo>
                  <a:cubicBezTo>
                    <a:pt x="27958" y="2002"/>
                    <a:pt x="22585" y="0"/>
                    <a:pt x="17337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3" name="Google Shape;763;p22"/>
            <p:cNvSpPr/>
            <p:nvPr/>
          </p:nvSpPr>
          <p:spPr>
            <a:xfrm rot="5400000">
              <a:off x="9262450" y="4478550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594" y="88"/>
                    <a:pt x="539" y="66"/>
                    <a:pt x="473" y="66"/>
                  </a:cubicBezTo>
                  <a:cubicBezTo>
                    <a:pt x="407" y="66"/>
                    <a:pt x="330" y="88"/>
                    <a:pt x="220" y="176"/>
                  </a:cubicBezTo>
                  <a:cubicBezTo>
                    <a:pt x="220" y="220"/>
                    <a:pt x="220" y="220"/>
                    <a:pt x="264" y="264"/>
                  </a:cubicBezTo>
                  <a:lnTo>
                    <a:pt x="1" y="308"/>
                  </a:lnTo>
                  <a:cubicBezTo>
                    <a:pt x="45" y="396"/>
                    <a:pt x="88" y="484"/>
                    <a:pt x="220" y="528"/>
                  </a:cubicBezTo>
                  <a:cubicBezTo>
                    <a:pt x="286" y="550"/>
                    <a:pt x="352" y="561"/>
                    <a:pt x="418" y="561"/>
                  </a:cubicBezTo>
                  <a:cubicBezTo>
                    <a:pt x="484" y="561"/>
                    <a:pt x="550" y="550"/>
                    <a:pt x="616" y="528"/>
                  </a:cubicBezTo>
                  <a:cubicBezTo>
                    <a:pt x="835" y="484"/>
                    <a:pt x="967" y="220"/>
                    <a:pt x="9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4" name="Google Shape;764;p22"/>
            <p:cNvSpPr/>
            <p:nvPr/>
          </p:nvSpPr>
          <p:spPr>
            <a:xfrm rot="5400000">
              <a:off x="9462013" y="3731888"/>
              <a:ext cx="24200" cy="16225"/>
            </a:xfrm>
            <a:custGeom>
              <a:avLst/>
              <a:gdLst/>
              <a:ahLst/>
              <a:cxnLst/>
              <a:rect l="l" t="t" r="r" b="b"/>
              <a:pathLst>
                <a:path w="968" h="649" extrusionOk="0">
                  <a:moveTo>
                    <a:pt x="529" y="1"/>
                  </a:moveTo>
                  <a:cubicBezTo>
                    <a:pt x="468" y="1"/>
                    <a:pt x="407" y="12"/>
                    <a:pt x="352" y="34"/>
                  </a:cubicBezTo>
                  <a:cubicBezTo>
                    <a:pt x="264" y="78"/>
                    <a:pt x="177" y="122"/>
                    <a:pt x="133" y="210"/>
                  </a:cubicBezTo>
                  <a:cubicBezTo>
                    <a:pt x="45" y="341"/>
                    <a:pt x="1" y="473"/>
                    <a:pt x="45" y="649"/>
                  </a:cubicBezTo>
                  <a:lnTo>
                    <a:pt x="352" y="517"/>
                  </a:lnTo>
                  <a:lnTo>
                    <a:pt x="352" y="561"/>
                  </a:lnTo>
                  <a:cubicBezTo>
                    <a:pt x="380" y="542"/>
                    <a:pt x="404" y="536"/>
                    <a:pt x="426" y="536"/>
                  </a:cubicBezTo>
                  <a:cubicBezTo>
                    <a:pt x="486" y="536"/>
                    <a:pt x="533" y="586"/>
                    <a:pt x="608" y="586"/>
                  </a:cubicBezTo>
                  <a:cubicBezTo>
                    <a:pt x="635" y="586"/>
                    <a:pt x="667" y="579"/>
                    <a:pt x="704" y="561"/>
                  </a:cubicBezTo>
                  <a:cubicBezTo>
                    <a:pt x="704" y="517"/>
                    <a:pt x="704" y="473"/>
                    <a:pt x="660" y="429"/>
                  </a:cubicBezTo>
                  <a:lnTo>
                    <a:pt x="967" y="297"/>
                  </a:lnTo>
                  <a:cubicBezTo>
                    <a:pt x="901" y="100"/>
                    <a:pt x="712" y="1"/>
                    <a:pt x="5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5" name="Google Shape;765;p22"/>
            <p:cNvSpPr/>
            <p:nvPr/>
          </p:nvSpPr>
          <p:spPr>
            <a:xfrm rot="5400000">
              <a:off x="8111900" y="4388050"/>
              <a:ext cx="29650" cy="22650"/>
            </a:xfrm>
            <a:custGeom>
              <a:avLst/>
              <a:gdLst/>
              <a:ahLst/>
              <a:cxnLst/>
              <a:rect l="l" t="t" r="r" b="b"/>
              <a:pathLst>
                <a:path w="1186" h="906" extrusionOk="0">
                  <a:moveTo>
                    <a:pt x="538" y="1"/>
                  </a:moveTo>
                  <a:cubicBezTo>
                    <a:pt x="390" y="1"/>
                    <a:pt x="243" y="31"/>
                    <a:pt x="132" y="115"/>
                  </a:cubicBezTo>
                  <a:lnTo>
                    <a:pt x="0" y="466"/>
                  </a:lnTo>
                  <a:lnTo>
                    <a:pt x="132" y="774"/>
                  </a:lnTo>
                  <a:lnTo>
                    <a:pt x="527" y="905"/>
                  </a:lnTo>
                  <a:cubicBezTo>
                    <a:pt x="615" y="861"/>
                    <a:pt x="703" y="774"/>
                    <a:pt x="835" y="730"/>
                  </a:cubicBezTo>
                  <a:cubicBezTo>
                    <a:pt x="966" y="686"/>
                    <a:pt x="1098" y="598"/>
                    <a:pt x="1186" y="422"/>
                  </a:cubicBezTo>
                  <a:lnTo>
                    <a:pt x="922" y="27"/>
                  </a:lnTo>
                  <a:lnTo>
                    <a:pt x="791" y="27"/>
                  </a:lnTo>
                  <a:cubicBezTo>
                    <a:pt x="710" y="11"/>
                    <a:pt x="624" y="1"/>
                    <a:pt x="5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6" name="Google Shape;766;p22"/>
            <p:cNvSpPr/>
            <p:nvPr/>
          </p:nvSpPr>
          <p:spPr>
            <a:xfrm rot="5400000">
              <a:off x="8088113" y="3468613"/>
              <a:ext cx="34050" cy="40975"/>
            </a:xfrm>
            <a:custGeom>
              <a:avLst/>
              <a:gdLst/>
              <a:ahLst/>
              <a:cxnLst/>
              <a:rect l="l" t="t" r="r" b="b"/>
              <a:pathLst>
                <a:path w="1362" h="1639" extrusionOk="0">
                  <a:moveTo>
                    <a:pt x="653" y="1"/>
                  </a:moveTo>
                  <a:cubicBezTo>
                    <a:pt x="607" y="1"/>
                    <a:pt x="565" y="6"/>
                    <a:pt x="527" y="13"/>
                  </a:cubicBezTo>
                  <a:lnTo>
                    <a:pt x="395" y="57"/>
                  </a:lnTo>
                  <a:lnTo>
                    <a:pt x="220" y="233"/>
                  </a:lnTo>
                  <a:lnTo>
                    <a:pt x="88" y="364"/>
                  </a:lnTo>
                  <a:cubicBezTo>
                    <a:pt x="0" y="584"/>
                    <a:pt x="0" y="804"/>
                    <a:pt x="88" y="1023"/>
                  </a:cubicBezTo>
                  <a:cubicBezTo>
                    <a:pt x="220" y="1331"/>
                    <a:pt x="483" y="1594"/>
                    <a:pt x="791" y="1638"/>
                  </a:cubicBezTo>
                  <a:lnTo>
                    <a:pt x="1098" y="1506"/>
                  </a:lnTo>
                  <a:lnTo>
                    <a:pt x="1362" y="1111"/>
                  </a:lnTo>
                  <a:lnTo>
                    <a:pt x="1362" y="760"/>
                  </a:lnTo>
                  <a:lnTo>
                    <a:pt x="1318" y="628"/>
                  </a:lnTo>
                  <a:cubicBezTo>
                    <a:pt x="1172" y="118"/>
                    <a:pt x="875" y="1"/>
                    <a:pt x="6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7" name="Google Shape;767;p22"/>
            <p:cNvSpPr/>
            <p:nvPr/>
          </p:nvSpPr>
          <p:spPr>
            <a:xfrm rot="5400000">
              <a:off x="7991675" y="3813575"/>
              <a:ext cx="18700" cy="23050"/>
            </a:xfrm>
            <a:custGeom>
              <a:avLst/>
              <a:gdLst/>
              <a:ahLst/>
              <a:cxnLst/>
              <a:rect l="l" t="t" r="r" b="b"/>
              <a:pathLst>
                <a:path w="748" h="922" extrusionOk="0">
                  <a:moveTo>
                    <a:pt x="315" y="0"/>
                  </a:moveTo>
                  <a:cubicBezTo>
                    <a:pt x="285" y="0"/>
                    <a:pt x="254" y="4"/>
                    <a:pt x="220" y="14"/>
                  </a:cubicBezTo>
                  <a:lnTo>
                    <a:pt x="132" y="190"/>
                  </a:lnTo>
                  <a:lnTo>
                    <a:pt x="176" y="190"/>
                  </a:lnTo>
                  <a:lnTo>
                    <a:pt x="1" y="585"/>
                  </a:lnTo>
                  <a:cubicBezTo>
                    <a:pt x="45" y="717"/>
                    <a:pt x="132" y="848"/>
                    <a:pt x="308" y="892"/>
                  </a:cubicBezTo>
                  <a:cubicBezTo>
                    <a:pt x="344" y="911"/>
                    <a:pt x="388" y="921"/>
                    <a:pt x="437" y="921"/>
                  </a:cubicBezTo>
                  <a:cubicBezTo>
                    <a:pt x="505" y="921"/>
                    <a:pt x="582" y="900"/>
                    <a:pt x="659" y="848"/>
                  </a:cubicBezTo>
                  <a:lnTo>
                    <a:pt x="747" y="453"/>
                  </a:lnTo>
                  <a:cubicBezTo>
                    <a:pt x="703" y="453"/>
                    <a:pt x="703" y="409"/>
                    <a:pt x="703" y="409"/>
                  </a:cubicBezTo>
                  <a:cubicBezTo>
                    <a:pt x="664" y="292"/>
                    <a:pt x="555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8" name="Google Shape;768;p22"/>
            <p:cNvSpPr/>
            <p:nvPr/>
          </p:nvSpPr>
          <p:spPr>
            <a:xfrm rot="5400000">
              <a:off x="7881863" y="3020438"/>
              <a:ext cx="20875" cy="28150"/>
            </a:xfrm>
            <a:custGeom>
              <a:avLst/>
              <a:gdLst/>
              <a:ahLst/>
              <a:cxnLst/>
              <a:rect l="l" t="t" r="r" b="b"/>
              <a:pathLst>
                <a:path w="835" h="1126" extrusionOk="0">
                  <a:moveTo>
                    <a:pt x="405" y="0"/>
                  </a:moveTo>
                  <a:cubicBezTo>
                    <a:pt x="357" y="0"/>
                    <a:pt x="310" y="9"/>
                    <a:pt x="264" y="27"/>
                  </a:cubicBezTo>
                  <a:lnTo>
                    <a:pt x="44" y="335"/>
                  </a:lnTo>
                  <a:cubicBezTo>
                    <a:pt x="44" y="379"/>
                    <a:pt x="44" y="467"/>
                    <a:pt x="44" y="554"/>
                  </a:cubicBezTo>
                  <a:cubicBezTo>
                    <a:pt x="0" y="642"/>
                    <a:pt x="0" y="774"/>
                    <a:pt x="0" y="862"/>
                  </a:cubicBezTo>
                  <a:lnTo>
                    <a:pt x="308" y="1125"/>
                  </a:lnTo>
                  <a:cubicBezTo>
                    <a:pt x="527" y="1081"/>
                    <a:pt x="659" y="950"/>
                    <a:pt x="791" y="774"/>
                  </a:cubicBezTo>
                  <a:cubicBezTo>
                    <a:pt x="835" y="642"/>
                    <a:pt x="835" y="467"/>
                    <a:pt x="791" y="335"/>
                  </a:cubicBezTo>
                  <a:cubicBezTo>
                    <a:pt x="756" y="126"/>
                    <a:pt x="584" y="0"/>
                    <a:pt x="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9" name="Google Shape;769;p22"/>
            <p:cNvSpPr/>
            <p:nvPr/>
          </p:nvSpPr>
          <p:spPr>
            <a:xfrm rot="5400000">
              <a:off x="7844413" y="3297688"/>
              <a:ext cx="20875" cy="27050"/>
            </a:xfrm>
            <a:custGeom>
              <a:avLst/>
              <a:gdLst/>
              <a:ahLst/>
              <a:cxnLst/>
              <a:rect l="l" t="t" r="r" b="b"/>
              <a:pathLst>
                <a:path w="835" h="1082" extrusionOk="0">
                  <a:moveTo>
                    <a:pt x="484" y="1"/>
                  </a:moveTo>
                  <a:cubicBezTo>
                    <a:pt x="308" y="1"/>
                    <a:pt x="176" y="132"/>
                    <a:pt x="88" y="264"/>
                  </a:cubicBezTo>
                  <a:cubicBezTo>
                    <a:pt x="0" y="396"/>
                    <a:pt x="0" y="572"/>
                    <a:pt x="44" y="747"/>
                  </a:cubicBezTo>
                  <a:cubicBezTo>
                    <a:pt x="114" y="956"/>
                    <a:pt x="293" y="1082"/>
                    <a:pt x="496" y="1082"/>
                  </a:cubicBezTo>
                  <a:cubicBezTo>
                    <a:pt x="549" y="1082"/>
                    <a:pt x="604" y="1073"/>
                    <a:pt x="659" y="1055"/>
                  </a:cubicBezTo>
                  <a:lnTo>
                    <a:pt x="835" y="747"/>
                  </a:lnTo>
                  <a:cubicBezTo>
                    <a:pt x="835" y="703"/>
                    <a:pt x="835" y="703"/>
                    <a:pt x="835" y="660"/>
                  </a:cubicBezTo>
                  <a:cubicBezTo>
                    <a:pt x="835" y="528"/>
                    <a:pt x="835" y="396"/>
                    <a:pt x="791" y="264"/>
                  </a:cubicBezTo>
                  <a:cubicBezTo>
                    <a:pt x="791" y="220"/>
                    <a:pt x="747" y="176"/>
                    <a:pt x="747" y="132"/>
                  </a:cubicBezTo>
                  <a:lnTo>
                    <a:pt x="4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0" name="Google Shape;770;p22"/>
            <p:cNvSpPr/>
            <p:nvPr/>
          </p:nvSpPr>
          <p:spPr>
            <a:xfrm rot="5400000">
              <a:off x="9545600" y="4068850"/>
              <a:ext cx="20875" cy="28575"/>
            </a:xfrm>
            <a:custGeom>
              <a:avLst/>
              <a:gdLst/>
              <a:ahLst/>
              <a:cxnLst/>
              <a:rect l="l" t="t" r="r" b="b"/>
              <a:pathLst>
                <a:path w="835" h="1143" extrusionOk="0">
                  <a:moveTo>
                    <a:pt x="439" y="0"/>
                  </a:moveTo>
                  <a:lnTo>
                    <a:pt x="176" y="352"/>
                  </a:lnTo>
                  <a:cubicBezTo>
                    <a:pt x="176" y="395"/>
                    <a:pt x="132" y="395"/>
                    <a:pt x="132" y="439"/>
                  </a:cubicBezTo>
                  <a:cubicBezTo>
                    <a:pt x="44" y="571"/>
                    <a:pt x="0" y="747"/>
                    <a:pt x="0" y="966"/>
                  </a:cubicBezTo>
                  <a:lnTo>
                    <a:pt x="352" y="1142"/>
                  </a:lnTo>
                  <a:cubicBezTo>
                    <a:pt x="703" y="966"/>
                    <a:pt x="835" y="615"/>
                    <a:pt x="791" y="264"/>
                  </a:cubicBezTo>
                  <a:cubicBezTo>
                    <a:pt x="747" y="88"/>
                    <a:pt x="615" y="0"/>
                    <a:pt x="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1" name="Google Shape;771;p22"/>
            <p:cNvSpPr/>
            <p:nvPr/>
          </p:nvSpPr>
          <p:spPr>
            <a:xfrm rot="5400000">
              <a:off x="9251363" y="3459813"/>
              <a:ext cx="64800" cy="56375"/>
            </a:xfrm>
            <a:custGeom>
              <a:avLst/>
              <a:gdLst/>
              <a:ahLst/>
              <a:cxnLst/>
              <a:rect l="l" t="t" r="r" b="b"/>
              <a:pathLst>
                <a:path w="2592" h="2255" extrusionOk="0">
                  <a:moveTo>
                    <a:pt x="971" y="1"/>
                  </a:moveTo>
                  <a:cubicBezTo>
                    <a:pt x="759" y="1"/>
                    <a:pt x="560" y="69"/>
                    <a:pt x="396" y="206"/>
                  </a:cubicBezTo>
                  <a:cubicBezTo>
                    <a:pt x="132" y="470"/>
                    <a:pt x="0" y="821"/>
                    <a:pt x="44" y="1217"/>
                  </a:cubicBezTo>
                  <a:lnTo>
                    <a:pt x="220" y="1568"/>
                  </a:lnTo>
                  <a:lnTo>
                    <a:pt x="484" y="1831"/>
                  </a:lnTo>
                  <a:lnTo>
                    <a:pt x="703" y="1963"/>
                  </a:lnTo>
                  <a:lnTo>
                    <a:pt x="791" y="2007"/>
                  </a:lnTo>
                  <a:cubicBezTo>
                    <a:pt x="988" y="2176"/>
                    <a:pt x="1239" y="2255"/>
                    <a:pt x="1498" y="2255"/>
                  </a:cubicBezTo>
                  <a:cubicBezTo>
                    <a:pt x="1644" y="2255"/>
                    <a:pt x="1791" y="2230"/>
                    <a:pt x="1933" y="2183"/>
                  </a:cubicBezTo>
                  <a:cubicBezTo>
                    <a:pt x="2240" y="2051"/>
                    <a:pt x="2504" y="1788"/>
                    <a:pt x="2592" y="1436"/>
                  </a:cubicBezTo>
                  <a:lnTo>
                    <a:pt x="2460" y="733"/>
                  </a:lnTo>
                  <a:lnTo>
                    <a:pt x="2196" y="470"/>
                  </a:lnTo>
                  <a:lnTo>
                    <a:pt x="2240" y="382"/>
                  </a:lnTo>
                  <a:cubicBezTo>
                    <a:pt x="2067" y="174"/>
                    <a:pt x="1810" y="48"/>
                    <a:pt x="1559" y="48"/>
                  </a:cubicBezTo>
                  <a:cubicBezTo>
                    <a:pt x="1492" y="48"/>
                    <a:pt x="1426" y="56"/>
                    <a:pt x="1362" y="75"/>
                  </a:cubicBezTo>
                  <a:cubicBezTo>
                    <a:pt x="1230" y="25"/>
                    <a:pt x="1098" y="1"/>
                    <a:pt x="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2" name="Google Shape;772;p22"/>
            <p:cNvSpPr/>
            <p:nvPr/>
          </p:nvSpPr>
          <p:spPr>
            <a:xfrm rot="5400000">
              <a:off x="9116738" y="4047363"/>
              <a:ext cx="35175" cy="39700"/>
            </a:xfrm>
            <a:custGeom>
              <a:avLst/>
              <a:gdLst/>
              <a:ahLst/>
              <a:cxnLst/>
              <a:rect l="l" t="t" r="r" b="b"/>
              <a:pathLst>
                <a:path w="1407" h="1588" extrusionOk="0">
                  <a:moveTo>
                    <a:pt x="616" y="0"/>
                  </a:moveTo>
                  <a:lnTo>
                    <a:pt x="396" y="88"/>
                  </a:lnTo>
                  <a:lnTo>
                    <a:pt x="308" y="176"/>
                  </a:lnTo>
                  <a:lnTo>
                    <a:pt x="133" y="352"/>
                  </a:lnTo>
                  <a:lnTo>
                    <a:pt x="45" y="484"/>
                  </a:lnTo>
                  <a:cubicBezTo>
                    <a:pt x="1" y="659"/>
                    <a:pt x="1" y="879"/>
                    <a:pt x="45" y="1055"/>
                  </a:cubicBezTo>
                  <a:cubicBezTo>
                    <a:pt x="165" y="1376"/>
                    <a:pt x="470" y="1587"/>
                    <a:pt x="790" y="1587"/>
                  </a:cubicBezTo>
                  <a:cubicBezTo>
                    <a:pt x="820" y="1587"/>
                    <a:pt x="849" y="1585"/>
                    <a:pt x="879" y="1582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791"/>
                    <a:pt x="1406" y="571"/>
                    <a:pt x="1362" y="396"/>
                  </a:cubicBezTo>
                  <a:lnTo>
                    <a:pt x="1319" y="264"/>
                  </a:lnTo>
                  <a:lnTo>
                    <a:pt x="1143" y="132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3" name="Google Shape;773;p22"/>
            <p:cNvSpPr/>
            <p:nvPr/>
          </p:nvSpPr>
          <p:spPr>
            <a:xfrm rot="5400000">
              <a:off x="8786850" y="3029000"/>
              <a:ext cx="35175" cy="38475"/>
            </a:xfrm>
            <a:custGeom>
              <a:avLst/>
              <a:gdLst/>
              <a:ahLst/>
              <a:cxnLst/>
              <a:rect l="l" t="t" r="r" b="b"/>
              <a:pathLst>
                <a:path w="1407" h="1539" extrusionOk="0">
                  <a:moveTo>
                    <a:pt x="528" y="1"/>
                  </a:moveTo>
                  <a:lnTo>
                    <a:pt x="308" y="177"/>
                  </a:lnTo>
                  <a:lnTo>
                    <a:pt x="45" y="572"/>
                  </a:lnTo>
                  <a:cubicBezTo>
                    <a:pt x="1" y="704"/>
                    <a:pt x="1" y="835"/>
                    <a:pt x="1" y="967"/>
                  </a:cubicBezTo>
                  <a:lnTo>
                    <a:pt x="132" y="1231"/>
                  </a:lnTo>
                  <a:lnTo>
                    <a:pt x="484" y="1494"/>
                  </a:lnTo>
                  <a:cubicBezTo>
                    <a:pt x="616" y="1538"/>
                    <a:pt x="747" y="1538"/>
                    <a:pt x="879" y="1538"/>
                  </a:cubicBezTo>
                  <a:lnTo>
                    <a:pt x="1099" y="1406"/>
                  </a:lnTo>
                  <a:lnTo>
                    <a:pt x="1362" y="967"/>
                  </a:lnTo>
                  <a:cubicBezTo>
                    <a:pt x="1406" y="835"/>
                    <a:pt x="1406" y="704"/>
                    <a:pt x="1406" y="572"/>
                  </a:cubicBezTo>
                  <a:lnTo>
                    <a:pt x="1274" y="352"/>
                  </a:lnTo>
                  <a:lnTo>
                    <a:pt x="879" y="89"/>
                  </a:lnTo>
                  <a:cubicBezTo>
                    <a:pt x="747" y="1"/>
                    <a:pt x="616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4" name="Google Shape;774;p22"/>
            <p:cNvSpPr/>
            <p:nvPr/>
          </p:nvSpPr>
          <p:spPr>
            <a:xfrm rot="5400000">
              <a:off x="9294125" y="3954625"/>
              <a:ext cx="36250" cy="39600"/>
            </a:xfrm>
            <a:custGeom>
              <a:avLst/>
              <a:gdLst/>
              <a:ahLst/>
              <a:cxnLst/>
              <a:rect l="l" t="t" r="r" b="b"/>
              <a:pathLst>
                <a:path w="1450" h="1584" extrusionOk="0">
                  <a:moveTo>
                    <a:pt x="616" y="0"/>
                  </a:moveTo>
                  <a:lnTo>
                    <a:pt x="396" y="88"/>
                  </a:lnTo>
                  <a:lnTo>
                    <a:pt x="220" y="264"/>
                  </a:lnTo>
                  <a:lnTo>
                    <a:pt x="45" y="615"/>
                  </a:lnTo>
                  <a:cubicBezTo>
                    <a:pt x="1" y="747"/>
                    <a:pt x="1" y="879"/>
                    <a:pt x="1" y="1010"/>
                  </a:cubicBezTo>
                  <a:lnTo>
                    <a:pt x="132" y="1230"/>
                  </a:lnTo>
                  <a:lnTo>
                    <a:pt x="572" y="1537"/>
                  </a:lnTo>
                  <a:cubicBezTo>
                    <a:pt x="649" y="1569"/>
                    <a:pt x="727" y="1583"/>
                    <a:pt x="805" y="1583"/>
                  </a:cubicBezTo>
                  <a:cubicBezTo>
                    <a:pt x="947" y="1583"/>
                    <a:pt x="1089" y="1535"/>
                    <a:pt x="1230" y="1450"/>
                  </a:cubicBezTo>
                  <a:lnTo>
                    <a:pt x="1318" y="1274"/>
                  </a:lnTo>
                  <a:lnTo>
                    <a:pt x="1450" y="923"/>
                  </a:lnTo>
                  <a:lnTo>
                    <a:pt x="1450" y="703"/>
                  </a:lnTo>
                  <a:lnTo>
                    <a:pt x="1318" y="352"/>
                  </a:lnTo>
                  <a:lnTo>
                    <a:pt x="1186" y="176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5" name="Google Shape;775;p22"/>
            <p:cNvSpPr/>
            <p:nvPr/>
          </p:nvSpPr>
          <p:spPr>
            <a:xfrm rot="5400000">
              <a:off x="9403675" y="3332875"/>
              <a:ext cx="46125" cy="43425"/>
            </a:xfrm>
            <a:custGeom>
              <a:avLst/>
              <a:gdLst/>
              <a:ahLst/>
              <a:cxnLst/>
              <a:rect l="l" t="t" r="r" b="b"/>
              <a:pathLst>
                <a:path w="1845" h="1737" extrusionOk="0">
                  <a:moveTo>
                    <a:pt x="923" y="1"/>
                  </a:moveTo>
                  <a:lnTo>
                    <a:pt x="659" y="88"/>
                  </a:lnTo>
                  <a:cubicBezTo>
                    <a:pt x="264" y="176"/>
                    <a:pt x="0" y="528"/>
                    <a:pt x="44" y="967"/>
                  </a:cubicBezTo>
                  <a:lnTo>
                    <a:pt x="220" y="1186"/>
                  </a:lnTo>
                  <a:lnTo>
                    <a:pt x="308" y="1274"/>
                  </a:lnTo>
                  <a:lnTo>
                    <a:pt x="308" y="1318"/>
                  </a:lnTo>
                  <a:cubicBezTo>
                    <a:pt x="416" y="1572"/>
                    <a:pt x="645" y="1736"/>
                    <a:pt x="895" y="1736"/>
                  </a:cubicBezTo>
                  <a:cubicBezTo>
                    <a:pt x="947" y="1736"/>
                    <a:pt x="1001" y="1729"/>
                    <a:pt x="1054" y="1713"/>
                  </a:cubicBezTo>
                  <a:lnTo>
                    <a:pt x="1186" y="1670"/>
                  </a:lnTo>
                  <a:lnTo>
                    <a:pt x="1406" y="1538"/>
                  </a:lnTo>
                  <a:cubicBezTo>
                    <a:pt x="1713" y="1318"/>
                    <a:pt x="1845" y="923"/>
                    <a:pt x="1713" y="615"/>
                  </a:cubicBezTo>
                  <a:cubicBezTo>
                    <a:pt x="1625" y="440"/>
                    <a:pt x="1537" y="264"/>
                    <a:pt x="1406" y="132"/>
                  </a:cubicBezTo>
                  <a:lnTo>
                    <a:pt x="1230" y="44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6" name="Google Shape;776;p22"/>
            <p:cNvSpPr/>
            <p:nvPr/>
          </p:nvSpPr>
          <p:spPr>
            <a:xfrm rot="5400000">
              <a:off x="9506625" y="3497325"/>
              <a:ext cx="40650" cy="42850"/>
            </a:xfrm>
            <a:custGeom>
              <a:avLst/>
              <a:gdLst/>
              <a:ahLst/>
              <a:cxnLst/>
              <a:rect l="l" t="t" r="r" b="b"/>
              <a:pathLst>
                <a:path w="1626" h="1714" extrusionOk="0">
                  <a:moveTo>
                    <a:pt x="923" y="1"/>
                  </a:moveTo>
                  <a:lnTo>
                    <a:pt x="703" y="45"/>
                  </a:lnTo>
                  <a:cubicBezTo>
                    <a:pt x="264" y="220"/>
                    <a:pt x="0" y="659"/>
                    <a:pt x="0" y="1143"/>
                  </a:cubicBezTo>
                  <a:lnTo>
                    <a:pt x="132" y="1406"/>
                  </a:lnTo>
                  <a:lnTo>
                    <a:pt x="440" y="1670"/>
                  </a:lnTo>
                  <a:lnTo>
                    <a:pt x="703" y="1714"/>
                  </a:lnTo>
                  <a:cubicBezTo>
                    <a:pt x="1054" y="1670"/>
                    <a:pt x="1362" y="1450"/>
                    <a:pt x="1494" y="1143"/>
                  </a:cubicBezTo>
                  <a:cubicBezTo>
                    <a:pt x="1625" y="835"/>
                    <a:pt x="1625" y="528"/>
                    <a:pt x="1450" y="264"/>
                  </a:cubicBezTo>
                  <a:lnTo>
                    <a:pt x="1274" y="132"/>
                  </a:lnTo>
                  <a:lnTo>
                    <a:pt x="9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7" name="Google Shape;777;p22"/>
            <p:cNvSpPr/>
            <p:nvPr/>
          </p:nvSpPr>
          <p:spPr>
            <a:xfrm rot="5400000">
              <a:off x="9499213" y="3064413"/>
              <a:ext cx="25275" cy="25850"/>
            </a:xfrm>
            <a:custGeom>
              <a:avLst/>
              <a:gdLst/>
              <a:ahLst/>
              <a:cxnLst/>
              <a:rect l="l" t="t" r="r" b="b"/>
              <a:pathLst>
                <a:path w="1011" h="1034" extrusionOk="0">
                  <a:moveTo>
                    <a:pt x="458" y="1"/>
                  </a:moveTo>
                  <a:cubicBezTo>
                    <a:pt x="411" y="1"/>
                    <a:pt x="361" y="8"/>
                    <a:pt x="308" y="23"/>
                  </a:cubicBezTo>
                  <a:lnTo>
                    <a:pt x="88" y="418"/>
                  </a:lnTo>
                  <a:cubicBezTo>
                    <a:pt x="44" y="506"/>
                    <a:pt x="0" y="638"/>
                    <a:pt x="44" y="770"/>
                  </a:cubicBezTo>
                  <a:lnTo>
                    <a:pt x="308" y="1033"/>
                  </a:lnTo>
                  <a:cubicBezTo>
                    <a:pt x="330" y="1011"/>
                    <a:pt x="341" y="1000"/>
                    <a:pt x="352" y="1000"/>
                  </a:cubicBezTo>
                  <a:cubicBezTo>
                    <a:pt x="363" y="1000"/>
                    <a:pt x="374" y="1011"/>
                    <a:pt x="396" y="1033"/>
                  </a:cubicBezTo>
                  <a:cubicBezTo>
                    <a:pt x="571" y="1033"/>
                    <a:pt x="747" y="1033"/>
                    <a:pt x="879" y="901"/>
                  </a:cubicBezTo>
                  <a:lnTo>
                    <a:pt x="1010" y="594"/>
                  </a:lnTo>
                  <a:cubicBezTo>
                    <a:pt x="967" y="550"/>
                    <a:pt x="967" y="506"/>
                    <a:pt x="967" y="462"/>
                  </a:cubicBezTo>
                  <a:cubicBezTo>
                    <a:pt x="857" y="171"/>
                    <a:pt x="688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8" name="Google Shape;778;p22"/>
            <p:cNvSpPr/>
            <p:nvPr/>
          </p:nvSpPr>
          <p:spPr>
            <a:xfrm rot="5400000">
              <a:off x="8596688" y="3892263"/>
              <a:ext cx="62625" cy="76500"/>
            </a:xfrm>
            <a:custGeom>
              <a:avLst/>
              <a:gdLst/>
              <a:ahLst/>
              <a:cxnLst/>
              <a:rect l="l" t="t" r="r" b="b"/>
              <a:pathLst>
                <a:path w="2505" h="3060" extrusionOk="0">
                  <a:moveTo>
                    <a:pt x="1501" y="1"/>
                  </a:moveTo>
                  <a:cubicBezTo>
                    <a:pt x="1426" y="1"/>
                    <a:pt x="1350" y="10"/>
                    <a:pt x="1274" y="29"/>
                  </a:cubicBezTo>
                  <a:lnTo>
                    <a:pt x="879" y="336"/>
                  </a:lnTo>
                  <a:lnTo>
                    <a:pt x="835" y="468"/>
                  </a:lnTo>
                  <a:lnTo>
                    <a:pt x="791" y="468"/>
                  </a:lnTo>
                  <a:cubicBezTo>
                    <a:pt x="660" y="644"/>
                    <a:pt x="528" y="863"/>
                    <a:pt x="484" y="1083"/>
                  </a:cubicBezTo>
                  <a:lnTo>
                    <a:pt x="308" y="1258"/>
                  </a:lnTo>
                  <a:lnTo>
                    <a:pt x="132" y="1566"/>
                  </a:lnTo>
                  <a:lnTo>
                    <a:pt x="89" y="1698"/>
                  </a:lnTo>
                  <a:cubicBezTo>
                    <a:pt x="45" y="1873"/>
                    <a:pt x="1" y="2049"/>
                    <a:pt x="45" y="2225"/>
                  </a:cubicBezTo>
                  <a:lnTo>
                    <a:pt x="308" y="2708"/>
                  </a:lnTo>
                  <a:lnTo>
                    <a:pt x="660" y="2927"/>
                  </a:lnTo>
                  <a:lnTo>
                    <a:pt x="835" y="3015"/>
                  </a:lnTo>
                  <a:cubicBezTo>
                    <a:pt x="923" y="3045"/>
                    <a:pt x="1021" y="3059"/>
                    <a:pt x="1120" y="3059"/>
                  </a:cubicBezTo>
                  <a:cubicBezTo>
                    <a:pt x="1318" y="3059"/>
                    <a:pt x="1523" y="3001"/>
                    <a:pt x="1670" y="2884"/>
                  </a:cubicBezTo>
                  <a:lnTo>
                    <a:pt x="1977" y="2532"/>
                  </a:lnTo>
                  <a:lnTo>
                    <a:pt x="2065" y="2225"/>
                  </a:lnTo>
                  <a:lnTo>
                    <a:pt x="2065" y="2049"/>
                  </a:lnTo>
                  <a:lnTo>
                    <a:pt x="2372" y="1742"/>
                  </a:lnTo>
                  <a:lnTo>
                    <a:pt x="2504" y="1346"/>
                  </a:lnTo>
                  <a:lnTo>
                    <a:pt x="2460" y="775"/>
                  </a:lnTo>
                  <a:cubicBezTo>
                    <a:pt x="2385" y="324"/>
                    <a:pt x="1955" y="1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9" name="Google Shape;779;p22"/>
            <p:cNvSpPr/>
            <p:nvPr/>
          </p:nvSpPr>
          <p:spPr>
            <a:xfrm rot="5400000">
              <a:off x="8324613" y="3708013"/>
              <a:ext cx="34050" cy="40925"/>
            </a:xfrm>
            <a:custGeom>
              <a:avLst/>
              <a:gdLst/>
              <a:ahLst/>
              <a:cxnLst/>
              <a:rect l="l" t="t" r="r" b="b"/>
              <a:pathLst>
                <a:path w="1362" h="1637" extrusionOk="0">
                  <a:moveTo>
                    <a:pt x="706" y="1"/>
                  </a:moveTo>
                  <a:cubicBezTo>
                    <a:pt x="504" y="1"/>
                    <a:pt x="313" y="111"/>
                    <a:pt x="176" y="249"/>
                  </a:cubicBezTo>
                  <a:cubicBezTo>
                    <a:pt x="0" y="512"/>
                    <a:pt x="0" y="819"/>
                    <a:pt x="88" y="1127"/>
                  </a:cubicBezTo>
                  <a:cubicBezTo>
                    <a:pt x="176" y="1347"/>
                    <a:pt x="308" y="1522"/>
                    <a:pt x="527" y="1610"/>
                  </a:cubicBezTo>
                  <a:cubicBezTo>
                    <a:pt x="591" y="1626"/>
                    <a:pt x="662" y="1636"/>
                    <a:pt x="733" y="1636"/>
                  </a:cubicBezTo>
                  <a:cubicBezTo>
                    <a:pt x="858" y="1636"/>
                    <a:pt x="987" y="1606"/>
                    <a:pt x="1098" y="1522"/>
                  </a:cubicBezTo>
                  <a:lnTo>
                    <a:pt x="1186" y="1390"/>
                  </a:lnTo>
                  <a:lnTo>
                    <a:pt x="1274" y="1171"/>
                  </a:lnTo>
                  <a:lnTo>
                    <a:pt x="1230" y="1171"/>
                  </a:lnTo>
                  <a:lnTo>
                    <a:pt x="1362" y="951"/>
                  </a:lnTo>
                  <a:lnTo>
                    <a:pt x="1362" y="644"/>
                  </a:lnTo>
                  <a:lnTo>
                    <a:pt x="1318" y="424"/>
                  </a:lnTo>
                  <a:lnTo>
                    <a:pt x="1230" y="292"/>
                  </a:lnTo>
                  <a:lnTo>
                    <a:pt x="1010" y="117"/>
                  </a:lnTo>
                  <a:lnTo>
                    <a:pt x="879" y="29"/>
                  </a:lnTo>
                  <a:cubicBezTo>
                    <a:pt x="821" y="10"/>
                    <a:pt x="763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0" name="Google Shape;780;p22"/>
            <p:cNvSpPr/>
            <p:nvPr/>
          </p:nvSpPr>
          <p:spPr>
            <a:xfrm rot="5400000">
              <a:off x="8431100" y="3400150"/>
              <a:ext cx="62600" cy="65900"/>
            </a:xfrm>
            <a:custGeom>
              <a:avLst/>
              <a:gdLst/>
              <a:ahLst/>
              <a:cxnLst/>
              <a:rect l="l" t="t" r="r" b="b"/>
              <a:pathLst>
                <a:path w="2504" h="2636" extrusionOk="0">
                  <a:moveTo>
                    <a:pt x="1142" y="0"/>
                  </a:moveTo>
                  <a:cubicBezTo>
                    <a:pt x="396" y="264"/>
                    <a:pt x="0" y="1099"/>
                    <a:pt x="220" y="1889"/>
                  </a:cubicBezTo>
                  <a:cubicBezTo>
                    <a:pt x="308" y="2065"/>
                    <a:pt x="439" y="2284"/>
                    <a:pt x="571" y="2416"/>
                  </a:cubicBezTo>
                  <a:lnTo>
                    <a:pt x="879" y="2592"/>
                  </a:lnTo>
                  <a:lnTo>
                    <a:pt x="1142" y="2636"/>
                  </a:lnTo>
                  <a:lnTo>
                    <a:pt x="1450" y="2636"/>
                  </a:lnTo>
                  <a:lnTo>
                    <a:pt x="2021" y="2416"/>
                  </a:lnTo>
                  <a:lnTo>
                    <a:pt x="2372" y="2065"/>
                  </a:lnTo>
                  <a:lnTo>
                    <a:pt x="2504" y="1713"/>
                  </a:lnTo>
                  <a:lnTo>
                    <a:pt x="2504" y="1230"/>
                  </a:lnTo>
                  <a:lnTo>
                    <a:pt x="2284" y="528"/>
                  </a:lnTo>
                  <a:lnTo>
                    <a:pt x="1933" y="13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1" name="Google Shape;781;p22"/>
            <p:cNvSpPr/>
            <p:nvPr/>
          </p:nvSpPr>
          <p:spPr>
            <a:xfrm rot="5400000">
              <a:off x="8571313" y="3776013"/>
              <a:ext cx="62600" cy="63025"/>
            </a:xfrm>
            <a:custGeom>
              <a:avLst/>
              <a:gdLst/>
              <a:ahLst/>
              <a:cxnLst/>
              <a:rect l="l" t="t" r="r" b="b"/>
              <a:pathLst>
                <a:path w="2504" h="2521" extrusionOk="0">
                  <a:moveTo>
                    <a:pt x="1210" y="1"/>
                  </a:moveTo>
                  <a:cubicBezTo>
                    <a:pt x="900" y="1"/>
                    <a:pt x="594" y="99"/>
                    <a:pt x="352" y="281"/>
                  </a:cubicBezTo>
                  <a:lnTo>
                    <a:pt x="132" y="632"/>
                  </a:lnTo>
                  <a:lnTo>
                    <a:pt x="0" y="940"/>
                  </a:lnTo>
                  <a:lnTo>
                    <a:pt x="44" y="1511"/>
                  </a:lnTo>
                  <a:cubicBezTo>
                    <a:pt x="220" y="2082"/>
                    <a:pt x="791" y="2521"/>
                    <a:pt x="1406" y="2521"/>
                  </a:cubicBezTo>
                  <a:lnTo>
                    <a:pt x="1494" y="2521"/>
                  </a:lnTo>
                  <a:lnTo>
                    <a:pt x="1889" y="2389"/>
                  </a:lnTo>
                  <a:lnTo>
                    <a:pt x="2153" y="2213"/>
                  </a:lnTo>
                  <a:lnTo>
                    <a:pt x="2416" y="1862"/>
                  </a:lnTo>
                  <a:cubicBezTo>
                    <a:pt x="2504" y="1555"/>
                    <a:pt x="2504" y="1247"/>
                    <a:pt x="2416" y="896"/>
                  </a:cubicBezTo>
                  <a:cubicBezTo>
                    <a:pt x="2284" y="544"/>
                    <a:pt x="1977" y="237"/>
                    <a:pt x="1626" y="61"/>
                  </a:cubicBezTo>
                  <a:cubicBezTo>
                    <a:pt x="1490" y="20"/>
                    <a:pt x="1349" y="1"/>
                    <a:pt x="1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2" name="Google Shape;782;p22"/>
            <p:cNvSpPr/>
            <p:nvPr/>
          </p:nvSpPr>
          <p:spPr>
            <a:xfrm rot="5400000">
              <a:off x="8606775" y="4464150"/>
              <a:ext cx="32950" cy="40650"/>
            </a:xfrm>
            <a:custGeom>
              <a:avLst/>
              <a:gdLst/>
              <a:ahLst/>
              <a:cxnLst/>
              <a:rect l="l" t="t" r="r" b="b"/>
              <a:pathLst>
                <a:path w="1318" h="1626" extrusionOk="0">
                  <a:moveTo>
                    <a:pt x="527" y="0"/>
                  </a:moveTo>
                  <a:lnTo>
                    <a:pt x="176" y="88"/>
                  </a:lnTo>
                  <a:cubicBezTo>
                    <a:pt x="0" y="351"/>
                    <a:pt x="0" y="659"/>
                    <a:pt x="176" y="922"/>
                  </a:cubicBezTo>
                  <a:cubicBezTo>
                    <a:pt x="220" y="1054"/>
                    <a:pt x="264" y="1186"/>
                    <a:pt x="264" y="1318"/>
                  </a:cubicBezTo>
                  <a:lnTo>
                    <a:pt x="615" y="1625"/>
                  </a:lnTo>
                  <a:lnTo>
                    <a:pt x="1274" y="1362"/>
                  </a:lnTo>
                  <a:lnTo>
                    <a:pt x="1318" y="878"/>
                  </a:lnTo>
                  <a:cubicBezTo>
                    <a:pt x="1186" y="747"/>
                    <a:pt x="1054" y="615"/>
                    <a:pt x="966" y="483"/>
                  </a:cubicBezTo>
                  <a:cubicBezTo>
                    <a:pt x="835" y="264"/>
                    <a:pt x="703" y="88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3" name="Google Shape;783;p22"/>
            <p:cNvSpPr/>
            <p:nvPr/>
          </p:nvSpPr>
          <p:spPr>
            <a:xfrm rot="5400000">
              <a:off x="8833500" y="3598325"/>
              <a:ext cx="51625" cy="53875"/>
            </a:xfrm>
            <a:custGeom>
              <a:avLst/>
              <a:gdLst/>
              <a:ahLst/>
              <a:cxnLst/>
              <a:rect l="l" t="t" r="r" b="b"/>
              <a:pathLst>
                <a:path w="2065" h="2155" extrusionOk="0">
                  <a:moveTo>
                    <a:pt x="791" y="0"/>
                  </a:moveTo>
                  <a:lnTo>
                    <a:pt x="615" y="44"/>
                  </a:lnTo>
                  <a:lnTo>
                    <a:pt x="264" y="352"/>
                  </a:lnTo>
                  <a:lnTo>
                    <a:pt x="88" y="791"/>
                  </a:lnTo>
                  <a:cubicBezTo>
                    <a:pt x="0" y="967"/>
                    <a:pt x="0" y="1142"/>
                    <a:pt x="0" y="1318"/>
                  </a:cubicBezTo>
                  <a:lnTo>
                    <a:pt x="264" y="1801"/>
                  </a:lnTo>
                  <a:lnTo>
                    <a:pt x="615" y="2021"/>
                  </a:lnTo>
                  <a:lnTo>
                    <a:pt x="791" y="2109"/>
                  </a:lnTo>
                  <a:cubicBezTo>
                    <a:pt x="900" y="2140"/>
                    <a:pt x="1009" y="2154"/>
                    <a:pt x="1115" y="2154"/>
                  </a:cubicBezTo>
                  <a:cubicBezTo>
                    <a:pt x="1310" y="2154"/>
                    <a:pt x="1499" y="2106"/>
                    <a:pt x="1669" y="2021"/>
                  </a:cubicBezTo>
                  <a:lnTo>
                    <a:pt x="1933" y="1669"/>
                  </a:lnTo>
                  <a:lnTo>
                    <a:pt x="2064" y="1318"/>
                  </a:lnTo>
                  <a:lnTo>
                    <a:pt x="2064" y="879"/>
                  </a:lnTo>
                  <a:lnTo>
                    <a:pt x="1933" y="527"/>
                  </a:lnTo>
                  <a:lnTo>
                    <a:pt x="1581" y="132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4" name="Google Shape;784;p22"/>
            <p:cNvSpPr/>
            <p:nvPr/>
          </p:nvSpPr>
          <p:spPr>
            <a:xfrm rot="5400000">
              <a:off x="8930150" y="3761950"/>
              <a:ext cx="54925" cy="59325"/>
            </a:xfrm>
            <a:custGeom>
              <a:avLst/>
              <a:gdLst/>
              <a:ahLst/>
              <a:cxnLst/>
              <a:rect l="l" t="t" r="r" b="b"/>
              <a:pathLst>
                <a:path w="2197" h="2373" extrusionOk="0">
                  <a:moveTo>
                    <a:pt x="967" y="1"/>
                  </a:moveTo>
                  <a:lnTo>
                    <a:pt x="615" y="88"/>
                  </a:lnTo>
                  <a:lnTo>
                    <a:pt x="396" y="264"/>
                  </a:lnTo>
                  <a:lnTo>
                    <a:pt x="176" y="528"/>
                  </a:lnTo>
                  <a:cubicBezTo>
                    <a:pt x="0" y="835"/>
                    <a:pt x="0" y="1186"/>
                    <a:pt x="132" y="1494"/>
                  </a:cubicBezTo>
                  <a:cubicBezTo>
                    <a:pt x="264" y="1889"/>
                    <a:pt x="571" y="2197"/>
                    <a:pt x="923" y="2372"/>
                  </a:cubicBezTo>
                  <a:lnTo>
                    <a:pt x="1362" y="2372"/>
                  </a:lnTo>
                  <a:lnTo>
                    <a:pt x="1713" y="2241"/>
                  </a:lnTo>
                  <a:lnTo>
                    <a:pt x="2021" y="1933"/>
                  </a:lnTo>
                  <a:cubicBezTo>
                    <a:pt x="2196" y="1582"/>
                    <a:pt x="2196" y="1186"/>
                    <a:pt x="2109" y="835"/>
                  </a:cubicBezTo>
                  <a:cubicBezTo>
                    <a:pt x="1933" y="308"/>
                    <a:pt x="1494" y="1"/>
                    <a:pt x="9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5" name="Google Shape;785;p22"/>
            <p:cNvSpPr/>
            <p:nvPr/>
          </p:nvSpPr>
          <p:spPr>
            <a:xfrm rot="5400000">
              <a:off x="9039538" y="4177688"/>
              <a:ext cx="24175" cy="31600"/>
            </a:xfrm>
            <a:custGeom>
              <a:avLst/>
              <a:gdLst/>
              <a:ahLst/>
              <a:cxnLst/>
              <a:rect l="l" t="t" r="r" b="b"/>
              <a:pathLst>
                <a:path w="967" h="1264" extrusionOk="0">
                  <a:moveTo>
                    <a:pt x="615" y="0"/>
                  </a:moveTo>
                  <a:cubicBezTo>
                    <a:pt x="440" y="0"/>
                    <a:pt x="264" y="132"/>
                    <a:pt x="176" y="308"/>
                  </a:cubicBezTo>
                  <a:cubicBezTo>
                    <a:pt x="1" y="615"/>
                    <a:pt x="88" y="1010"/>
                    <a:pt x="396" y="1230"/>
                  </a:cubicBezTo>
                  <a:cubicBezTo>
                    <a:pt x="440" y="1252"/>
                    <a:pt x="495" y="1263"/>
                    <a:pt x="550" y="1263"/>
                  </a:cubicBezTo>
                  <a:cubicBezTo>
                    <a:pt x="604" y="1263"/>
                    <a:pt x="659" y="1252"/>
                    <a:pt x="703" y="1230"/>
                  </a:cubicBezTo>
                  <a:lnTo>
                    <a:pt x="835" y="791"/>
                  </a:lnTo>
                  <a:cubicBezTo>
                    <a:pt x="923" y="615"/>
                    <a:pt x="967" y="440"/>
                    <a:pt x="923" y="264"/>
                  </a:cubicBezTo>
                  <a:cubicBezTo>
                    <a:pt x="879" y="220"/>
                    <a:pt x="879" y="176"/>
                    <a:pt x="835" y="132"/>
                  </a:cubicBezTo>
                  <a:lnTo>
                    <a:pt x="6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6" name="Google Shape;786;p22"/>
            <p:cNvSpPr/>
            <p:nvPr/>
          </p:nvSpPr>
          <p:spPr>
            <a:xfrm rot="5400000">
              <a:off x="8870825" y="4150400"/>
              <a:ext cx="36250" cy="41150"/>
            </a:xfrm>
            <a:custGeom>
              <a:avLst/>
              <a:gdLst/>
              <a:ahLst/>
              <a:cxnLst/>
              <a:rect l="l" t="t" r="r" b="b"/>
              <a:pathLst>
                <a:path w="1450" h="1646" extrusionOk="0">
                  <a:moveTo>
                    <a:pt x="735" y="1"/>
                  </a:moveTo>
                  <a:cubicBezTo>
                    <a:pt x="516" y="1"/>
                    <a:pt x="329" y="125"/>
                    <a:pt x="176" y="316"/>
                  </a:cubicBezTo>
                  <a:cubicBezTo>
                    <a:pt x="44" y="536"/>
                    <a:pt x="1" y="800"/>
                    <a:pt x="88" y="1107"/>
                  </a:cubicBezTo>
                  <a:cubicBezTo>
                    <a:pt x="132" y="1371"/>
                    <a:pt x="352" y="1546"/>
                    <a:pt x="615" y="1634"/>
                  </a:cubicBezTo>
                  <a:cubicBezTo>
                    <a:pt x="659" y="1641"/>
                    <a:pt x="703" y="1645"/>
                    <a:pt x="747" y="1645"/>
                  </a:cubicBezTo>
                  <a:cubicBezTo>
                    <a:pt x="964" y="1645"/>
                    <a:pt x="1172" y="1554"/>
                    <a:pt x="1318" y="1371"/>
                  </a:cubicBezTo>
                  <a:lnTo>
                    <a:pt x="1406" y="1239"/>
                  </a:lnTo>
                  <a:lnTo>
                    <a:pt x="1450" y="931"/>
                  </a:lnTo>
                  <a:lnTo>
                    <a:pt x="1450" y="756"/>
                  </a:lnTo>
                  <a:lnTo>
                    <a:pt x="1318" y="404"/>
                  </a:lnTo>
                  <a:lnTo>
                    <a:pt x="1230" y="273"/>
                  </a:lnTo>
                  <a:lnTo>
                    <a:pt x="1011" y="97"/>
                  </a:lnTo>
                  <a:lnTo>
                    <a:pt x="835" y="9"/>
                  </a:lnTo>
                  <a:cubicBezTo>
                    <a:pt x="801" y="3"/>
                    <a:pt x="768" y="1"/>
                    <a:pt x="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7" name="Google Shape;787;p22"/>
            <p:cNvSpPr/>
            <p:nvPr/>
          </p:nvSpPr>
          <p:spPr>
            <a:xfrm rot="5400000">
              <a:off x="8069075" y="4040625"/>
              <a:ext cx="23075" cy="25725"/>
            </a:xfrm>
            <a:custGeom>
              <a:avLst/>
              <a:gdLst/>
              <a:ahLst/>
              <a:cxnLst/>
              <a:rect l="l" t="t" r="r" b="b"/>
              <a:pathLst>
                <a:path w="923" h="1029" extrusionOk="0">
                  <a:moveTo>
                    <a:pt x="264" y="1"/>
                  </a:moveTo>
                  <a:lnTo>
                    <a:pt x="0" y="484"/>
                  </a:lnTo>
                  <a:lnTo>
                    <a:pt x="44" y="572"/>
                  </a:lnTo>
                  <a:cubicBezTo>
                    <a:pt x="44" y="616"/>
                    <a:pt x="44" y="660"/>
                    <a:pt x="88" y="704"/>
                  </a:cubicBezTo>
                  <a:cubicBezTo>
                    <a:pt x="132" y="835"/>
                    <a:pt x="220" y="967"/>
                    <a:pt x="352" y="1011"/>
                  </a:cubicBezTo>
                  <a:cubicBezTo>
                    <a:pt x="387" y="1023"/>
                    <a:pt x="426" y="1028"/>
                    <a:pt x="465" y="1028"/>
                  </a:cubicBezTo>
                  <a:cubicBezTo>
                    <a:pt x="571" y="1028"/>
                    <a:pt x="683" y="987"/>
                    <a:pt x="747" y="923"/>
                  </a:cubicBezTo>
                  <a:lnTo>
                    <a:pt x="835" y="791"/>
                  </a:lnTo>
                  <a:cubicBezTo>
                    <a:pt x="879" y="660"/>
                    <a:pt x="923" y="528"/>
                    <a:pt x="879" y="396"/>
                  </a:cubicBezTo>
                  <a:cubicBezTo>
                    <a:pt x="747" y="89"/>
                    <a:pt x="396" y="45"/>
                    <a:pt x="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8" name="Google Shape;788;p22"/>
            <p:cNvSpPr/>
            <p:nvPr/>
          </p:nvSpPr>
          <p:spPr>
            <a:xfrm rot="5400000">
              <a:off x="9107000" y="3667450"/>
              <a:ext cx="62600" cy="60550"/>
            </a:xfrm>
            <a:custGeom>
              <a:avLst/>
              <a:gdLst/>
              <a:ahLst/>
              <a:cxnLst/>
              <a:rect l="l" t="t" r="r" b="b"/>
              <a:pathLst>
                <a:path w="2504" h="2422" extrusionOk="0">
                  <a:moveTo>
                    <a:pt x="1169" y="1"/>
                  </a:moveTo>
                  <a:cubicBezTo>
                    <a:pt x="722" y="1"/>
                    <a:pt x="295" y="257"/>
                    <a:pt x="132" y="664"/>
                  </a:cubicBezTo>
                  <a:lnTo>
                    <a:pt x="0" y="1016"/>
                  </a:lnTo>
                  <a:lnTo>
                    <a:pt x="0" y="1279"/>
                  </a:lnTo>
                  <a:lnTo>
                    <a:pt x="132" y="1631"/>
                  </a:lnTo>
                  <a:cubicBezTo>
                    <a:pt x="352" y="2026"/>
                    <a:pt x="747" y="2333"/>
                    <a:pt x="1230" y="2421"/>
                  </a:cubicBezTo>
                  <a:lnTo>
                    <a:pt x="1581" y="2421"/>
                  </a:lnTo>
                  <a:lnTo>
                    <a:pt x="1845" y="2333"/>
                  </a:lnTo>
                  <a:lnTo>
                    <a:pt x="2152" y="2158"/>
                  </a:lnTo>
                  <a:cubicBezTo>
                    <a:pt x="2416" y="1806"/>
                    <a:pt x="2504" y="1323"/>
                    <a:pt x="2372" y="884"/>
                  </a:cubicBezTo>
                  <a:cubicBezTo>
                    <a:pt x="2196" y="401"/>
                    <a:pt x="1801" y="49"/>
                    <a:pt x="1274" y="6"/>
                  </a:cubicBezTo>
                  <a:cubicBezTo>
                    <a:pt x="1239" y="2"/>
                    <a:pt x="1204" y="1"/>
                    <a:pt x="1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9" name="Google Shape;789;p22"/>
            <p:cNvSpPr/>
            <p:nvPr/>
          </p:nvSpPr>
          <p:spPr>
            <a:xfrm rot="5400000">
              <a:off x="8466363" y="3098313"/>
              <a:ext cx="42850" cy="43675"/>
            </a:xfrm>
            <a:custGeom>
              <a:avLst/>
              <a:gdLst/>
              <a:ahLst/>
              <a:cxnLst/>
              <a:rect l="l" t="t" r="r" b="b"/>
              <a:pathLst>
                <a:path w="1714" h="1747" extrusionOk="0">
                  <a:moveTo>
                    <a:pt x="835" y="0"/>
                  </a:moveTo>
                  <a:cubicBezTo>
                    <a:pt x="616" y="44"/>
                    <a:pt x="440" y="176"/>
                    <a:pt x="308" y="352"/>
                  </a:cubicBezTo>
                  <a:lnTo>
                    <a:pt x="220" y="440"/>
                  </a:lnTo>
                  <a:lnTo>
                    <a:pt x="45" y="747"/>
                  </a:lnTo>
                  <a:lnTo>
                    <a:pt x="1" y="1011"/>
                  </a:lnTo>
                  <a:cubicBezTo>
                    <a:pt x="1" y="1055"/>
                    <a:pt x="45" y="1099"/>
                    <a:pt x="45" y="1142"/>
                  </a:cubicBezTo>
                  <a:cubicBezTo>
                    <a:pt x="133" y="1406"/>
                    <a:pt x="264" y="1582"/>
                    <a:pt x="484" y="1670"/>
                  </a:cubicBezTo>
                  <a:cubicBezTo>
                    <a:pt x="605" y="1721"/>
                    <a:pt x="733" y="1746"/>
                    <a:pt x="863" y="1746"/>
                  </a:cubicBezTo>
                  <a:cubicBezTo>
                    <a:pt x="1062" y="1746"/>
                    <a:pt x="1264" y="1688"/>
                    <a:pt x="1450" y="1582"/>
                  </a:cubicBezTo>
                  <a:lnTo>
                    <a:pt x="1582" y="1406"/>
                  </a:lnTo>
                  <a:lnTo>
                    <a:pt x="1714" y="1055"/>
                  </a:lnTo>
                  <a:lnTo>
                    <a:pt x="1714" y="791"/>
                  </a:lnTo>
                  <a:lnTo>
                    <a:pt x="1714" y="747"/>
                  </a:lnTo>
                  <a:cubicBezTo>
                    <a:pt x="1670" y="440"/>
                    <a:pt x="1450" y="220"/>
                    <a:pt x="1231" y="4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0" name="Google Shape;790;p22"/>
            <p:cNvSpPr/>
            <p:nvPr/>
          </p:nvSpPr>
          <p:spPr>
            <a:xfrm rot="5400000">
              <a:off x="8818450" y="3447125"/>
              <a:ext cx="50550" cy="56500"/>
            </a:xfrm>
            <a:custGeom>
              <a:avLst/>
              <a:gdLst/>
              <a:ahLst/>
              <a:cxnLst/>
              <a:rect l="l" t="t" r="r" b="b"/>
              <a:pathLst>
                <a:path w="2022" h="2260" extrusionOk="0">
                  <a:moveTo>
                    <a:pt x="791" y="0"/>
                  </a:moveTo>
                  <a:lnTo>
                    <a:pt x="484" y="132"/>
                  </a:lnTo>
                  <a:lnTo>
                    <a:pt x="133" y="527"/>
                  </a:lnTo>
                  <a:lnTo>
                    <a:pt x="1" y="923"/>
                  </a:lnTo>
                  <a:lnTo>
                    <a:pt x="45" y="1450"/>
                  </a:lnTo>
                  <a:cubicBezTo>
                    <a:pt x="285" y="2137"/>
                    <a:pt x="740" y="2260"/>
                    <a:pt x="1011" y="2260"/>
                  </a:cubicBezTo>
                  <a:cubicBezTo>
                    <a:pt x="1087" y="2260"/>
                    <a:pt x="1148" y="2250"/>
                    <a:pt x="1187" y="2240"/>
                  </a:cubicBezTo>
                  <a:lnTo>
                    <a:pt x="1582" y="1933"/>
                  </a:lnTo>
                  <a:lnTo>
                    <a:pt x="1845" y="1494"/>
                  </a:lnTo>
                  <a:cubicBezTo>
                    <a:pt x="1977" y="1274"/>
                    <a:pt x="2021" y="1054"/>
                    <a:pt x="1977" y="791"/>
                  </a:cubicBezTo>
                  <a:lnTo>
                    <a:pt x="1714" y="308"/>
                  </a:lnTo>
                  <a:lnTo>
                    <a:pt x="1362" y="44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1" name="Google Shape;791;p22"/>
            <p:cNvSpPr/>
            <p:nvPr/>
          </p:nvSpPr>
          <p:spPr>
            <a:xfrm rot="5400000">
              <a:off x="9132213" y="3241463"/>
              <a:ext cx="59325" cy="65950"/>
            </a:xfrm>
            <a:custGeom>
              <a:avLst/>
              <a:gdLst/>
              <a:ahLst/>
              <a:cxnLst/>
              <a:rect l="l" t="t" r="r" b="b"/>
              <a:pathLst>
                <a:path w="2373" h="2638" extrusionOk="0">
                  <a:moveTo>
                    <a:pt x="1012" y="0"/>
                  </a:moveTo>
                  <a:cubicBezTo>
                    <a:pt x="814" y="0"/>
                    <a:pt x="613" y="54"/>
                    <a:pt x="440" y="178"/>
                  </a:cubicBezTo>
                  <a:lnTo>
                    <a:pt x="176" y="486"/>
                  </a:lnTo>
                  <a:lnTo>
                    <a:pt x="44" y="793"/>
                  </a:lnTo>
                  <a:lnTo>
                    <a:pt x="0" y="1232"/>
                  </a:lnTo>
                  <a:cubicBezTo>
                    <a:pt x="0" y="1320"/>
                    <a:pt x="44" y="1452"/>
                    <a:pt x="88" y="1540"/>
                  </a:cubicBezTo>
                  <a:cubicBezTo>
                    <a:pt x="220" y="2198"/>
                    <a:pt x="791" y="2638"/>
                    <a:pt x="1494" y="2638"/>
                  </a:cubicBezTo>
                  <a:lnTo>
                    <a:pt x="1801" y="2506"/>
                  </a:lnTo>
                  <a:lnTo>
                    <a:pt x="2021" y="2286"/>
                  </a:lnTo>
                  <a:lnTo>
                    <a:pt x="2240" y="2023"/>
                  </a:lnTo>
                  <a:cubicBezTo>
                    <a:pt x="2372" y="1671"/>
                    <a:pt x="2372" y="1320"/>
                    <a:pt x="2240" y="969"/>
                  </a:cubicBezTo>
                  <a:cubicBezTo>
                    <a:pt x="2109" y="573"/>
                    <a:pt x="1845" y="266"/>
                    <a:pt x="1450" y="90"/>
                  </a:cubicBezTo>
                  <a:cubicBezTo>
                    <a:pt x="1316" y="33"/>
                    <a:pt x="1165" y="0"/>
                    <a:pt x="1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2" name="Google Shape;792;p22"/>
            <p:cNvSpPr/>
            <p:nvPr/>
          </p:nvSpPr>
          <p:spPr>
            <a:xfrm rot="5400000">
              <a:off x="8416263" y="4107838"/>
              <a:ext cx="36275" cy="38450"/>
            </a:xfrm>
            <a:custGeom>
              <a:avLst/>
              <a:gdLst/>
              <a:ahLst/>
              <a:cxnLst/>
              <a:rect l="l" t="t" r="r" b="b"/>
              <a:pathLst>
                <a:path w="1451" h="1538" extrusionOk="0">
                  <a:moveTo>
                    <a:pt x="528" y="0"/>
                  </a:moveTo>
                  <a:lnTo>
                    <a:pt x="352" y="132"/>
                  </a:lnTo>
                  <a:lnTo>
                    <a:pt x="89" y="571"/>
                  </a:lnTo>
                  <a:cubicBezTo>
                    <a:pt x="45" y="703"/>
                    <a:pt x="1" y="835"/>
                    <a:pt x="45" y="967"/>
                  </a:cubicBezTo>
                  <a:lnTo>
                    <a:pt x="176" y="1186"/>
                  </a:lnTo>
                  <a:lnTo>
                    <a:pt x="528" y="1494"/>
                  </a:lnTo>
                  <a:cubicBezTo>
                    <a:pt x="660" y="1538"/>
                    <a:pt x="791" y="1538"/>
                    <a:pt x="923" y="1538"/>
                  </a:cubicBezTo>
                  <a:lnTo>
                    <a:pt x="1143" y="1362"/>
                  </a:lnTo>
                  <a:lnTo>
                    <a:pt x="1362" y="967"/>
                  </a:lnTo>
                  <a:cubicBezTo>
                    <a:pt x="1406" y="835"/>
                    <a:pt x="1450" y="703"/>
                    <a:pt x="1450" y="571"/>
                  </a:cubicBezTo>
                  <a:lnTo>
                    <a:pt x="1318" y="352"/>
                  </a:lnTo>
                  <a:lnTo>
                    <a:pt x="923" y="44"/>
                  </a:lnTo>
                  <a:cubicBezTo>
                    <a:pt x="791" y="0"/>
                    <a:pt x="660" y="0"/>
                    <a:pt x="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3" name="Google Shape;793;p22"/>
            <p:cNvSpPr/>
            <p:nvPr/>
          </p:nvSpPr>
          <p:spPr>
            <a:xfrm rot="5400000">
              <a:off x="8066138" y="3211288"/>
              <a:ext cx="28550" cy="23075"/>
            </a:xfrm>
            <a:custGeom>
              <a:avLst/>
              <a:gdLst/>
              <a:ahLst/>
              <a:cxnLst/>
              <a:rect l="l" t="t" r="r" b="b"/>
              <a:pathLst>
                <a:path w="1142" h="923" extrusionOk="0">
                  <a:moveTo>
                    <a:pt x="626" y="1"/>
                  </a:moveTo>
                  <a:cubicBezTo>
                    <a:pt x="565" y="1"/>
                    <a:pt x="502" y="10"/>
                    <a:pt x="439" y="28"/>
                  </a:cubicBezTo>
                  <a:cubicBezTo>
                    <a:pt x="176" y="115"/>
                    <a:pt x="0" y="423"/>
                    <a:pt x="88" y="686"/>
                  </a:cubicBezTo>
                  <a:lnTo>
                    <a:pt x="264" y="906"/>
                  </a:lnTo>
                  <a:cubicBezTo>
                    <a:pt x="329" y="917"/>
                    <a:pt x="398" y="923"/>
                    <a:pt x="467" y="923"/>
                  </a:cubicBezTo>
                  <a:cubicBezTo>
                    <a:pt x="675" y="923"/>
                    <a:pt x="889" y="873"/>
                    <a:pt x="1054" y="774"/>
                  </a:cubicBezTo>
                  <a:lnTo>
                    <a:pt x="1142" y="467"/>
                  </a:lnTo>
                  <a:lnTo>
                    <a:pt x="1142" y="379"/>
                  </a:lnTo>
                  <a:cubicBezTo>
                    <a:pt x="1072" y="134"/>
                    <a:pt x="863" y="1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94" name="Google Shape;794;p22"/>
          <p:cNvGrpSpPr/>
          <p:nvPr/>
        </p:nvGrpSpPr>
        <p:grpSpPr>
          <a:xfrm rot="-5134204">
            <a:off x="22653" y="5509677"/>
            <a:ext cx="1736515" cy="1472123"/>
            <a:chOff x="-754697" y="1352100"/>
            <a:chExt cx="6171556" cy="3954075"/>
          </a:xfrm>
        </p:grpSpPr>
        <p:sp>
          <p:nvSpPr>
            <p:cNvPr id="795" name="Google Shape;795;p22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6" name="Google Shape;796;p22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7" name="Google Shape;797;p22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8" name="Google Shape;798;p22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9" name="Google Shape;799;p22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0" name="Google Shape;800;p22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1" name="Google Shape;801;p22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2" name="Google Shape;802;p22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3" name="Google Shape;803;p22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4" name="Google Shape;804;p22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5" name="Google Shape;805;p22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806" name="Google Shape;806;p22"/>
          <p:cNvSpPr txBox="1">
            <a:spLocks noGrp="1"/>
          </p:cNvSpPr>
          <p:nvPr>
            <p:ph type="title"/>
          </p:nvPr>
        </p:nvSpPr>
        <p:spPr>
          <a:xfrm>
            <a:off x="415600" y="623400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286890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numbers">
  <p:cSld name="Three big numbers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3"/>
          <p:cNvSpPr txBox="1">
            <a:spLocks noGrp="1"/>
          </p:cNvSpPr>
          <p:nvPr>
            <p:ph type="title"/>
          </p:nvPr>
        </p:nvSpPr>
        <p:spPr>
          <a:xfrm>
            <a:off x="1486767" y="1003100"/>
            <a:ext cx="64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09" name="Google Shape;809;p23"/>
          <p:cNvSpPr txBox="1">
            <a:spLocks noGrp="1"/>
          </p:cNvSpPr>
          <p:nvPr>
            <p:ph type="subTitle" idx="1"/>
          </p:nvPr>
        </p:nvSpPr>
        <p:spPr>
          <a:xfrm>
            <a:off x="1486767" y="1801033"/>
            <a:ext cx="581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10" name="Google Shape;810;p23"/>
          <p:cNvSpPr txBox="1">
            <a:spLocks noGrp="1"/>
          </p:cNvSpPr>
          <p:nvPr>
            <p:ph type="title" idx="2"/>
          </p:nvPr>
        </p:nvSpPr>
        <p:spPr>
          <a:xfrm>
            <a:off x="3195400" y="2715400"/>
            <a:ext cx="64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11" name="Google Shape;811;p23"/>
          <p:cNvSpPr txBox="1">
            <a:spLocks noGrp="1"/>
          </p:cNvSpPr>
          <p:nvPr>
            <p:ph type="subTitle" idx="3"/>
          </p:nvPr>
        </p:nvSpPr>
        <p:spPr>
          <a:xfrm>
            <a:off x="3195400" y="3513333"/>
            <a:ext cx="581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sp>
        <p:nvSpPr>
          <p:cNvPr id="812" name="Google Shape;812;p23"/>
          <p:cNvSpPr txBox="1">
            <a:spLocks noGrp="1"/>
          </p:cNvSpPr>
          <p:nvPr>
            <p:ph type="title" idx="4"/>
          </p:nvPr>
        </p:nvSpPr>
        <p:spPr>
          <a:xfrm>
            <a:off x="4832333" y="4427700"/>
            <a:ext cx="64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813" name="Google Shape;813;p23"/>
          <p:cNvSpPr txBox="1">
            <a:spLocks noGrp="1"/>
          </p:cNvSpPr>
          <p:nvPr>
            <p:ph type="subTitle" idx="5"/>
          </p:nvPr>
        </p:nvSpPr>
        <p:spPr>
          <a:xfrm>
            <a:off x="4832333" y="5225633"/>
            <a:ext cx="581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  <p:grpSp>
        <p:nvGrpSpPr>
          <p:cNvPr id="814" name="Google Shape;814;p23"/>
          <p:cNvGrpSpPr/>
          <p:nvPr/>
        </p:nvGrpSpPr>
        <p:grpSpPr>
          <a:xfrm flipH="1">
            <a:off x="8429478" y="-1285242"/>
            <a:ext cx="4769833" cy="5562163"/>
            <a:chOff x="-664267" y="-780406"/>
            <a:chExt cx="3577375" cy="4171622"/>
          </a:xfrm>
        </p:grpSpPr>
        <p:sp>
          <p:nvSpPr>
            <p:cNvPr id="815" name="Google Shape;815;p23"/>
            <p:cNvSpPr/>
            <p:nvPr/>
          </p:nvSpPr>
          <p:spPr>
            <a:xfrm rot="-9527801">
              <a:off x="-112352" y="-452067"/>
              <a:ext cx="2473547" cy="351494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6" name="Google Shape;816;p23"/>
            <p:cNvSpPr/>
            <p:nvPr/>
          </p:nvSpPr>
          <p:spPr>
            <a:xfrm rot="-9527801">
              <a:off x="1067809" y="1094508"/>
              <a:ext cx="16544" cy="9688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7" name="Google Shape;817;p23"/>
            <p:cNvSpPr/>
            <p:nvPr/>
          </p:nvSpPr>
          <p:spPr>
            <a:xfrm rot="-9527801">
              <a:off x="1469052" y="1387158"/>
              <a:ext cx="15180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8" name="Google Shape;818;p23"/>
            <p:cNvSpPr/>
            <p:nvPr/>
          </p:nvSpPr>
          <p:spPr>
            <a:xfrm rot="-9527801">
              <a:off x="1386086" y="423441"/>
              <a:ext cx="19273" cy="15726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9" name="Google Shape;819;p23"/>
            <p:cNvSpPr/>
            <p:nvPr/>
          </p:nvSpPr>
          <p:spPr>
            <a:xfrm rot="-9527801">
              <a:off x="2017466" y="332224"/>
              <a:ext cx="17909" cy="16067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0" name="Google Shape;820;p23"/>
            <p:cNvSpPr/>
            <p:nvPr/>
          </p:nvSpPr>
          <p:spPr>
            <a:xfrm rot="-9527801">
              <a:off x="1934750" y="61655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1" name="Google Shape;821;p23"/>
            <p:cNvSpPr/>
            <p:nvPr/>
          </p:nvSpPr>
          <p:spPr>
            <a:xfrm rot="-9527801">
              <a:off x="1761762" y="482213"/>
              <a:ext cx="12417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2" name="Google Shape;822;p23"/>
            <p:cNvSpPr/>
            <p:nvPr/>
          </p:nvSpPr>
          <p:spPr>
            <a:xfrm rot="-9527801">
              <a:off x="1623811" y="262326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3" name="Google Shape;823;p23"/>
            <p:cNvSpPr/>
            <p:nvPr/>
          </p:nvSpPr>
          <p:spPr>
            <a:xfrm rot="-9527801">
              <a:off x="2103455" y="512951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4" name="Google Shape;824;p23"/>
            <p:cNvSpPr/>
            <p:nvPr/>
          </p:nvSpPr>
          <p:spPr>
            <a:xfrm rot="-9527801">
              <a:off x="1245107" y="1351949"/>
              <a:ext cx="13781" cy="17909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5" name="Google Shape;825;p23"/>
            <p:cNvSpPr/>
            <p:nvPr/>
          </p:nvSpPr>
          <p:spPr>
            <a:xfrm rot="-9527801">
              <a:off x="1651070" y="1318561"/>
              <a:ext cx="42674" cy="35783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6" name="Google Shape;826;p23"/>
            <p:cNvSpPr/>
            <p:nvPr/>
          </p:nvSpPr>
          <p:spPr>
            <a:xfrm rot="-9527801">
              <a:off x="1347731" y="1099884"/>
              <a:ext cx="23435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7" name="Google Shape;827;p23"/>
            <p:cNvSpPr/>
            <p:nvPr/>
          </p:nvSpPr>
          <p:spPr>
            <a:xfrm rot="-9527801">
              <a:off x="2026810" y="1372567"/>
              <a:ext cx="23435" cy="25686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8" name="Google Shape;828;p23"/>
            <p:cNvSpPr/>
            <p:nvPr/>
          </p:nvSpPr>
          <p:spPr>
            <a:xfrm rot="-9527801">
              <a:off x="2035269" y="1138251"/>
              <a:ext cx="23401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9" name="Google Shape;829;p23"/>
            <p:cNvSpPr/>
            <p:nvPr/>
          </p:nvSpPr>
          <p:spPr>
            <a:xfrm rot="-9527801">
              <a:off x="1361634" y="1227433"/>
              <a:ext cx="24799" cy="25686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0" name="Google Shape;830;p23"/>
            <p:cNvSpPr/>
            <p:nvPr/>
          </p:nvSpPr>
          <p:spPr>
            <a:xfrm rot="-9527801">
              <a:off x="1359652" y="1561676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1" name="Google Shape;831;p23"/>
            <p:cNvSpPr/>
            <p:nvPr/>
          </p:nvSpPr>
          <p:spPr>
            <a:xfrm rot="-9527801">
              <a:off x="1565233" y="1589795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2" name="Google Shape;832;p23"/>
            <p:cNvSpPr/>
            <p:nvPr/>
          </p:nvSpPr>
          <p:spPr>
            <a:xfrm rot="-9527801">
              <a:off x="1704325" y="1438955"/>
              <a:ext cx="28927" cy="27528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3" name="Google Shape;833;p23"/>
            <p:cNvSpPr/>
            <p:nvPr/>
          </p:nvSpPr>
          <p:spPr>
            <a:xfrm rot="-9527801">
              <a:off x="1583564" y="1460904"/>
              <a:ext cx="26164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4" name="Google Shape;834;p23"/>
            <p:cNvSpPr/>
            <p:nvPr/>
          </p:nvSpPr>
          <p:spPr>
            <a:xfrm rot="-9527801">
              <a:off x="1857953" y="1560406"/>
              <a:ext cx="15180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5" name="Google Shape;835;p23"/>
            <p:cNvSpPr/>
            <p:nvPr/>
          </p:nvSpPr>
          <p:spPr>
            <a:xfrm rot="-9527801">
              <a:off x="1537989" y="815669"/>
              <a:ext cx="39911" cy="49428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6" name="Google Shape;836;p23"/>
            <p:cNvSpPr/>
            <p:nvPr/>
          </p:nvSpPr>
          <p:spPr>
            <a:xfrm rot="-9527801">
              <a:off x="1736219" y="702689"/>
              <a:ext cx="22070" cy="25891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7" name="Google Shape;837;p23"/>
            <p:cNvSpPr/>
            <p:nvPr/>
          </p:nvSpPr>
          <p:spPr>
            <a:xfrm rot="-9527801">
              <a:off x="1875528" y="835184"/>
              <a:ext cx="39911" cy="42708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8" name="Google Shape;838;p23"/>
            <p:cNvSpPr/>
            <p:nvPr/>
          </p:nvSpPr>
          <p:spPr>
            <a:xfrm rot="-9527801">
              <a:off x="1619619" y="834683"/>
              <a:ext cx="39945" cy="39297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9" name="Google Shape;839;p23"/>
            <p:cNvSpPr/>
            <p:nvPr/>
          </p:nvSpPr>
          <p:spPr>
            <a:xfrm rot="-9527801">
              <a:off x="1217568" y="696867"/>
              <a:ext cx="22070" cy="26198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0" name="Google Shape;840;p23"/>
            <p:cNvSpPr/>
            <p:nvPr/>
          </p:nvSpPr>
          <p:spPr>
            <a:xfrm rot="-9527801">
              <a:off x="1673170" y="1032396"/>
              <a:ext cx="33054" cy="35920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1" name="Google Shape;841;p23"/>
            <p:cNvSpPr/>
            <p:nvPr/>
          </p:nvSpPr>
          <p:spPr>
            <a:xfrm rot="-9527801">
              <a:off x="1547831" y="1050862"/>
              <a:ext cx="35783" cy="37182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2" name="Google Shape;842;p23"/>
            <p:cNvSpPr/>
            <p:nvPr/>
          </p:nvSpPr>
          <p:spPr>
            <a:xfrm rot="-9527801">
              <a:off x="1295543" y="1023597"/>
              <a:ext cx="15146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3" name="Google Shape;843;p23"/>
            <p:cNvSpPr/>
            <p:nvPr/>
          </p:nvSpPr>
          <p:spPr>
            <a:xfrm rot="-9527801">
              <a:off x="1343161" y="928295"/>
              <a:ext cx="23435" cy="26710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4" name="Google Shape;844;p23"/>
            <p:cNvSpPr/>
            <p:nvPr/>
          </p:nvSpPr>
          <p:spPr>
            <a:xfrm rot="-9527801">
              <a:off x="1606046" y="475556"/>
              <a:ext cx="15180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5" name="Google Shape;845;p23"/>
            <p:cNvSpPr/>
            <p:nvPr/>
          </p:nvSpPr>
          <p:spPr>
            <a:xfrm rot="-9527801">
              <a:off x="1560542" y="1180655"/>
              <a:ext cx="39945" cy="39911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6" name="Google Shape;846;p23"/>
            <p:cNvSpPr/>
            <p:nvPr/>
          </p:nvSpPr>
          <p:spPr>
            <a:xfrm rot="-9527801">
              <a:off x="2063771" y="930861"/>
              <a:ext cx="27562" cy="27085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7" name="Google Shape;847;p23"/>
            <p:cNvSpPr/>
            <p:nvPr/>
          </p:nvSpPr>
          <p:spPr>
            <a:xfrm rot="-9527801">
              <a:off x="1766592" y="1057350"/>
              <a:ext cx="31690" cy="3660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8" name="Google Shape;848;p23"/>
            <p:cNvSpPr/>
            <p:nvPr/>
          </p:nvSpPr>
          <p:spPr>
            <a:xfrm rot="-9527801">
              <a:off x="1809023" y="1291630"/>
              <a:ext cx="38546" cy="42810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9" name="Google Shape;849;p23"/>
            <p:cNvSpPr/>
            <p:nvPr/>
          </p:nvSpPr>
          <p:spPr>
            <a:xfrm rot="-9527801">
              <a:off x="1474706" y="666969"/>
              <a:ext cx="23401" cy="23401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0" name="Google Shape;850;p23"/>
            <p:cNvSpPr/>
            <p:nvPr/>
          </p:nvSpPr>
          <p:spPr>
            <a:xfrm rot="-9527801">
              <a:off x="2100858" y="669152"/>
              <a:ext cx="19307" cy="15419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51" name="Google Shape;851;p23"/>
          <p:cNvGrpSpPr/>
          <p:nvPr/>
        </p:nvGrpSpPr>
        <p:grpSpPr>
          <a:xfrm>
            <a:off x="-1424745" y="3336749"/>
            <a:ext cx="5574681" cy="4799448"/>
            <a:chOff x="-1068559" y="2502562"/>
            <a:chExt cx="4181011" cy="3599586"/>
          </a:xfrm>
        </p:grpSpPr>
        <p:sp>
          <p:nvSpPr>
            <p:cNvPr id="852" name="Google Shape;852;p23"/>
            <p:cNvSpPr/>
            <p:nvPr/>
          </p:nvSpPr>
          <p:spPr>
            <a:xfrm rot="6704763">
              <a:off x="-214760" y="2544978"/>
              <a:ext cx="2473413" cy="3514755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3" name="Google Shape;853;p23"/>
            <p:cNvSpPr/>
            <p:nvPr/>
          </p:nvSpPr>
          <p:spPr>
            <a:xfrm rot="7217726">
              <a:off x="802535" y="4312647"/>
              <a:ext cx="16544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4" name="Google Shape;854;p23"/>
            <p:cNvSpPr/>
            <p:nvPr/>
          </p:nvSpPr>
          <p:spPr>
            <a:xfrm rot="7217726">
              <a:off x="1155721" y="3963156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5" name="Google Shape;855;p23"/>
            <p:cNvSpPr/>
            <p:nvPr/>
          </p:nvSpPr>
          <p:spPr>
            <a:xfrm rot="7217726">
              <a:off x="192044" y="3888462"/>
              <a:ext cx="19273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6" name="Google Shape;856;p23"/>
            <p:cNvSpPr/>
            <p:nvPr/>
          </p:nvSpPr>
          <p:spPr>
            <a:xfrm rot="7217726">
              <a:off x="202477" y="325115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7" name="Google Shape;857;p23"/>
            <p:cNvSpPr/>
            <p:nvPr/>
          </p:nvSpPr>
          <p:spPr>
            <a:xfrm rot="7217726">
              <a:off x="473627" y="3371247"/>
              <a:ext cx="22070" cy="26641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8" name="Google Shape;858;p23"/>
            <p:cNvSpPr/>
            <p:nvPr/>
          </p:nvSpPr>
          <p:spPr>
            <a:xfrm rot="7217726">
              <a:off x="311477" y="3530909"/>
              <a:ext cx="12416" cy="14020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9" name="Google Shape;859;p23"/>
            <p:cNvSpPr/>
            <p:nvPr/>
          </p:nvSpPr>
          <p:spPr>
            <a:xfrm rot="7217726">
              <a:off x="73236" y="3630643"/>
              <a:ext cx="13781" cy="16544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0" name="Google Shape;860;p23"/>
            <p:cNvSpPr/>
            <p:nvPr/>
          </p:nvSpPr>
          <p:spPr>
            <a:xfrm rot="7217726">
              <a:off x="396655" y="3196498"/>
              <a:ext cx="13781" cy="16885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1" name="Google Shape;861;p23"/>
            <p:cNvSpPr/>
            <p:nvPr/>
          </p:nvSpPr>
          <p:spPr>
            <a:xfrm rot="7217726">
              <a:off x="1089968" y="4176162"/>
              <a:ext cx="13781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2" name="Google Shape;862;p23"/>
            <p:cNvSpPr/>
            <p:nvPr/>
          </p:nvSpPr>
          <p:spPr>
            <a:xfrm rot="7217726">
              <a:off x="1117804" y="3748249"/>
              <a:ext cx="42673" cy="35782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3" name="Google Shape;863;p23"/>
            <p:cNvSpPr/>
            <p:nvPr/>
          </p:nvSpPr>
          <p:spPr>
            <a:xfrm rot="7217726">
              <a:off x="856800" y="4027194"/>
              <a:ext cx="23434" cy="25140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4" name="Google Shape;864;p23"/>
            <p:cNvSpPr/>
            <p:nvPr/>
          </p:nvSpPr>
          <p:spPr>
            <a:xfrm rot="7217726">
              <a:off x="1233611" y="3399525"/>
              <a:ext cx="23434" cy="25685"/>
            </a:xfrm>
            <a:custGeom>
              <a:avLst/>
              <a:gdLst/>
              <a:ahLst/>
              <a:cxnLst/>
              <a:rect l="l" t="t" r="r" b="b"/>
              <a:pathLst>
                <a:path w="687" h="753" extrusionOk="0">
                  <a:moveTo>
                    <a:pt x="375" y="0"/>
                  </a:moveTo>
                  <a:cubicBezTo>
                    <a:pt x="304" y="0"/>
                    <a:pt x="233" y="20"/>
                    <a:pt x="162" y="67"/>
                  </a:cubicBezTo>
                  <a:lnTo>
                    <a:pt x="122" y="147"/>
                  </a:lnTo>
                  <a:lnTo>
                    <a:pt x="1" y="309"/>
                  </a:lnTo>
                  <a:lnTo>
                    <a:pt x="1" y="430"/>
                  </a:lnTo>
                  <a:cubicBezTo>
                    <a:pt x="41" y="591"/>
                    <a:pt x="202" y="752"/>
                    <a:pt x="404" y="752"/>
                  </a:cubicBezTo>
                  <a:lnTo>
                    <a:pt x="485" y="752"/>
                  </a:lnTo>
                  <a:lnTo>
                    <a:pt x="606" y="712"/>
                  </a:lnTo>
                  <a:lnTo>
                    <a:pt x="646" y="631"/>
                  </a:lnTo>
                  <a:cubicBezTo>
                    <a:pt x="686" y="510"/>
                    <a:pt x="686" y="389"/>
                    <a:pt x="646" y="268"/>
                  </a:cubicBezTo>
                  <a:cubicBezTo>
                    <a:pt x="646" y="188"/>
                    <a:pt x="565" y="67"/>
                    <a:pt x="525" y="26"/>
                  </a:cubicBezTo>
                  <a:cubicBezTo>
                    <a:pt x="475" y="10"/>
                    <a:pt x="425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5" name="Google Shape;865;p23"/>
            <p:cNvSpPr/>
            <p:nvPr/>
          </p:nvSpPr>
          <p:spPr>
            <a:xfrm rot="7217726">
              <a:off x="1003160" y="3354541"/>
              <a:ext cx="23400" cy="24799"/>
            </a:xfrm>
            <a:custGeom>
              <a:avLst/>
              <a:gdLst/>
              <a:ahLst/>
              <a:cxnLst/>
              <a:rect l="l" t="t" r="r" b="b"/>
              <a:pathLst>
                <a:path w="686" h="727" extrusionOk="0">
                  <a:moveTo>
                    <a:pt x="242" y="0"/>
                  </a:moveTo>
                  <a:lnTo>
                    <a:pt x="162" y="81"/>
                  </a:lnTo>
                  <a:lnTo>
                    <a:pt x="41" y="242"/>
                  </a:lnTo>
                  <a:cubicBezTo>
                    <a:pt x="0" y="323"/>
                    <a:pt x="0" y="404"/>
                    <a:pt x="41" y="444"/>
                  </a:cubicBezTo>
                  <a:lnTo>
                    <a:pt x="81" y="565"/>
                  </a:lnTo>
                  <a:lnTo>
                    <a:pt x="283" y="686"/>
                  </a:lnTo>
                  <a:cubicBezTo>
                    <a:pt x="323" y="726"/>
                    <a:pt x="363" y="726"/>
                    <a:pt x="444" y="726"/>
                  </a:cubicBezTo>
                  <a:lnTo>
                    <a:pt x="524" y="646"/>
                  </a:lnTo>
                  <a:lnTo>
                    <a:pt x="686" y="444"/>
                  </a:lnTo>
                  <a:cubicBezTo>
                    <a:pt x="686" y="363"/>
                    <a:pt x="686" y="323"/>
                    <a:pt x="686" y="242"/>
                  </a:cubicBezTo>
                  <a:lnTo>
                    <a:pt x="605" y="16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6" name="Google Shape;866;p23"/>
            <p:cNvSpPr/>
            <p:nvPr/>
          </p:nvSpPr>
          <p:spPr>
            <a:xfrm rot="7217726">
              <a:off x="984633" y="4032715"/>
              <a:ext cx="24799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7" name="Google Shape;867;p23"/>
            <p:cNvSpPr/>
            <p:nvPr/>
          </p:nvSpPr>
          <p:spPr>
            <a:xfrm rot="7217726">
              <a:off x="1316026" y="4095450"/>
              <a:ext cx="13781" cy="19682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8" name="Google Shape;868;p23"/>
            <p:cNvSpPr/>
            <p:nvPr/>
          </p:nvSpPr>
          <p:spPr>
            <a:xfrm rot="7217726">
              <a:off x="1372651" y="3897634"/>
              <a:ext cx="16544" cy="14702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9" name="Google Shape;869;p23"/>
            <p:cNvSpPr/>
            <p:nvPr/>
          </p:nvSpPr>
          <p:spPr>
            <a:xfrm rot="7217726">
              <a:off x="1246806" y="3724950"/>
              <a:ext cx="28926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0" name="Google Shape;870;p23"/>
            <p:cNvSpPr/>
            <p:nvPr/>
          </p:nvSpPr>
          <p:spPr>
            <a:xfrm rot="7217726">
              <a:off x="1250579" y="3849006"/>
              <a:ext cx="26163" cy="27562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1" name="Google Shape;871;p23"/>
            <p:cNvSpPr/>
            <p:nvPr/>
          </p:nvSpPr>
          <p:spPr>
            <a:xfrm rot="7217726">
              <a:off x="1391534" y="3603714"/>
              <a:ext cx="15179" cy="16885"/>
            </a:xfrm>
            <a:custGeom>
              <a:avLst/>
              <a:gdLst/>
              <a:ahLst/>
              <a:cxnLst/>
              <a:rect l="l" t="t" r="r" b="b"/>
              <a:pathLst>
                <a:path w="445" h="495" extrusionOk="0">
                  <a:moveTo>
                    <a:pt x="224" y="0"/>
                  </a:moveTo>
                  <a:cubicBezTo>
                    <a:pt x="203" y="0"/>
                    <a:pt x="183" y="4"/>
                    <a:pt x="162" y="11"/>
                  </a:cubicBezTo>
                  <a:lnTo>
                    <a:pt x="41" y="212"/>
                  </a:lnTo>
                  <a:cubicBezTo>
                    <a:pt x="41" y="253"/>
                    <a:pt x="0" y="293"/>
                    <a:pt x="0" y="373"/>
                  </a:cubicBezTo>
                  <a:lnTo>
                    <a:pt x="121" y="494"/>
                  </a:lnTo>
                  <a:lnTo>
                    <a:pt x="162" y="494"/>
                  </a:lnTo>
                  <a:cubicBezTo>
                    <a:pt x="242" y="494"/>
                    <a:pt x="323" y="494"/>
                    <a:pt x="404" y="454"/>
                  </a:cubicBezTo>
                  <a:lnTo>
                    <a:pt x="444" y="293"/>
                  </a:lnTo>
                  <a:lnTo>
                    <a:pt x="444" y="212"/>
                  </a:lnTo>
                  <a:cubicBezTo>
                    <a:pt x="411" y="79"/>
                    <a:pt x="322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2" name="Google Shape;872;p23"/>
            <p:cNvSpPr/>
            <p:nvPr/>
          </p:nvSpPr>
          <p:spPr>
            <a:xfrm rot="7217726">
              <a:off x="611281" y="3776068"/>
              <a:ext cx="39910" cy="49427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3" name="Google Shape;873;p23"/>
            <p:cNvSpPr/>
            <p:nvPr/>
          </p:nvSpPr>
          <p:spPr>
            <a:xfrm rot="7217726">
              <a:off x="526935" y="3581202"/>
              <a:ext cx="22070" cy="25890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4" name="Google Shape;874;p23"/>
            <p:cNvSpPr/>
            <p:nvPr/>
          </p:nvSpPr>
          <p:spPr>
            <a:xfrm rot="7217726">
              <a:off x="680564" y="3448694"/>
              <a:ext cx="39910" cy="42707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5" name="Google Shape;875;p23"/>
            <p:cNvSpPr/>
            <p:nvPr/>
          </p:nvSpPr>
          <p:spPr>
            <a:xfrm rot="7217726">
              <a:off x="637937" y="3702719"/>
              <a:ext cx="39944" cy="39296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6" name="Google Shape;876;p23"/>
            <p:cNvSpPr/>
            <p:nvPr/>
          </p:nvSpPr>
          <p:spPr>
            <a:xfrm rot="7217726">
              <a:off x="439392" y="4092269"/>
              <a:ext cx="22070" cy="26197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7" name="Google Shape;877;p23"/>
            <p:cNvSpPr/>
            <p:nvPr/>
          </p:nvSpPr>
          <p:spPr>
            <a:xfrm rot="7217726">
              <a:off x="842854" y="3685905"/>
              <a:ext cx="33053" cy="35919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8" name="Google Shape;878;p23"/>
            <p:cNvSpPr/>
            <p:nvPr/>
          </p:nvSpPr>
          <p:spPr>
            <a:xfrm rot="7217726">
              <a:off x="840757" y="3810704"/>
              <a:ext cx="35782" cy="37181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9" name="Google Shape;879;p23"/>
            <p:cNvSpPr/>
            <p:nvPr/>
          </p:nvSpPr>
          <p:spPr>
            <a:xfrm rot="7217726">
              <a:off x="773838" y="4073218"/>
              <a:ext cx="15145" cy="19307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0" name="Google Shape;880;p23"/>
            <p:cNvSpPr/>
            <p:nvPr/>
          </p:nvSpPr>
          <p:spPr>
            <a:xfrm rot="7217726">
              <a:off x="687425" y="4003935"/>
              <a:ext cx="23434" cy="26709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1" name="Google Shape;881;p23"/>
            <p:cNvSpPr/>
            <p:nvPr/>
          </p:nvSpPr>
          <p:spPr>
            <a:xfrm rot="7217726">
              <a:off x="280383" y="3681184"/>
              <a:ext cx="15179" cy="16544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2" name="Google Shape;882;p23"/>
            <p:cNvSpPr/>
            <p:nvPr/>
          </p:nvSpPr>
          <p:spPr>
            <a:xfrm rot="7217726">
              <a:off x="970519" y="3815457"/>
              <a:ext cx="39944" cy="39910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3" name="Google Shape;883;p23"/>
            <p:cNvSpPr/>
            <p:nvPr/>
          </p:nvSpPr>
          <p:spPr>
            <a:xfrm rot="7217726">
              <a:off x="802263" y="3290613"/>
              <a:ext cx="27562" cy="27084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4" name="Google Shape;884;p23"/>
            <p:cNvSpPr/>
            <p:nvPr/>
          </p:nvSpPr>
          <p:spPr>
            <a:xfrm rot="7217726">
              <a:off x="883164" y="3597989"/>
              <a:ext cx="31689" cy="36601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5" name="Google Shape;885;p23"/>
            <p:cNvSpPr/>
            <p:nvPr/>
          </p:nvSpPr>
          <p:spPr>
            <a:xfrm rot="7217726">
              <a:off x="1121376" y="3587110"/>
              <a:ext cx="38545" cy="42809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6" name="Google Shape;886;p23"/>
            <p:cNvSpPr/>
            <p:nvPr/>
          </p:nvSpPr>
          <p:spPr>
            <a:xfrm rot="7217726">
              <a:off x="448557" y="3834167"/>
              <a:ext cx="23400" cy="23400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7" name="Google Shape;887;p23"/>
            <p:cNvSpPr/>
            <p:nvPr/>
          </p:nvSpPr>
          <p:spPr>
            <a:xfrm rot="7217726">
              <a:off x="547427" y="3221631"/>
              <a:ext cx="19307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50874489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4"/>
          <p:cNvSpPr txBox="1">
            <a:spLocks noGrp="1"/>
          </p:cNvSpPr>
          <p:nvPr>
            <p:ph type="title"/>
          </p:nvPr>
        </p:nvSpPr>
        <p:spPr>
          <a:xfrm>
            <a:off x="6907433" y="2102800"/>
            <a:ext cx="4333600" cy="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890" name="Google Shape;890;p24"/>
          <p:cNvGrpSpPr/>
          <p:nvPr/>
        </p:nvGrpSpPr>
        <p:grpSpPr>
          <a:xfrm rot="8692989">
            <a:off x="9509857" y="5758890"/>
            <a:ext cx="3048492" cy="1693669"/>
            <a:chOff x="3611961" y="-41589"/>
            <a:chExt cx="3514763" cy="2473418"/>
          </a:xfrm>
        </p:grpSpPr>
        <p:sp>
          <p:nvSpPr>
            <p:cNvPr id="891" name="Google Shape;891;p24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2" name="Google Shape;892;p24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3" name="Google Shape;893;p24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4" name="Google Shape;894;p24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5" name="Google Shape;895;p24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6" name="Google Shape;896;p24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7" name="Google Shape;897;p24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8" name="Google Shape;898;p24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9" name="Google Shape;899;p24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0" name="Google Shape;900;p24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1" name="Google Shape;901;p24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2" name="Google Shape;902;p24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3" name="Google Shape;903;p24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4" name="Google Shape;904;p24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5" name="Google Shape;905;p24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6" name="Google Shape;906;p24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7" name="Google Shape;907;p24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8" name="Google Shape;908;p24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9" name="Google Shape;909;p24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0" name="Google Shape;910;p24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1" name="Google Shape;911;p24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2" name="Google Shape;912;p24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3" name="Google Shape;913;p24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4" name="Google Shape;914;p24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5" name="Google Shape;915;p24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6" name="Google Shape;916;p24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7" name="Google Shape;917;p24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8" name="Google Shape;918;p24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9" name="Google Shape;919;p24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0" name="Google Shape;920;p24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1" name="Google Shape;921;p24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2" name="Google Shape;922;p24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3" name="Google Shape;923;p24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4" name="Google Shape;924;p24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25" name="Google Shape;925;p24"/>
          <p:cNvGrpSpPr/>
          <p:nvPr/>
        </p:nvGrpSpPr>
        <p:grpSpPr>
          <a:xfrm rot="1785685" flipH="1">
            <a:off x="-173487" y="5598506"/>
            <a:ext cx="1768787" cy="1519588"/>
            <a:chOff x="-754697" y="1352100"/>
            <a:chExt cx="6171556" cy="3954075"/>
          </a:xfrm>
        </p:grpSpPr>
        <p:sp>
          <p:nvSpPr>
            <p:cNvPr id="926" name="Google Shape;926;p24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7" name="Google Shape;927;p24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8" name="Google Shape;928;p24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29" name="Google Shape;929;p24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0" name="Google Shape;930;p24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1" name="Google Shape;931;p24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2" name="Google Shape;932;p24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3" name="Google Shape;933;p24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4" name="Google Shape;934;p24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5" name="Google Shape;935;p24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6" name="Google Shape;936;p24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37" name="Google Shape;937;p24"/>
          <p:cNvSpPr/>
          <p:nvPr/>
        </p:nvSpPr>
        <p:spPr>
          <a:xfrm>
            <a:off x="1456005" y="61679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38" name="Google Shape;938;p24"/>
          <p:cNvSpPr txBox="1">
            <a:spLocks noGrp="1"/>
          </p:cNvSpPr>
          <p:nvPr>
            <p:ph type="subTitle" idx="1"/>
          </p:nvPr>
        </p:nvSpPr>
        <p:spPr>
          <a:xfrm>
            <a:off x="7076833" y="2882400"/>
            <a:ext cx="3994800" cy="1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557552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5"/>
          <p:cNvSpPr txBox="1">
            <a:spLocks noGrp="1"/>
          </p:cNvSpPr>
          <p:nvPr>
            <p:ph type="title"/>
          </p:nvPr>
        </p:nvSpPr>
        <p:spPr>
          <a:xfrm>
            <a:off x="1767367" y="2102825"/>
            <a:ext cx="4333600" cy="8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grpSp>
        <p:nvGrpSpPr>
          <p:cNvPr id="941" name="Google Shape;941;p25"/>
          <p:cNvGrpSpPr/>
          <p:nvPr/>
        </p:nvGrpSpPr>
        <p:grpSpPr>
          <a:xfrm rot="-8692989" flipH="1">
            <a:off x="-940177" y="5701156"/>
            <a:ext cx="3048492" cy="1693669"/>
            <a:chOff x="3611961" y="-41589"/>
            <a:chExt cx="3514763" cy="2473418"/>
          </a:xfrm>
        </p:grpSpPr>
        <p:sp>
          <p:nvSpPr>
            <p:cNvPr id="942" name="Google Shape;942;p25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6BA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3" name="Google Shape;943;p25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4" name="Google Shape;944;p25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5" name="Google Shape;945;p25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6" name="Google Shape;946;p25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7" name="Google Shape;947;p25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8" name="Google Shape;948;p25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9" name="Google Shape;949;p25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0" name="Google Shape;950;p25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1" name="Google Shape;951;p25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2" name="Google Shape;952;p25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3" name="Google Shape;953;p25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4" name="Google Shape;954;p25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5" name="Google Shape;955;p25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6" name="Google Shape;956;p25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7" name="Google Shape;957;p25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8" name="Google Shape;958;p25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9" name="Google Shape;959;p25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0" name="Google Shape;960;p25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1" name="Google Shape;961;p25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2" name="Google Shape;962;p25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3" name="Google Shape;963;p25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4" name="Google Shape;964;p25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5" name="Google Shape;965;p25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6" name="Google Shape;966;p25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7" name="Google Shape;967;p25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8" name="Google Shape;968;p25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9" name="Google Shape;969;p25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0" name="Google Shape;970;p25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1" name="Google Shape;971;p25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2" name="Google Shape;972;p25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3" name="Google Shape;973;p25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4" name="Google Shape;974;p25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5" name="Google Shape;975;p25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76" name="Google Shape;976;p25"/>
          <p:cNvGrpSpPr/>
          <p:nvPr/>
        </p:nvGrpSpPr>
        <p:grpSpPr>
          <a:xfrm rot="-1785685">
            <a:off x="10495980" y="5317206"/>
            <a:ext cx="1768787" cy="1519588"/>
            <a:chOff x="-754697" y="1352100"/>
            <a:chExt cx="6171556" cy="3954075"/>
          </a:xfrm>
        </p:grpSpPr>
        <p:sp>
          <p:nvSpPr>
            <p:cNvPr id="977" name="Google Shape;977;p25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8" name="Google Shape;978;p25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9" name="Google Shape;979;p25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0" name="Google Shape;980;p25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1" name="Google Shape;981;p25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2" name="Google Shape;982;p25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3" name="Google Shape;983;p25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4" name="Google Shape;984;p25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5" name="Google Shape;985;p25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6" name="Google Shape;986;p25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7" name="Google Shape;987;p25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988" name="Google Shape;988;p25"/>
          <p:cNvSpPr/>
          <p:nvPr/>
        </p:nvSpPr>
        <p:spPr>
          <a:xfrm flipH="1">
            <a:off x="10323897" y="58866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89" name="Google Shape;989;p25"/>
          <p:cNvSpPr txBox="1">
            <a:spLocks noGrp="1"/>
          </p:cNvSpPr>
          <p:nvPr>
            <p:ph type="subTitle" idx="1"/>
          </p:nvPr>
        </p:nvSpPr>
        <p:spPr>
          <a:xfrm>
            <a:off x="1997133" y="2882433"/>
            <a:ext cx="3874000" cy="1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00921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1" name="Google Shape;991;p26"/>
          <p:cNvGrpSpPr/>
          <p:nvPr/>
        </p:nvGrpSpPr>
        <p:grpSpPr>
          <a:xfrm rot="6998630">
            <a:off x="9844337" y="5140128"/>
            <a:ext cx="3048343" cy="1693733"/>
            <a:chOff x="3611961" y="-41589"/>
            <a:chExt cx="3514763" cy="2473418"/>
          </a:xfrm>
        </p:grpSpPr>
        <p:sp>
          <p:nvSpPr>
            <p:cNvPr id="992" name="Google Shape;992;p26"/>
            <p:cNvSpPr/>
            <p:nvPr/>
          </p:nvSpPr>
          <p:spPr>
            <a:xfrm rot="-5400000">
              <a:off x="4132633" y="-562261"/>
              <a:ext cx="2473418" cy="3514763"/>
            </a:xfrm>
            <a:custGeom>
              <a:avLst/>
              <a:gdLst/>
              <a:ahLst/>
              <a:cxnLst/>
              <a:rect l="l" t="t" r="r" b="b"/>
              <a:pathLst>
                <a:path w="72513" h="103042" extrusionOk="0">
                  <a:moveTo>
                    <a:pt x="56380" y="1"/>
                  </a:moveTo>
                  <a:cubicBezTo>
                    <a:pt x="45008" y="20044"/>
                    <a:pt x="21415" y="28675"/>
                    <a:pt x="9679" y="48436"/>
                  </a:cubicBezTo>
                  <a:cubicBezTo>
                    <a:pt x="1" y="64648"/>
                    <a:pt x="444" y="87273"/>
                    <a:pt x="10728" y="103042"/>
                  </a:cubicBezTo>
                  <a:lnTo>
                    <a:pt x="22504" y="99815"/>
                  </a:lnTo>
                  <a:cubicBezTo>
                    <a:pt x="21496" y="98323"/>
                    <a:pt x="21657" y="96266"/>
                    <a:pt x="21940" y="94451"/>
                  </a:cubicBezTo>
                  <a:cubicBezTo>
                    <a:pt x="23391" y="86144"/>
                    <a:pt x="27908" y="78562"/>
                    <a:pt x="34240" y="73682"/>
                  </a:cubicBezTo>
                  <a:cubicBezTo>
                    <a:pt x="43556" y="66584"/>
                    <a:pt x="56138" y="65495"/>
                    <a:pt x="64608" y="57268"/>
                  </a:cubicBezTo>
                  <a:cubicBezTo>
                    <a:pt x="68721" y="53235"/>
                    <a:pt x="71463" y="47992"/>
                    <a:pt x="72512" y="42346"/>
                  </a:cubicBezTo>
                  <a:lnTo>
                    <a:pt x="56380" y="1"/>
                  </a:lnTo>
                  <a:close/>
                </a:path>
              </a:pathLst>
            </a:custGeom>
            <a:solidFill>
              <a:srgbClr val="FDE6BE">
                <a:alpha val="84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3" name="Google Shape;993;p26"/>
            <p:cNvSpPr/>
            <p:nvPr/>
          </p:nvSpPr>
          <p:spPr>
            <a:xfrm rot="-5400000">
              <a:off x="5535782" y="1070619"/>
              <a:ext cx="16543" cy="9687"/>
            </a:xfrm>
            <a:custGeom>
              <a:avLst/>
              <a:gdLst/>
              <a:ahLst/>
              <a:cxnLst/>
              <a:rect l="l" t="t" r="r" b="b"/>
              <a:pathLst>
                <a:path w="485" h="284" extrusionOk="0">
                  <a:moveTo>
                    <a:pt x="445" y="1"/>
                  </a:moveTo>
                  <a:lnTo>
                    <a:pt x="324" y="41"/>
                  </a:lnTo>
                  <a:cubicBezTo>
                    <a:pt x="283" y="41"/>
                    <a:pt x="253" y="31"/>
                    <a:pt x="218" y="31"/>
                  </a:cubicBezTo>
                  <a:cubicBezTo>
                    <a:pt x="182" y="31"/>
                    <a:pt x="142" y="41"/>
                    <a:pt x="82" y="81"/>
                  </a:cubicBezTo>
                  <a:lnTo>
                    <a:pt x="82" y="122"/>
                  </a:lnTo>
                  <a:lnTo>
                    <a:pt x="1" y="162"/>
                  </a:lnTo>
                  <a:cubicBezTo>
                    <a:pt x="1" y="202"/>
                    <a:pt x="41" y="243"/>
                    <a:pt x="82" y="283"/>
                  </a:cubicBezTo>
                  <a:lnTo>
                    <a:pt x="283" y="283"/>
                  </a:lnTo>
                  <a:cubicBezTo>
                    <a:pt x="404" y="243"/>
                    <a:pt x="485" y="122"/>
                    <a:pt x="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4" name="Google Shape;994;p26"/>
            <p:cNvSpPr/>
            <p:nvPr/>
          </p:nvSpPr>
          <p:spPr>
            <a:xfrm rot="-5400000">
              <a:off x="5408262" y="1549745"/>
              <a:ext cx="15179" cy="10199"/>
            </a:xfrm>
            <a:custGeom>
              <a:avLst/>
              <a:gdLst/>
              <a:ahLst/>
              <a:cxnLst/>
              <a:rect l="l" t="t" r="r" b="b"/>
              <a:pathLst>
                <a:path w="445" h="299" extrusionOk="0">
                  <a:moveTo>
                    <a:pt x="251" y="1"/>
                  </a:moveTo>
                  <a:cubicBezTo>
                    <a:pt x="222" y="1"/>
                    <a:pt x="192" y="6"/>
                    <a:pt x="162" y="16"/>
                  </a:cubicBezTo>
                  <a:cubicBezTo>
                    <a:pt x="121" y="16"/>
                    <a:pt x="81" y="56"/>
                    <a:pt x="41" y="97"/>
                  </a:cubicBezTo>
                  <a:cubicBezTo>
                    <a:pt x="0" y="177"/>
                    <a:pt x="0" y="258"/>
                    <a:pt x="0" y="298"/>
                  </a:cubicBezTo>
                  <a:lnTo>
                    <a:pt x="162" y="258"/>
                  </a:lnTo>
                  <a:cubicBezTo>
                    <a:pt x="162" y="258"/>
                    <a:pt x="198" y="276"/>
                    <a:pt x="245" y="276"/>
                  </a:cubicBezTo>
                  <a:cubicBezTo>
                    <a:pt x="269" y="276"/>
                    <a:pt x="296" y="272"/>
                    <a:pt x="323" y="258"/>
                  </a:cubicBezTo>
                  <a:cubicBezTo>
                    <a:pt x="323" y="258"/>
                    <a:pt x="323" y="218"/>
                    <a:pt x="323" y="218"/>
                  </a:cubicBezTo>
                  <a:lnTo>
                    <a:pt x="444" y="137"/>
                  </a:lnTo>
                  <a:cubicBezTo>
                    <a:pt x="414" y="46"/>
                    <a:pt x="338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5" name="Google Shape;995;p26"/>
            <p:cNvSpPr/>
            <p:nvPr/>
          </p:nvSpPr>
          <p:spPr>
            <a:xfrm rot="-5400000">
              <a:off x="6272848" y="1123984"/>
              <a:ext cx="19272" cy="15725"/>
            </a:xfrm>
            <a:custGeom>
              <a:avLst/>
              <a:gdLst/>
              <a:ahLst/>
              <a:cxnLst/>
              <a:rect l="l" t="t" r="r" b="b"/>
              <a:pathLst>
                <a:path w="565" h="461" extrusionOk="0">
                  <a:moveTo>
                    <a:pt x="284" y="0"/>
                  </a:moveTo>
                  <a:cubicBezTo>
                    <a:pt x="215" y="0"/>
                    <a:pt x="138" y="29"/>
                    <a:pt x="81" y="57"/>
                  </a:cubicBezTo>
                  <a:lnTo>
                    <a:pt x="0" y="218"/>
                  </a:lnTo>
                  <a:lnTo>
                    <a:pt x="81" y="380"/>
                  </a:lnTo>
                  <a:lnTo>
                    <a:pt x="242" y="460"/>
                  </a:lnTo>
                  <a:cubicBezTo>
                    <a:pt x="323" y="420"/>
                    <a:pt x="363" y="380"/>
                    <a:pt x="403" y="339"/>
                  </a:cubicBezTo>
                  <a:cubicBezTo>
                    <a:pt x="484" y="339"/>
                    <a:pt x="524" y="299"/>
                    <a:pt x="565" y="218"/>
                  </a:cubicBezTo>
                  <a:lnTo>
                    <a:pt x="444" y="17"/>
                  </a:lnTo>
                  <a:lnTo>
                    <a:pt x="363" y="17"/>
                  </a:lnTo>
                  <a:cubicBezTo>
                    <a:pt x="339" y="5"/>
                    <a:pt x="312" y="0"/>
                    <a:pt x="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6" name="Google Shape;996;p26"/>
            <p:cNvSpPr/>
            <p:nvPr/>
          </p:nvSpPr>
          <p:spPr>
            <a:xfrm rot="-5400000">
              <a:off x="6586524" y="1678885"/>
              <a:ext cx="17908" cy="16066"/>
            </a:xfrm>
            <a:custGeom>
              <a:avLst/>
              <a:gdLst/>
              <a:ahLst/>
              <a:cxnLst/>
              <a:rect l="l" t="t" r="r" b="b"/>
              <a:pathLst>
                <a:path w="525" h="471" extrusionOk="0">
                  <a:moveTo>
                    <a:pt x="283" y="0"/>
                  </a:moveTo>
                  <a:cubicBezTo>
                    <a:pt x="122" y="0"/>
                    <a:pt x="1" y="162"/>
                    <a:pt x="41" y="363"/>
                  </a:cubicBezTo>
                  <a:lnTo>
                    <a:pt x="122" y="444"/>
                  </a:lnTo>
                  <a:cubicBezTo>
                    <a:pt x="155" y="461"/>
                    <a:pt x="202" y="471"/>
                    <a:pt x="252" y="471"/>
                  </a:cubicBezTo>
                  <a:cubicBezTo>
                    <a:pt x="322" y="471"/>
                    <a:pt x="397" y="451"/>
                    <a:pt x="444" y="404"/>
                  </a:cubicBezTo>
                  <a:cubicBezTo>
                    <a:pt x="525" y="323"/>
                    <a:pt x="525" y="242"/>
                    <a:pt x="525" y="202"/>
                  </a:cubicBezTo>
                  <a:lnTo>
                    <a:pt x="404" y="81"/>
                  </a:lnTo>
                  <a:lnTo>
                    <a:pt x="444" y="81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7" name="Google Shape;997;p26"/>
            <p:cNvSpPr/>
            <p:nvPr/>
          </p:nvSpPr>
          <p:spPr>
            <a:xfrm rot="-5400000">
              <a:off x="6285264" y="1703172"/>
              <a:ext cx="22069" cy="26640"/>
            </a:xfrm>
            <a:custGeom>
              <a:avLst/>
              <a:gdLst/>
              <a:ahLst/>
              <a:cxnLst/>
              <a:rect l="l" t="t" r="r" b="b"/>
              <a:pathLst>
                <a:path w="647" h="781" extrusionOk="0">
                  <a:moveTo>
                    <a:pt x="347" y="1"/>
                  </a:moveTo>
                  <a:cubicBezTo>
                    <a:pt x="322" y="1"/>
                    <a:pt x="300" y="5"/>
                    <a:pt x="283" y="14"/>
                  </a:cubicBezTo>
                  <a:lnTo>
                    <a:pt x="203" y="14"/>
                  </a:lnTo>
                  <a:lnTo>
                    <a:pt x="82" y="94"/>
                  </a:lnTo>
                  <a:lnTo>
                    <a:pt x="41" y="175"/>
                  </a:lnTo>
                  <a:cubicBezTo>
                    <a:pt x="1" y="256"/>
                    <a:pt x="1" y="377"/>
                    <a:pt x="41" y="498"/>
                  </a:cubicBezTo>
                  <a:cubicBezTo>
                    <a:pt x="82" y="619"/>
                    <a:pt x="243" y="740"/>
                    <a:pt x="364" y="780"/>
                  </a:cubicBezTo>
                  <a:lnTo>
                    <a:pt x="525" y="699"/>
                  </a:lnTo>
                  <a:lnTo>
                    <a:pt x="646" y="538"/>
                  </a:lnTo>
                  <a:lnTo>
                    <a:pt x="646" y="336"/>
                  </a:lnTo>
                  <a:lnTo>
                    <a:pt x="646" y="296"/>
                  </a:lnTo>
                  <a:cubicBezTo>
                    <a:pt x="582" y="72"/>
                    <a:pt x="442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8" name="Google Shape;998;p26"/>
            <p:cNvSpPr/>
            <p:nvPr/>
          </p:nvSpPr>
          <p:spPr>
            <a:xfrm rot="-5400000">
              <a:off x="6356912" y="1492832"/>
              <a:ext cx="12416" cy="14019"/>
            </a:xfrm>
            <a:custGeom>
              <a:avLst/>
              <a:gdLst/>
              <a:ahLst/>
              <a:cxnLst/>
              <a:rect l="l" t="t" r="r" b="b"/>
              <a:pathLst>
                <a:path w="364" h="411" extrusionOk="0">
                  <a:moveTo>
                    <a:pt x="172" y="1"/>
                  </a:moveTo>
                  <a:cubicBezTo>
                    <a:pt x="156" y="1"/>
                    <a:pt x="140" y="3"/>
                    <a:pt x="122" y="7"/>
                  </a:cubicBezTo>
                  <a:lnTo>
                    <a:pt x="82" y="88"/>
                  </a:lnTo>
                  <a:lnTo>
                    <a:pt x="1" y="249"/>
                  </a:lnTo>
                  <a:cubicBezTo>
                    <a:pt x="1" y="290"/>
                    <a:pt x="41" y="370"/>
                    <a:pt x="122" y="410"/>
                  </a:cubicBezTo>
                  <a:cubicBezTo>
                    <a:pt x="203" y="410"/>
                    <a:pt x="243" y="410"/>
                    <a:pt x="324" y="370"/>
                  </a:cubicBezTo>
                  <a:lnTo>
                    <a:pt x="364" y="209"/>
                  </a:lnTo>
                  <a:lnTo>
                    <a:pt x="364" y="169"/>
                  </a:lnTo>
                  <a:cubicBezTo>
                    <a:pt x="364" y="133"/>
                    <a:pt x="300" y="1"/>
                    <a:pt x="1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9" name="Google Shape;999;p26"/>
            <p:cNvSpPr/>
            <p:nvPr/>
          </p:nvSpPr>
          <p:spPr>
            <a:xfrm rot="-5400000">
              <a:off x="6510407" y="1284522"/>
              <a:ext cx="13780" cy="16543"/>
            </a:xfrm>
            <a:custGeom>
              <a:avLst/>
              <a:gdLst/>
              <a:ahLst/>
              <a:cxnLst/>
              <a:rect l="l" t="t" r="r" b="b"/>
              <a:pathLst>
                <a:path w="404" h="485" extrusionOk="0">
                  <a:moveTo>
                    <a:pt x="121" y="1"/>
                  </a:moveTo>
                  <a:lnTo>
                    <a:pt x="0" y="202"/>
                  </a:lnTo>
                  <a:cubicBezTo>
                    <a:pt x="0" y="243"/>
                    <a:pt x="41" y="323"/>
                    <a:pt x="81" y="364"/>
                  </a:cubicBezTo>
                  <a:lnTo>
                    <a:pt x="202" y="485"/>
                  </a:lnTo>
                  <a:cubicBezTo>
                    <a:pt x="283" y="444"/>
                    <a:pt x="323" y="404"/>
                    <a:pt x="363" y="323"/>
                  </a:cubicBezTo>
                  <a:cubicBezTo>
                    <a:pt x="404" y="283"/>
                    <a:pt x="404" y="162"/>
                    <a:pt x="363" y="122"/>
                  </a:cubicBezTo>
                  <a:lnTo>
                    <a:pt x="363" y="81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0" name="Google Shape;1000;p26"/>
            <p:cNvSpPr/>
            <p:nvPr/>
          </p:nvSpPr>
          <p:spPr>
            <a:xfrm rot="-5400000">
              <a:off x="6450067" y="1822232"/>
              <a:ext cx="13780" cy="16884"/>
            </a:xfrm>
            <a:custGeom>
              <a:avLst/>
              <a:gdLst/>
              <a:ahLst/>
              <a:cxnLst/>
              <a:rect l="l" t="t" r="r" b="b"/>
              <a:pathLst>
                <a:path w="404" h="495" extrusionOk="0">
                  <a:moveTo>
                    <a:pt x="243" y="0"/>
                  </a:moveTo>
                  <a:cubicBezTo>
                    <a:pt x="162" y="0"/>
                    <a:pt x="81" y="41"/>
                    <a:pt x="41" y="121"/>
                  </a:cubicBezTo>
                  <a:cubicBezTo>
                    <a:pt x="41" y="202"/>
                    <a:pt x="1" y="283"/>
                    <a:pt x="41" y="323"/>
                  </a:cubicBezTo>
                  <a:cubicBezTo>
                    <a:pt x="74" y="422"/>
                    <a:pt x="162" y="495"/>
                    <a:pt x="259" y="495"/>
                  </a:cubicBezTo>
                  <a:cubicBezTo>
                    <a:pt x="280" y="495"/>
                    <a:pt x="302" y="491"/>
                    <a:pt x="323" y="484"/>
                  </a:cubicBezTo>
                  <a:lnTo>
                    <a:pt x="404" y="363"/>
                  </a:lnTo>
                  <a:lnTo>
                    <a:pt x="404" y="323"/>
                  </a:lnTo>
                  <a:cubicBezTo>
                    <a:pt x="404" y="242"/>
                    <a:pt x="404" y="162"/>
                    <a:pt x="404" y="121"/>
                  </a:cubicBezTo>
                  <a:cubicBezTo>
                    <a:pt x="404" y="81"/>
                    <a:pt x="364" y="81"/>
                    <a:pt x="364" y="41"/>
                  </a:cubicBezTo>
                  <a:lnTo>
                    <a:pt x="2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1" name="Google Shape;1001;p26"/>
            <p:cNvSpPr/>
            <p:nvPr/>
          </p:nvSpPr>
          <p:spPr>
            <a:xfrm rot="-5400000">
              <a:off x="5356943" y="1325113"/>
              <a:ext cx="13780" cy="17908"/>
            </a:xfrm>
            <a:custGeom>
              <a:avLst/>
              <a:gdLst/>
              <a:ahLst/>
              <a:cxnLst/>
              <a:rect l="l" t="t" r="r" b="b"/>
              <a:pathLst>
                <a:path w="404" h="525" extrusionOk="0">
                  <a:moveTo>
                    <a:pt x="202" y="1"/>
                  </a:moveTo>
                  <a:lnTo>
                    <a:pt x="81" y="162"/>
                  </a:lnTo>
                  <a:cubicBezTo>
                    <a:pt x="81" y="162"/>
                    <a:pt x="81" y="202"/>
                    <a:pt x="41" y="202"/>
                  </a:cubicBezTo>
                  <a:cubicBezTo>
                    <a:pt x="0" y="283"/>
                    <a:pt x="0" y="364"/>
                    <a:pt x="0" y="444"/>
                  </a:cubicBezTo>
                  <a:lnTo>
                    <a:pt x="162" y="525"/>
                  </a:lnTo>
                  <a:cubicBezTo>
                    <a:pt x="323" y="444"/>
                    <a:pt x="404" y="283"/>
                    <a:pt x="363" y="122"/>
                  </a:cubicBezTo>
                  <a:cubicBezTo>
                    <a:pt x="323" y="41"/>
                    <a:pt x="283" y="1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2" name="Google Shape;1002;p26"/>
            <p:cNvSpPr/>
            <p:nvPr/>
          </p:nvSpPr>
          <p:spPr>
            <a:xfrm rot="-5400000">
              <a:off x="5517346" y="1699283"/>
              <a:ext cx="42672" cy="35781"/>
            </a:xfrm>
            <a:custGeom>
              <a:avLst/>
              <a:gdLst/>
              <a:ahLst/>
              <a:cxnLst/>
              <a:rect l="l" t="t" r="r" b="b"/>
              <a:pathLst>
                <a:path w="1251" h="1049" extrusionOk="0">
                  <a:moveTo>
                    <a:pt x="534" y="1"/>
                  </a:moveTo>
                  <a:cubicBezTo>
                    <a:pt x="422" y="1"/>
                    <a:pt x="291" y="38"/>
                    <a:pt x="202" y="97"/>
                  </a:cubicBezTo>
                  <a:cubicBezTo>
                    <a:pt x="81" y="218"/>
                    <a:pt x="0" y="379"/>
                    <a:pt x="41" y="581"/>
                  </a:cubicBezTo>
                  <a:lnTo>
                    <a:pt x="121" y="742"/>
                  </a:lnTo>
                  <a:lnTo>
                    <a:pt x="242" y="863"/>
                  </a:lnTo>
                  <a:lnTo>
                    <a:pt x="363" y="944"/>
                  </a:lnTo>
                  <a:lnTo>
                    <a:pt x="404" y="944"/>
                  </a:lnTo>
                  <a:cubicBezTo>
                    <a:pt x="506" y="1021"/>
                    <a:pt x="624" y="1049"/>
                    <a:pt x="739" y="1049"/>
                  </a:cubicBezTo>
                  <a:cubicBezTo>
                    <a:pt x="804" y="1049"/>
                    <a:pt x="869" y="1039"/>
                    <a:pt x="928" y="1025"/>
                  </a:cubicBezTo>
                  <a:cubicBezTo>
                    <a:pt x="1089" y="944"/>
                    <a:pt x="1210" y="823"/>
                    <a:pt x="1251" y="662"/>
                  </a:cubicBezTo>
                  <a:lnTo>
                    <a:pt x="1170" y="339"/>
                  </a:lnTo>
                  <a:lnTo>
                    <a:pt x="1049" y="218"/>
                  </a:lnTo>
                  <a:lnTo>
                    <a:pt x="1049" y="178"/>
                  </a:lnTo>
                  <a:cubicBezTo>
                    <a:pt x="968" y="57"/>
                    <a:pt x="807" y="16"/>
                    <a:pt x="646" y="16"/>
                  </a:cubicBezTo>
                  <a:cubicBezTo>
                    <a:pt x="613" y="6"/>
                    <a:pt x="575" y="1"/>
                    <a:pt x="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3" name="Google Shape;1003;p26"/>
            <p:cNvSpPr/>
            <p:nvPr/>
          </p:nvSpPr>
          <p:spPr>
            <a:xfrm rot="-5400000">
              <a:off x="5622609" y="1331816"/>
              <a:ext cx="23434" cy="25139"/>
            </a:xfrm>
            <a:custGeom>
              <a:avLst/>
              <a:gdLst/>
              <a:ahLst/>
              <a:cxnLst/>
              <a:rect l="l" t="t" r="r" b="b"/>
              <a:pathLst>
                <a:path w="687" h="737" extrusionOk="0">
                  <a:moveTo>
                    <a:pt x="283" y="0"/>
                  </a:moveTo>
                  <a:lnTo>
                    <a:pt x="202" y="41"/>
                  </a:lnTo>
                  <a:lnTo>
                    <a:pt x="122" y="81"/>
                  </a:lnTo>
                  <a:lnTo>
                    <a:pt x="81" y="162"/>
                  </a:lnTo>
                  <a:lnTo>
                    <a:pt x="41" y="202"/>
                  </a:lnTo>
                  <a:cubicBezTo>
                    <a:pt x="1" y="323"/>
                    <a:pt x="1" y="404"/>
                    <a:pt x="41" y="525"/>
                  </a:cubicBezTo>
                  <a:cubicBezTo>
                    <a:pt x="75" y="658"/>
                    <a:pt x="191" y="737"/>
                    <a:pt x="322" y="737"/>
                  </a:cubicBezTo>
                  <a:cubicBezTo>
                    <a:pt x="349" y="737"/>
                    <a:pt x="376" y="733"/>
                    <a:pt x="404" y="726"/>
                  </a:cubicBezTo>
                  <a:lnTo>
                    <a:pt x="525" y="686"/>
                  </a:lnTo>
                  <a:lnTo>
                    <a:pt x="646" y="444"/>
                  </a:lnTo>
                  <a:cubicBezTo>
                    <a:pt x="686" y="363"/>
                    <a:pt x="686" y="283"/>
                    <a:pt x="646" y="202"/>
                  </a:cubicBezTo>
                  <a:lnTo>
                    <a:pt x="606" y="121"/>
                  </a:lnTo>
                  <a:lnTo>
                    <a:pt x="525" y="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4" name="Google Shape;1004;p26"/>
            <p:cNvSpPr/>
            <p:nvPr/>
          </p:nvSpPr>
          <p:spPr>
            <a:xfrm rot="-5400000">
              <a:off x="5508034" y="1391372"/>
              <a:ext cx="24798" cy="25685"/>
            </a:xfrm>
            <a:custGeom>
              <a:avLst/>
              <a:gdLst/>
              <a:ahLst/>
              <a:cxnLst/>
              <a:rect l="l" t="t" r="r" b="b"/>
              <a:pathLst>
                <a:path w="727" h="753" extrusionOk="0">
                  <a:moveTo>
                    <a:pt x="323" y="0"/>
                  </a:moveTo>
                  <a:lnTo>
                    <a:pt x="202" y="40"/>
                  </a:lnTo>
                  <a:lnTo>
                    <a:pt x="121" y="121"/>
                  </a:lnTo>
                  <a:lnTo>
                    <a:pt x="41" y="282"/>
                  </a:lnTo>
                  <a:cubicBezTo>
                    <a:pt x="0" y="363"/>
                    <a:pt x="0" y="403"/>
                    <a:pt x="41" y="484"/>
                  </a:cubicBezTo>
                  <a:lnTo>
                    <a:pt x="81" y="605"/>
                  </a:lnTo>
                  <a:lnTo>
                    <a:pt x="283" y="726"/>
                  </a:lnTo>
                  <a:cubicBezTo>
                    <a:pt x="333" y="743"/>
                    <a:pt x="383" y="753"/>
                    <a:pt x="430" y="753"/>
                  </a:cubicBezTo>
                  <a:cubicBezTo>
                    <a:pt x="497" y="753"/>
                    <a:pt x="558" y="733"/>
                    <a:pt x="605" y="686"/>
                  </a:cubicBezTo>
                  <a:lnTo>
                    <a:pt x="646" y="605"/>
                  </a:lnTo>
                  <a:lnTo>
                    <a:pt x="726" y="444"/>
                  </a:lnTo>
                  <a:lnTo>
                    <a:pt x="726" y="323"/>
                  </a:lnTo>
                  <a:lnTo>
                    <a:pt x="646" y="161"/>
                  </a:lnTo>
                  <a:lnTo>
                    <a:pt x="565" y="8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5" name="Google Shape;1005;p26"/>
            <p:cNvSpPr/>
            <p:nvPr/>
          </p:nvSpPr>
          <p:spPr>
            <a:xfrm rot="-5400000">
              <a:off x="5202016" y="1507193"/>
              <a:ext cx="13780" cy="1968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246" y="1"/>
                  </a:moveTo>
                  <a:cubicBezTo>
                    <a:pt x="232" y="1"/>
                    <a:pt x="217" y="4"/>
                    <a:pt x="202" y="11"/>
                  </a:cubicBezTo>
                  <a:lnTo>
                    <a:pt x="122" y="213"/>
                  </a:lnTo>
                  <a:cubicBezTo>
                    <a:pt x="41" y="253"/>
                    <a:pt x="1" y="334"/>
                    <a:pt x="1" y="455"/>
                  </a:cubicBezTo>
                  <a:lnTo>
                    <a:pt x="162" y="576"/>
                  </a:lnTo>
                  <a:cubicBezTo>
                    <a:pt x="162" y="556"/>
                    <a:pt x="172" y="546"/>
                    <a:pt x="187" y="546"/>
                  </a:cubicBezTo>
                  <a:cubicBezTo>
                    <a:pt x="202" y="546"/>
                    <a:pt x="222" y="556"/>
                    <a:pt x="243" y="576"/>
                  </a:cubicBezTo>
                  <a:lnTo>
                    <a:pt x="404" y="415"/>
                  </a:lnTo>
                  <a:cubicBezTo>
                    <a:pt x="404" y="374"/>
                    <a:pt x="404" y="374"/>
                    <a:pt x="404" y="334"/>
                  </a:cubicBezTo>
                  <a:cubicBezTo>
                    <a:pt x="404" y="253"/>
                    <a:pt x="404" y="173"/>
                    <a:pt x="404" y="132"/>
                  </a:cubicBezTo>
                  <a:cubicBezTo>
                    <a:pt x="371" y="67"/>
                    <a:pt x="311" y="1"/>
                    <a:pt x="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6" name="Google Shape;1006;p26"/>
            <p:cNvSpPr/>
            <p:nvPr/>
          </p:nvSpPr>
          <p:spPr>
            <a:xfrm rot="-5400000">
              <a:off x="5251595" y="1711904"/>
              <a:ext cx="16543" cy="14701"/>
            </a:xfrm>
            <a:custGeom>
              <a:avLst/>
              <a:gdLst/>
              <a:ahLst/>
              <a:cxnLst/>
              <a:rect l="l" t="t" r="r" b="b"/>
              <a:pathLst>
                <a:path w="485" h="431" extrusionOk="0">
                  <a:moveTo>
                    <a:pt x="212" y="1"/>
                  </a:moveTo>
                  <a:cubicBezTo>
                    <a:pt x="155" y="1"/>
                    <a:pt x="98" y="29"/>
                    <a:pt x="41" y="58"/>
                  </a:cubicBezTo>
                  <a:lnTo>
                    <a:pt x="1" y="179"/>
                  </a:lnTo>
                  <a:cubicBezTo>
                    <a:pt x="35" y="347"/>
                    <a:pt x="124" y="431"/>
                    <a:pt x="223" y="431"/>
                  </a:cubicBezTo>
                  <a:cubicBezTo>
                    <a:pt x="243" y="431"/>
                    <a:pt x="263" y="427"/>
                    <a:pt x="283" y="421"/>
                  </a:cubicBezTo>
                  <a:cubicBezTo>
                    <a:pt x="404" y="340"/>
                    <a:pt x="485" y="219"/>
                    <a:pt x="445" y="98"/>
                  </a:cubicBezTo>
                  <a:lnTo>
                    <a:pt x="324" y="17"/>
                  </a:lnTo>
                  <a:lnTo>
                    <a:pt x="283" y="17"/>
                  </a:lnTo>
                  <a:cubicBezTo>
                    <a:pt x="260" y="5"/>
                    <a:pt x="236" y="1"/>
                    <a:pt x="2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7" name="Google Shape;1007;p26"/>
            <p:cNvSpPr/>
            <p:nvPr/>
          </p:nvSpPr>
          <p:spPr>
            <a:xfrm rot="-5400000">
              <a:off x="5432599" y="1788702"/>
              <a:ext cx="28925" cy="27527"/>
            </a:xfrm>
            <a:custGeom>
              <a:avLst/>
              <a:gdLst/>
              <a:ahLst/>
              <a:cxnLst/>
              <a:rect l="l" t="t" r="r" b="b"/>
              <a:pathLst>
                <a:path w="848" h="807" extrusionOk="0">
                  <a:moveTo>
                    <a:pt x="444" y="0"/>
                  </a:moveTo>
                  <a:lnTo>
                    <a:pt x="323" y="41"/>
                  </a:lnTo>
                  <a:cubicBezTo>
                    <a:pt x="122" y="81"/>
                    <a:pt x="1" y="242"/>
                    <a:pt x="1" y="444"/>
                  </a:cubicBezTo>
                  <a:lnTo>
                    <a:pt x="81" y="565"/>
                  </a:lnTo>
                  <a:lnTo>
                    <a:pt x="122" y="605"/>
                  </a:lnTo>
                  <a:cubicBezTo>
                    <a:pt x="202" y="726"/>
                    <a:pt x="323" y="807"/>
                    <a:pt x="485" y="807"/>
                  </a:cubicBezTo>
                  <a:lnTo>
                    <a:pt x="565" y="767"/>
                  </a:lnTo>
                  <a:lnTo>
                    <a:pt x="646" y="686"/>
                  </a:lnTo>
                  <a:cubicBezTo>
                    <a:pt x="807" y="605"/>
                    <a:pt x="848" y="404"/>
                    <a:pt x="767" y="242"/>
                  </a:cubicBezTo>
                  <a:cubicBezTo>
                    <a:pt x="767" y="162"/>
                    <a:pt x="727" y="121"/>
                    <a:pt x="646" y="41"/>
                  </a:cubicBezTo>
                  <a:lnTo>
                    <a:pt x="565" y="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8" name="Google Shape;1008;p26"/>
            <p:cNvSpPr/>
            <p:nvPr/>
          </p:nvSpPr>
          <p:spPr>
            <a:xfrm rot="-5400000">
              <a:off x="5369325" y="1682757"/>
              <a:ext cx="26162" cy="27561"/>
            </a:xfrm>
            <a:custGeom>
              <a:avLst/>
              <a:gdLst/>
              <a:ahLst/>
              <a:cxnLst/>
              <a:rect l="l" t="t" r="r" b="b"/>
              <a:pathLst>
                <a:path w="767" h="808" extrusionOk="0">
                  <a:moveTo>
                    <a:pt x="323" y="1"/>
                  </a:moveTo>
                  <a:cubicBezTo>
                    <a:pt x="121" y="122"/>
                    <a:pt x="0" y="324"/>
                    <a:pt x="0" y="525"/>
                  </a:cubicBezTo>
                  <a:lnTo>
                    <a:pt x="41" y="687"/>
                  </a:lnTo>
                  <a:lnTo>
                    <a:pt x="202" y="807"/>
                  </a:lnTo>
                  <a:lnTo>
                    <a:pt x="323" y="807"/>
                  </a:lnTo>
                  <a:cubicBezTo>
                    <a:pt x="484" y="767"/>
                    <a:pt x="646" y="687"/>
                    <a:pt x="726" y="525"/>
                  </a:cubicBezTo>
                  <a:cubicBezTo>
                    <a:pt x="767" y="445"/>
                    <a:pt x="767" y="324"/>
                    <a:pt x="726" y="203"/>
                  </a:cubicBezTo>
                  <a:cubicBezTo>
                    <a:pt x="686" y="162"/>
                    <a:pt x="686" y="162"/>
                    <a:pt x="686" y="122"/>
                  </a:cubicBezTo>
                  <a:lnTo>
                    <a:pt x="605" y="41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9" name="Google Shape;1009;p26"/>
            <p:cNvSpPr/>
            <p:nvPr/>
          </p:nvSpPr>
          <p:spPr>
            <a:xfrm rot="-5400000">
              <a:off x="5180202" y="1896678"/>
              <a:ext cx="27527" cy="16543"/>
            </a:xfrm>
            <a:custGeom>
              <a:avLst/>
              <a:gdLst/>
              <a:ahLst/>
              <a:cxnLst/>
              <a:rect l="l" t="t" r="r" b="b"/>
              <a:pathLst>
                <a:path w="807" h="485" extrusionOk="0">
                  <a:moveTo>
                    <a:pt x="283" y="0"/>
                  </a:moveTo>
                  <a:cubicBezTo>
                    <a:pt x="202" y="0"/>
                    <a:pt x="81" y="40"/>
                    <a:pt x="0" y="121"/>
                  </a:cubicBezTo>
                  <a:lnTo>
                    <a:pt x="81" y="363"/>
                  </a:lnTo>
                  <a:cubicBezTo>
                    <a:pt x="283" y="363"/>
                    <a:pt x="484" y="403"/>
                    <a:pt x="646" y="484"/>
                  </a:cubicBezTo>
                  <a:lnTo>
                    <a:pt x="807" y="282"/>
                  </a:lnTo>
                  <a:cubicBezTo>
                    <a:pt x="686" y="121"/>
                    <a:pt x="484" y="0"/>
                    <a:pt x="2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0" name="Google Shape;1010;p26"/>
            <p:cNvSpPr/>
            <p:nvPr/>
          </p:nvSpPr>
          <p:spPr>
            <a:xfrm rot="-5400000">
              <a:off x="5939815" y="1406329"/>
              <a:ext cx="39909" cy="49425"/>
            </a:xfrm>
            <a:custGeom>
              <a:avLst/>
              <a:gdLst/>
              <a:ahLst/>
              <a:cxnLst/>
              <a:rect l="l" t="t" r="r" b="b"/>
              <a:pathLst>
                <a:path w="1170" h="1449" extrusionOk="0">
                  <a:moveTo>
                    <a:pt x="701" y="1"/>
                  </a:moveTo>
                  <a:cubicBezTo>
                    <a:pt x="668" y="1"/>
                    <a:pt x="636" y="4"/>
                    <a:pt x="605" y="11"/>
                  </a:cubicBezTo>
                  <a:lnTo>
                    <a:pt x="403" y="172"/>
                  </a:lnTo>
                  <a:lnTo>
                    <a:pt x="323" y="252"/>
                  </a:lnTo>
                  <a:cubicBezTo>
                    <a:pt x="282" y="293"/>
                    <a:pt x="202" y="414"/>
                    <a:pt x="202" y="494"/>
                  </a:cubicBezTo>
                  <a:lnTo>
                    <a:pt x="121" y="615"/>
                  </a:lnTo>
                  <a:lnTo>
                    <a:pt x="40" y="736"/>
                  </a:lnTo>
                  <a:lnTo>
                    <a:pt x="40" y="817"/>
                  </a:lnTo>
                  <a:cubicBezTo>
                    <a:pt x="0" y="898"/>
                    <a:pt x="0" y="978"/>
                    <a:pt x="0" y="1059"/>
                  </a:cubicBezTo>
                  <a:lnTo>
                    <a:pt x="121" y="1301"/>
                  </a:lnTo>
                  <a:lnTo>
                    <a:pt x="282" y="1382"/>
                  </a:lnTo>
                  <a:lnTo>
                    <a:pt x="363" y="1422"/>
                  </a:lnTo>
                  <a:cubicBezTo>
                    <a:pt x="430" y="1439"/>
                    <a:pt x="490" y="1449"/>
                    <a:pt x="546" y="1449"/>
                  </a:cubicBezTo>
                  <a:cubicBezTo>
                    <a:pt x="625" y="1449"/>
                    <a:pt x="695" y="1429"/>
                    <a:pt x="766" y="1382"/>
                  </a:cubicBezTo>
                  <a:lnTo>
                    <a:pt x="887" y="1220"/>
                  </a:lnTo>
                  <a:lnTo>
                    <a:pt x="968" y="1059"/>
                  </a:lnTo>
                  <a:lnTo>
                    <a:pt x="968" y="978"/>
                  </a:lnTo>
                  <a:lnTo>
                    <a:pt x="1089" y="817"/>
                  </a:lnTo>
                  <a:lnTo>
                    <a:pt x="1170" y="656"/>
                  </a:lnTo>
                  <a:lnTo>
                    <a:pt x="1170" y="373"/>
                  </a:lnTo>
                  <a:cubicBezTo>
                    <a:pt x="1067" y="101"/>
                    <a:pt x="879" y="1"/>
                    <a:pt x="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1" name="Google Shape;1011;p26"/>
            <p:cNvSpPr/>
            <p:nvPr/>
          </p:nvSpPr>
          <p:spPr>
            <a:xfrm rot="-5400000">
              <a:off x="6133509" y="1549472"/>
              <a:ext cx="22069" cy="25889"/>
            </a:xfrm>
            <a:custGeom>
              <a:avLst/>
              <a:gdLst/>
              <a:ahLst/>
              <a:cxnLst/>
              <a:rect l="l" t="t" r="r" b="b"/>
              <a:pathLst>
                <a:path w="647" h="759" extrusionOk="0">
                  <a:moveTo>
                    <a:pt x="348" y="0"/>
                  </a:moveTo>
                  <a:cubicBezTo>
                    <a:pt x="248" y="0"/>
                    <a:pt x="142" y="46"/>
                    <a:pt x="81" y="137"/>
                  </a:cubicBezTo>
                  <a:cubicBezTo>
                    <a:pt x="1" y="217"/>
                    <a:pt x="1" y="379"/>
                    <a:pt x="41" y="500"/>
                  </a:cubicBezTo>
                  <a:cubicBezTo>
                    <a:pt x="81" y="621"/>
                    <a:pt x="162" y="701"/>
                    <a:pt x="243" y="741"/>
                  </a:cubicBezTo>
                  <a:cubicBezTo>
                    <a:pt x="266" y="753"/>
                    <a:pt x="294" y="758"/>
                    <a:pt x="322" y="758"/>
                  </a:cubicBezTo>
                  <a:cubicBezTo>
                    <a:pt x="391" y="758"/>
                    <a:pt x="468" y="730"/>
                    <a:pt x="525" y="701"/>
                  </a:cubicBezTo>
                  <a:lnTo>
                    <a:pt x="565" y="621"/>
                  </a:lnTo>
                  <a:lnTo>
                    <a:pt x="606" y="540"/>
                  </a:lnTo>
                  <a:lnTo>
                    <a:pt x="646" y="419"/>
                  </a:lnTo>
                  <a:lnTo>
                    <a:pt x="646" y="298"/>
                  </a:lnTo>
                  <a:lnTo>
                    <a:pt x="606" y="177"/>
                  </a:lnTo>
                  <a:lnTo>
                    <a:pt x="565" y="137"/>
                  </a:lnTo>
                  <a:lnTo>
                    <a:pt x="485" y="56"/>
                  </a:lnTo>
                  <a:lnTo>
                    <a:pt x="444" y="16"/>
                  </a:lnTo>
                  <a:cubicBezTo>
                    <a:pt x="414" y="5"/>
                    <a:pt x="381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2" name="Google Shape;1012;p26"/>
            <p:cNvSpPr/>
            <p:nvPr/>
          </p:nvSpPr>
          <p:spPr>
            <a:xfrm rot="-5400000">
              <a:off x="6046835" y="1730221"/>
              <a:ext cx="39909" cy="42706"/>
            </a:xfrm>
            <a:custGeom>
              <a:avLst/>
              <a:gdLst/>
              <a:ahLst/>
              <a:cxnLst/>
              <a:rect l="l" t="t" r="r" b="b"/>
              <a:pathLst>
                <a:path w="1170" h="1252" extrusionOk="0">
                  <a:moveTo>
                    <a:pt x="525" y="1"/>
                  </a:moveTo>
                  <a:cubicBezTo>
                    <a:pt x="162" y="122"/>
                    <a:pt x="0" y="525"/>
                    <a:pt x="81" y="888"/>
                  </a:cubicBezTo>
                  <a:cubicBezTo>
                    <a:pt x="121" y="969"/>
                    <a:pt x="162" y="1090"/>
                    <a:pt x="242" y="1130"/>
                  </a:cubicBezTo>
                  <a:lnTo>
                    <a:pt x="404" y="1211"/>
                  </a:lnTo>
                  <a:lnTo>
                    <a:pt x="525" y="1251"/>
                  </a:lnTo>
                  <a:lnTo>
                    <a:pt x="686" y="1251"/>
                  </a:lnTo>
                  <a:lnTo>
                    <a:pt x="928" y="1170"/>
                  </a:lnTo>
                  <a:lnTo>
                    <a:pt x="1089" y="1009"/>
                  </a:lnTo>
                  <a:lnTo>
                    <a:pt x="1170" y="807"/>
                  </a:lnTo>
                  <a:lnTo>
                    <a:pt x="1170" y="565"/>
                  </a:lnTo>
                  <a:lnTo>
                    <a:pt x="1049" y="243"/>
                  </a:lnTo>
                  <a:lnTo>
                    <a:pt x="888" y="81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3" name="Google Shape;1013;p26"/>
            <p:cNvSpPr/>
            <p:nvPr/>
          </p:nvSpPr>
          <p:spPr>
            <a:xfrm rot="-5400000">
              <a:off x="5956324" y="1492559"/>
              <a:ext cx="39943" cy="39295"/>
            </a:xfrm>
            <a:custGeom>
              <a:avLst/>
              <a:gdLst/>
              <a:ahLst/>
              <a:cxnLst/>
              <a:rect l="l" t="t" r="r" b="b"/>
              <a:pathLst>
                <a:path w="1171" h="1152" extrusionOk="0">
                  <a:moveTo>
                    <a:pt x="556" y="0"/>
                  </a:moveTo>
                  <a:cubicBezTo>
                    <a:pt x="413" y="0"/>
                    <a:pt x="270" y="36"/>
                    <a:pt x="162" y="144"/>
                  </a:cubicBezTo>
                  <a:lnTo>
                    <a:pt x="81" y="305"/>
                  </a:lnTo>
                  <a:lnTo>
                    <a:pt x="1" y="426"/>
                  </a:lnTo>
                  <a:lnTo>
                    <a:pt x="1" y="708"/>
                  </a:lnTo>
                  <a:cubicBezTo>
                    <a:pt x="122" y="991"/>
                    <a:pt x="364" y="1152"/>
                    <a:pt x="646" y="1152"/>
                  </a:cubicBezTo>
                  <a:lnTo>
                    <a:pt x="727" y="1152"/>
                  </a:lnTo>
                  <a:lnTo>
                    <a:pt x="888" y="1112"/>
                  </a:lnTo>
                  <a:lnTo>
                    <a:pt x="1009" y="1031"/>
                  </a:lnTo>
                  <a:lnTo>
                    <a:pt x="1130" y="870"/>
                  </a:lnTo>
                  <a:cubicBezTo>
                    <a:pt x="1170" y="708"/>
                    <a:pt x="1170" y="587"/>
                    <a:pt x="1130" y="426"/>
                  </a:cubicBezTo>
                  <a:cubicBezTo>
                    <a:pt x="1090" y="224"/>
                    <a:pt x="928" y="103"/>
                    <a:pt x="767" y="23"/>
                  </a:cubicBezTo>
                  <a:cubicBezTo>
                    <a:pt x="700" y="9"/>
                    <a:pt x="628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4" name="Google Shape;1014;p26"/>
            <p:cNvSpPr/>
            <p:nvPr/>
          </p:nvSpPr>
          <p:spPr>
            <a:xfrm rot="-5400000">
              <a:off x="5951208" y="1063728"/>
              <a:ext cx="22069" cy="26196"/>
            </a:xfrm>
            <a:custGeom>
              <a:avLst/>
              <a:gdLst/>
              <a:ahLst/>
              <a:cxnLst/>
              <a:rect l="l" t="t" r="r" b="b"/>
              <a:pathLst>
                <a:path w="647" h="768" extrusionOk="0">
                  <a:moveTo>
                    <a:pt x="243" y="1"/>
                  </a:moveTo>
                  <a:lnTo>
                    <a:pt x="82" y="41"/>
                  </a:lnTo>
                  <a:cubicBezTo>
                    <a:pt x="1" y="162"/>
                    <a:pt x="1" y="323"/>
                    <a:pt x="82" y="444"/>
                  </a:cubicBezTo>
                  <a:cubicBezTo>
                    <a:pt x="122" y="525"/>
                    <a:pt x="162" y="565"/>
                    <a:pt x="162" y="646"/>
                  </a:cubicBezTo>
                  <a:lnTo>
                    <a:pt x="324" y="767"/>
                  </a:lnTo>
                  <a:lnTo>
                    <a:pt x="606" y="646"/>
                  </a:lnTo>
                  <a:lnTo>
                    <a:pt x="646" y="444"/>
                  </a:lnTo>
                  <a:cubicBezTo>
                    <a:pt x="566" y="364"/>
                    <a:pt x="525" y="323"/>
                    <a:pt x="485" y="243"/>
                  </a:cubicBezTo>
                  <a:cubicBezTo>
                    <a:pt x="404" y="162"/>
                    <a:pt x="324" y="81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5" name="Google Shape;1015;p26"/>
            <p:cNvSpPr/>
            <p:nvPr/>
          </p:nvSpPr>
          <p:spPr>
            <a:xfrm rot="-5400000">
              <a:off x="5795138" y="1611859"/>
              <a:ext cx="33053" cy="35918"/>
            </a:xfrm>
            <a:custGeom>
              <a:avLst/>
              <a:gdLst/>
              <a:ahLst/>
              <a:cxnLst/>
              <a:rect l="l" t="t" r="r" b="b"/>
              <a:pathLst>
                <a:path w="969" h="1053" extrusionOk="0">
                  <a:moveTo>
                    <a:pt x="404" y="1"/>
                  </a:moveTo>
                  <a:lnTo>
                    <a:pt x="323" y="41"/>
                  </a:lnTo>
                  <a:lnTo>
                    <a:pt x="162" y="202"/>
                  </a:lnTo>
                  <a:lnTo>
                    <a:pt x="41" y="404"/>
                  </a:lnTo>
                  <a:cubicBezTo>
                    <a:pt x="41" y="485"/>
                    <a:pt x="0" y="565"/>
                    <a:pt x="41" y="646"/>
                  </a:cubicBezTo>
                  <a:lnTo>
                    <a:pt x="162" y="888"/>
                  </a:lnTo>
                  <a:lnTo>
                    <a:pt x="323" y="969"/>
                  </a:lnTo>
                  <a:lnTo>
                    <a:pt x="404" y="1009"/>
                  </a:lnTo>
                  <a:cubicBezTo>
                    <a:pt x="450" y="1040"/>
                    <a:pt x="502" y="1053"/>
                    <a:pt x="555" y="1053"/>
                  </a:cubicBezTo>
                  <a:cubicBezTo>
                    <a:pt x="642" y="1053"/>
                    <a:pt x="732" y="1018"/>
                    <a:pt x="807" y="969"/>
                  </a:cubicBezTo>
                  <a:lnTo>
                    <a:pt x="928" y="807"/>
                  </a:lnTo>
                  <a:lnTo>
                    <a:pt x="968" y="646"/>
                  </a:lnTo>
                  <a:lnTo>
                    <a:pt x="968" y="444"/>
                  </a:lnTo>
                  <a:lnTo>
                    <a:pt x="928" y="283"/>
                  </a:lnTo>
                  <a:lnTo>
                    <a:pt x="767" y="81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6" name="Google Shape;1016;p26"/>
            <p:cNvSpPr/>
            <p:nvPr/>
          </p:nvSpPr>
          <p:spPr>
            <a:xfrm rot="-5400000">
              <a:off x="5731130" y="1502554"/>
              <a:ext cx="35781" cy="37180"/>
            </a:xfrm>
            <a:custGeom>
              <a:avLst/>
              <a:gdLst/>
              <a:ahLst/>
              <a:cxnLst/>
              <a:rect l="l" t="t" r="r" b="b"/>
              <a:pathLst>
                <a:path w="1049" h="1090" extrusionOk="0">
                  <a:moveTo>
                    <a:pt x="282" y="0"/>
                  </a:moveTo>
                  <a:lnTo>
                    <a:pt x="161" y="81"/>
                  </a:lnTo>
                  <a:lnTo>
                    <a:pt x="81" y="202"/>
                  </a:lnTo>
                  <a:cubicBezTo>
                    <a:pt x="0" y="363"/>
                    <a:pt x="0" y="525"/>
                    <a:pt x="81" y="686"/>
                  </a:cubicBezTo>
                  <a:cubicBezTo>
                    <a:pt x="121" y="847"/>
                    <a:pt x="242" y="1009"/>
                    <a:pt x="444" y="1089"/>
                  </a:cubicBezTo>
                  <a:lnTo>
                    <a:pt x="645" y="1089"/>
                  </a:lnTo>
                  <a:lnTo>
                    <a:pt x="807" y="1009"/>
                  </a:lnTo>
                  <a:lnTo>
                    <a:pt x="968" y="888"/>
                  </a:lnTo>
                  <a:cubicBezTo>
                    <a:pt x="1049" y="726"/>
                    <a:pt x="1049" y="525"/>
                    <a:pt x="1008" y="363"/>
                  </a:cubicBezTo>
                  <a:cubicBezTo>
                    <a:pt x="928" y="121"/>
                    <a:pt x="686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7" name="Google Shape;1017;p26"/>
            <p:cNvSpPr/>
            <p:nvPr/>
          </p:nvSpPr>
          <p:spPr>
            <a:xfrm rot="-5400000">
              <a:off x="5680221" y="1253568"/>
              <a:ext cx="15145" cy="19306"/>
            </a:xfrm>
            <a:custGeom>
              <a:avLst/>
              <a:gdLst/>
              <a:ahLst/>
              <a:cxnLst/>
              <a:rect l="l" t="t" r="r" b="b"/>
              <a:pathLst>
                <a:path w="444" h="566" extrusionOk="0">
                  <a:moveTo>
                    <a:pt x="282" y="1"/>
                  </a:moveTo>
                  <a:cubicBezTo>
                    <a:pt x="202" y="1"/>
                    <a:pt x="121" y="41"/>
                    <a:pt x="81" y="122"/>
                  </a:cubicBezTo>
                  <a:cubicBezTo>
                    <a:pt x="0" y="283"/>
                    <a:pt x="41" y="445"/>
                    <a:pt x="162" y="566"/>
                  </a:cubicBezTo>
                  <a:lnTo>
                    <a:pt x="323" y="566"/>
                  </a:lnTo>
                  <a:lnTo>
                    <a:pt x="363" y="364"/>
                  </a:lnTo>
                  <a:cubicBezTo>
                    <a:pt x="444" y="283"/>
                    <a:pt x="444" y="203"/>
                    <a:pt x="403" y="122"/>
                  </a:cubicBezTo>
                  <a:lnTo>
                    <a:pt x="363" y="41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8" name="Google Shape;1018;p26"/>
            <p:cNvSpPr/>
            <p:nvPr/>
          </p:nvSpPr>
          <p:spPr>
            <a:xfrm rot="-5400000">
              <a:off x="5780197" y="1264994"/>
              <a:ext cx="23434" cy="26708"/>
            </a:xfrm>
            <a:custGeom>
              <a:avLst/>
              <a:gdLst/>
              <a:ahLst/>
              <a:cxnLst/>
              <a:rect l="l" t="t" r="r" b="b"/>
              <a:pathLst>
                <a:path w="687" h="783" extrusionOk="0">
                  <a:moveTo>
                    <a:pt x="404" y="1"/>
                  </a:moveTo>
                  <a:cubicBezTo>
                    <a:pt x="283" y="1"/>
                    <a:pt x="162" y="41"/>
                    <a:pt x="81" y="162"/>
                  </a:cubicBezTo>
                  <a:cubicBezTo>
                    <a:pt x="1" y="283"/>
                    <a:pt x="1" y="404"/>
                    <a:pt x="41" y="525"/>
                  </a:cubicBezTo>
                  <a:cubicBezTo>
                    <a:pt x="81" y="646"/>
                    <a:pt x="162" y="767"/>
                    <a:pt x="283" y="767"/>
                  </a:cubicBezTo>
                  <a:cubicBezTo>
                    <a:pt x="313" y="777"/>
                    <a:pt x="343" y="782"/>
                    <a:pt x="373" y="782"/>
                  </a:cubicBezTo>
                  <a:cubicBezTo>
                    <a:pt x="462" y="782"/>
                    <a:pt x="545" y="737"/>
                    <a:pt x="606" y="646"/>
                  </a:cubicBezTo>
                  <a:lnTo>
                    <a:pt x="646" y="606"/>
                  </a:lnTo>
                  <a:lnTo>
                    <a:pt x="686" y="445"/>
                  </a:lnTo>
                  <a:lnTo>
                    <a:pt x="686" y="364"/>
                  </a:lnTo>
                  <a:lnTo>
                    <a:pt x="646" y="203"/>
                  </a:lnTo>
                  <a:lnTo>
                    <a:pt x="565" y="122"/>
                  </a:lnTo>
                  <a:lnTo>
                    <a:pt x="485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9" name="Google Shape;1019;p26"/>
            <p:cNvSpPr/>
            <p:nvPr/>
          </p:nvSpPr>
          <p:spPr>
            <a:xfrm rot="-5400000">
              <a:off x="6304741" y="1345733"/>
              <a:ext cx="15179" cy="16543"/>
            </a:xfrm>
            <a:custGeom>
              <a:avLst/>
              <a:gdLst/>
              <a:ahLst/>
              <a:cxnLst/>
              <a:rect l="l" t="t" r="r" b="b"/>
              <a:pathLst>
                <a:path w="445" h="485" extrusionOk="0">
                  <a:moveTo>
                    <a:pt x="121" y="1"/>
                  </a:moveTo>
                  <a:lnTo>
                    <a:pt x="0" y="202"/>
                  </a:lnTo>
                  <a:lnTo>
                    <a:pt x="41" y="243"/>
                  </a:lnTo>
                  <a:cubicBezTo>
                    <a:pt x="41" y="283"/>
                    <a:pt x="41" y="283"/>
                    <a:pt x="41" y="323"/>
                  </a:cubicBezTo>
                  <a:cubicBezTo>
                    <a:pt x="41" y="364"/>
                    <a:pt x="81" y="444"/>
                    <a:pt x="162" y="485"/>
                  </a:cubicBezTo>
                  <a:cubicBezTo>
                    <a:pt x="242" y="485"/>
                    <a:pt x="323" y="485"/>
                    <a:pt x="404" y="444"/>
                  </a:cubicBezTo>
                  <a:lnTo>
                    <a:pt x="404" y="364"/>
                  </a:lnTo>
                  <a:cubicBezTo>
                    <a:pt x="444" y="323"/>
                    <a:pt x="444" y="243"/>
                    <a:pt x="404" y="202"/>
                  </a:cubicBezTo>
                  <a:cubicBezTo>
                    <a:pt x="363" y="41"/>
                    <a:pt x="202" y="4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0" name="Google Shape;1020;p26"/>
            <p:cNvSpPr/>
            <p:nvPr/>
          </p:nvSpPr>
          <p:spPr>
            <a:xfrm rot="-5400000">
              <a:off x="5612120" y="1562417"/>
              <a:ext cx="39943" cy="39909"/>
            </a:xfrm>
            <a:custGeom>
              <a:avLst/>
              <a:gdLst/>
              <a:ahLst/>
              <a:cxnLst/>
              <a:rect l="l" t="t" r="r" b="b"/>
              <a:pathLst>
                <a:path w="1171" h="1170" extrusionOk="0">
                  <a:moveTo>
                    <a:pt x="606" y="0"/>
                  </a:moveTo>
                  <a:cubicBezTo>
                    <a:pt x="364" y="0"/>
                    <a:pt x="162" y="121"/>
                    <a:pt x="41" y="323"/>
                  </a:cubicBezTo>
                  <a:lnTo>
                    <a:pt x="1" y="484"/>
                  </a:lnTo>
                  <a:lnTo>
                    <a:pt x="1" y="645"/>
                  </a:lnTo>
                  <a:lnTo>
                    <a:pt x="41" y="807"/>
                  </a:lnTo>
                  <a:cubicBezTo>
                    <a:pt x="162" y="968"/>
                    <a:pt x="364" y="1089"/>
                    <a:pt x="566" y="1170"/>
                  </a:cubicBezTo>
                  <a:lnTo>
                    <a:pt x="727" y="1170"/>
                  </a:lnTo>
                  <a:lnTo>
                    <a:pt x="848" y="1129"/>
                  </a:lnTo>
                  <a:lnTo>
                    <a:pt x="1009" y="1008"/>
                  </a:lnTo>
                  <a:cubicBezTo>
                    <a:pt x="1130" y="847"/>
                    <a:pt x="1170" y="645"/>
                    <a:pt x="1090" y="444"/>
                  </a:cubicBezTo>
                  <a:cubicBezTo>
                    <a:pt x="1049" y="202"/>
                    <a:pt x="848" y="40"/>
                    <a:pt x="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1" name="Google Shape;1021;p26"/>
            <p:cNvSpPr/>
            <p:nvPr/>
          </p:nvSpPr>
          <p:spPr>
            <a:xfrm rot="-5400000">
              <a:off x="6036943" y="1939554"/>
              <a:ext cx="27561" cy="27083"/>
            </a:xfrm>
            <a:custGeom>
              <a:avLst/>
              <a:gdLst/>
              <a:ahLst/>
              <a:cxnLst/>
              <a:rect l="l" t="t" r="r" b="b"/>
              <a:pathLst>
                <a:path w="808" h="794" extrusionOk="0">
                  <a:moveTo>
                    <a:pt x="364" y="1"/>
                  </a:moveTo>
                  <a:cubicBezTo>
                    <a:pt x="283" y="41"/>
                    <a:pt x="202" y="82"/>
                    <a:pt x="122" y="162"/>
                  </a:cubicBezTo>
                  <a:lnTo>
                    <a:pt x="81" y="162"/>
                  </a:lnTo>
                  <a:lnTo>
                    <a:pt x="1" y="323"/>
                  </a:lnTo>
                  <a:lnTo>
                    <a:pt x="1" y="444"/>
                  </a:lnTo>
                  <a:lnTo>
                    <a:pt x="1" y="525"/>
                  </a:lnTo>
                  <a:cubicBezTo>
                    <a:pt x="41" y="646"/>
                    <a:pt x="122" y="727"/>
                    <a:pt x="243" y="767"/>
                  </a:cubicBezTo>
                  <a:cubicBezTo>
                    <a:pt x="293" y="784"/>
                    <a:pt x="350" y="794"/>
                    <a:pt x="411" y="794"/>
                  </a:cubicBezTo>
                  <a:cubicBezTo>
                    <a:pt x="497" y="794"/>
                    <a:pt x="592" y="774"/>
                    <a:pt x="686" y="727"/>
                  </a:cubicBezTo>
                  <a:lnTo>
                    <a:pt x="727" y="646"/>
                  </a:lnTo>
                  <a:lnTo>
                    <a:pt x="807" y="485"/>
                  </a:lnTo>
                  <a:lnTo>
                    <a:pt x="807" y="364"/>
                  </a:lnTo>
                  <a:lnTo>
                    <a:pt x="807" y="323"/>
                  </a:lnTo>
                  <a:cubicBezTo>
                    <a:pt x="767" y="203"/>
                    <a:pt x="686" y="82"/>
                    <a:pt x="5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2" name="Google Shape;1022;p26"/>
            <p:cNvSpPr/>
            <p:nvPr/>
          </p:nvSpPr>
          <p:spPr>
            <a:xfrm rot="-5400000">
              <a:off x="5805780" y="1707128"/>
              <a:ext cx="31688" cy="36600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404" y="1"/>
                  </a:moveTo>
                  <a:lnTo>
                    <a:pt x="243" y="41"/>
                  </a:lnTo>
                  <a:lnTo>
                    <a:pt x="81" y="243"/>
                  </a:lnTo>
                  <a:lnTo>
                    <a:pt x="1" y="445"/>
                  </a:lnTo>
                  <a:lnTo>
                    <a:pt x="1" y="687"/>
                  </a:lnTo>
                  <a:cubicBezTo>
                    <a:pt x="115" y="1002"/>
                    <a:pt x="291" y="1073"/>
                    <a:pt x="427" y="1073"/>
                  </a:cubicBezTo>
                  <a:cubicBezTo>
                    <a:pt x="482" y="1073"/>
                    <a:pt x="530" y="1061"/>
                    <a:pt x="565" y="1049"/>
                  </a:cubicBezTo>
                  <a:lnTo>
                    <a:pt x="727" y="928"/>
                  </a:lnTo>
                  <a:lnTo>
                    <a:pt x="888" y="727"/>
                  </a:lnTo>
                  <a:cubicBezTo>
                    <a:pt x="928" y="606"/>
                    <a:pt x="928" y="485"/>
                    <a:pt x="928" y="364"/>
                  </a:cubicBezTo>
                  <a:lnTo>
                    <a:pt x="807" y="122"/>
                  </a:lnTo>
                  <a:lnTo>
                    <a:pt x="646" y="41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3" name="Google Shape;1023;p26"/>
            <p:cNvSpPr/>
            <p:nvPr/>
          </p:nvSpPr>
          <p:spPr>
            <a:xfrm rot="-5400000">
              <a:off x="5597624" y="1832636"/>
              <a:ext cx="38544" cy="42808"/>
            </a:xfrm>
            <a:custGeom>
              <a:avLst/>
              <a:gdLst/>
              <a:ahLst/>
              <a:cxnLst/>
              <a:rect l="l" t="t" r="r" b="b"/>
              <a:pathLst>
                <a:path w="1130" h="1255" extrusionOk="0">
                  <a:moveTo>
                    <a:pt x="528" y="1"/>
                  </a:moveTo>
                  <a:cubicBezTo>
                    <a:pt x="417" y="1"/>
                    <a:pt x="301" y="35"/>
                    <a:pt x="202" y="85"/>
                  </a:cubicBezTo>
                  <a:lnTo>
                    <a:pt x="81" y="246"/>
                  </a:lnTo>
                  <a:lnTo>
                    <a:pt x="0" y="408"/>
                  </a:lnTo>
                  <a:lnTo>
                    <a:pt x="0" y="609"/>
                  </a:lnTo>
                  <a:cubicBezTo>
                    <a:pt x="0" y="649"/>
                    <a:pt x="40" y="690"/>
                    <a:pt x="40" y="730"/>
                  </a:cubicBezTo>
                  <a:cubicBezTo>
                    <a:pt x="121" y="1053"/>
                    <a:pt x="403" y="1254"/>
                    <a:pt x="726" y="1254"/>
                  </a:cubicBezTo>
                  <a:lnTo>
                    <a:pt x="887" y="1174"/>
                  </a:lnTo>
                  <a:lnTo>
                    <a:pt x="968" y="1093"/>
                  </a:lnTo>
                  <a:lnTo>
                    <a:pt x="1089" y="972"/>
                  </a:lnTo>
                  <a:cubicBezTo>
                    <a:pt x="1129" y="770"/>
                    <a:pt x="1129" y="609"/>
                    <a:pt x="1089" y="448"/>
                  </a:cubicBezTo>
                  <a:cubicBezTo>
                    <a:pt x="1008" y="246"/>
                    <a:pt x="887" y="125"/>
                    <a:pt x="726" y="45"/>
                  </a:cubicBezTo>
                  <a:cubicBezTo>
                    <a:pt x="664" y="14"/>
                    <a:pt x="597" y="1"/>
                    <a:pt x="5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4" name="Google Shape;1024;p26"/>
            <p:cNvSpPr/>
            <p:nvPr/>
          </p:nvSpPr>
          <p:spPr>
            <a:xfrm rot="-5400000">
              <a:off x="6072964" y="1294159"/>
              <a:ext cx="23399" cy="23399"/>
            </a:xfrm>
            <a:custGeom>
              <a:avLst/>
              <a:gdLst/>
              <a:ahLst/>
              <a:cxnLst/>
              <a:rect l="l" t="t" r="r" b="b"/>
              <a:pathLst>
                <a:path w="686" h="686" extrusionOk="0">
                  <a:moveTo>
                    <a:pt x="242" y="0"/>
                  </a:moveTo>
                  <a:lnTo>
                    <a:pt x="161" y="81"/>
                  </a:lnTo>
                  <a:lnTo>
                    <a:pt x="40" y="242"/>
                  </a:lnTo>
                  <a:cubicBezTo>
                    <a:pt x="0" y="283"/>
                    <a:pt x="0" y="363"/>
                    <a:pt x="40" y="444"/>
                  </a:cubicBezTo>
                  <a:lnTo>
                    <a:pt x="81" y="565"/>
                  </a:lnTo>
                  <a:lnTo>
                    <a:pt x="282" y="686"/>
                  </a:lnTo>
                  <a:lnTo>
                    <a:pt x="444" y="686"/>
                  </a:lnTo>
                  <a:lnTo>
                    <a:pt x="524" y="605"/>
                  </a:lnTo>
                  <a:lnTo>
                    <a:pt x="645" y="404"/>
                  </a:lnTo>
                  <a:cubicBezTo>
                    <a:pt x="686" y="363"/>
                    <a:pt x="686" y="283"/>
                    <a:pt x="686" y="242"/>
                  </a:cubicBezTo>
                  <a:lnTo>
                    <a:pt x="605" y="16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5" name="Google Shape;1025;p26"/>
            <p:cNvSpPr/>
            <p:nvPr/>
          </p:nvSpPr>
          <p:spPr>
            <a:xfrm rot="-5400000">
              <a:off x="6302421" y="1879350"/>
              <a:ext cx="19306" cy="15418"/>
            </a:xfrm>
            <a:custGeom>
              <a:avLst/>
              <a:gdLst/>
              <a:ahLst/>
              <a:cxnLst/>
              <a:rect l="l" t="t" r="r" b="b"/>
              <a:pathLst>
                <a:path w="566" h="452" extrusionOk="0">
                  <a:moveTo>
                    <a:pt x="330" y="0"/>
                  </a:moveTo>
                  <a:cubicBezTo>
                    <a:pt x="289" y="0"/>
                    <a:pt x="245" y="10"/>
                    <a:pt x="202" y="32"/>
                  </a:cubicBezTo>
                  <a:cubicBezTo>
                    <a:pt x="81" y="72"/>
                    <a:pt x="1" y="193"/>
                    <a:pt x="41" y="355"/>
                  </a:cubicBezTo>
                  <a:lnTo>
                    <a:pt x="121" y="435"/>
                  </a:lnTo>
                  <a:cubicBezTo>
                    <a:pt x="154" y="446"/>
                    <a:pt x="189" y="451"/>
                    <a:pt x="225" y="451"/>
                  </a:cubicBezTo>
                  <a:cubicBezTo>
                    <a:pt x="323" y="451"/>
                    <a:pt x="425" y="414"/>
                    <a:pt x="484" y="355"/>
                  </a:cubicBezTo>
                  <a:lnTo>
                    <a:pt x="565" y="234"/>
                  </a:lnTo>
                  <a:lnTo>
                    <a:pt x="565" y="193"/>
                  </a:lnTo>
                  <a:cubicBezTo>
                    <a:pt x="536" y="75"/>
                    <a:pt x="441" y="0"/>
                    <a:pt x="3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26" name="Google Shape;1026;p26"/>
          <p:cNvGrpSpPr/>
          <p:nvPr/>
        </p:nvGrpSpPr>
        <p:grpSpPr>
          <a:xfrm rot="952748" flipH="1">
            <a:off x="9804528" y="4478075"/>
            <a:ext cx="2736808" cy="2337216"/>
            <a:chOff x="-754697" y="1352100"/>
            <a:chExt cx="6171556" cy="3954075"/>
          </a:xfrm>
        </p:grpSpPr>
        <p:sp>
          <p:nvSpPr>
            <p:cNvPr id="1027" name="Google Shape;1027;p26"/>
            <p:cNvSpPr/>
            <p:nvPr/>
          </p:nvSpPr>
          <p:spPr>
            <a:xfrm rot="-5400000">
              <a:off x="58844" y="2158513"/>
              <a:ext cx="2111360" cy="3738443"/>
            </a:xfrm>
            <a:custGeom>
              <a:avLst/>
              <a:gdLst/>
              <a:ahLst/>
              <a:cxnLst/>
              <a:rect l="l" t="t" r="r" b="b"/>
              <a:pathLst>
                <a:path w="38310" h="68080" extrusionOk="0">
                  <a:moveTo>
                    <a:pt x="314" y="1"/>
                  </a:moveTo>
                  <a:cubicBezTo>
                    <a:pt x="147" y="1"/>
                    <a:pt x="1" y="191"/>
                    <a:pt x="153" y="313"/>
                  </a:cubicBezTo>
                  <a:cubicBezTo>
                    <a:pt x="3661" y="3942"/>
                    <a:pt x="6968" y="7693"/>
                    <a:pt x="10074" y="11645"/>
                  </a:cubicBezTo>
                  <a:cubicBezTo>
                    <a:pt x="13179" y="15597"/>
                    <a:pt x="16083" y="19711"/>
                    <a:pt x="18785" y="23945"/>
                  </a:cubicBezTo>
                  <a:cubicBezTo>
                    <a:pt x="21527" y="28261"/>
                    <a:pt x="24027" y="32737"/>
                    <a:pt x="26326" y="37294"/>
                  </a:cubicBezTo>
                  <a:cubicBezTo>
                    <a:pt x="28625" y="41852"/>
                    <a:pt x="30682" y="46570"/>
                    <a:pt x="32537" y="51369"/>
                  </a:cubicBezTo>
                  <a:cubicBezTo>
                    <a:pt x="34392" y="56168"/>
                    <a:pt x="36005" y="61048"/>
                    <a:pt x="37376" y="66049"/>
                  </a:cubicBezTo>
                  <a:cubicBezTo>
                    <a:pt x="37538" y="66694"/>
                    <a:pt x="37739" y="67299"/>
                    <a:pt x="37901" y="67904"/>
                  </a:cubicBezTo>
                  <a:cubicBezTo>
                    <a:pt x="37918" y="68026"/>
                    <a:pt x="38002" y="68080"/>
                    <a:pt x="38087" y="68080"/>
                  </a:cubicBezTo>
                  <a:cubicBezTo>
                    <a:pt x="38198" y="68080"/>
                    <a:pt x="38309" y="67984"/>
                    <a:pt x="38263" y="67824"/>
                  </a:cubicBezTo>
                  <a:cubicBezTo>
                    <a:pt x="36973" y="62823"/>
                    <a:pt x="35400" y="57903"/>
                    <a:pt x="33626" y="53023"/>
                  </a:cubicBezTo>
                  <a:cubicBezTo>
                    <a:pt x="31811" y="48183"/>
                    <a:pt x="29794" y="43465"/>
                    <a:pt x="27536" y="38827"/>
                  </a:cubicBezTo>
                  <a:cubicBezTo>
                    <a:pt x="25278" y="34229"/>
                    <a:pt x="22858" y="29753"/>
                    <a:pt x="20156" y="25438"/>
                  </a:cubicBezTo>
                  <a:cubicBezTo>
                    <a:pt x="17494" y="21082"/>
                    <a:pt x="14631" y="16888"/>
                    <a:pt x="11525" y="12855"/>
                  </a:cubicBezTo>
                  <a:cubicBezTo>
                    <a:pt x="8460" y="8862"/>
                    <a:pt x="5194" y="5031"/>
                    <a:pt x="1725" y="1361"/>
                  </a:cubicBezTo>
                  <a:cubicBezTo>
                    <a:pt x="1322" y="918"/>
                    <a:pt x="879" y="514"/>
                    <a:pt x="475" y="71"/>
                  </a:cubicBezTo>
                  <a:cubicBezTo>
                    <a:pt x="426" y="21"/>
                    <a:pt x="369" y="1"/>
                    <a:pt x="314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8" name="Google Shape;1028;p26"/>
            <p:cNvSpPr/>
            <p:nvPr/>
          </p:nvSpPr>
          <p:spPr>
            <a:xfrm rot="-5400000">
              <a:off x="-57623" y="2120398"/>
              <a:ext cx="2476039" cy="939443"/>
            </a:xfrm>
            <a:custGeom>
              <a:avLst/>
              <a:gdLst/>
              <a:ahLst/>
              <a:cxnLst/>
              <a:rect l="l" t="t" r="r" b="b"/>
              <a:pathLst>
                <a:path w="44927" h="17108" extrusionOk="0">
                  <a:moveTo>
                    <a:pt x="8186" y="0"/>
                  </a:moveTo>
                  <a:cubicBezTo>
                    <a:pt x="5062" y="0"/>
                    <a:pt x="1997" y="894"/>
                    <a:pt x="0" y="3391"/>
                  </a:cubicBezTo>
                  <a:lnTo>
                    <a:pt x="202" y="3431"/>
                  </a:lnTo>
                  <a:cubicBezTo>
                    <a:pt x="6735" y="8391"/>
                    <a:pt x="13752" y="12787"/>
                    <a:pt x="21415" y="15207"/>
                  </a:cubicBezTo>
                  <a:cubicBezTo>
                    <a:pt x="25260" y="16421"/>
                    <a:pt x="29289" y="17107"/>
                    <a:pt x="33291" y="17107"/>
                  </a:cubicBezTo>
                  <a:cubicBezTo>
                    <a:pt x="37263" y="17107"/>
                    <a:pt x="41210" y="16431"/>
                    <a:pt x="44927" y="14925"/>
                  </a:cubicBezTo>
                  <a:cubicBezTo>
                    <a:pt x="43193" y="13190"/>
                    <a:pt x="40934" y="12182"/>
                    <a:pt x="38756" y="11214"/>
                  </a:cubicBezTo>
                  <a:lnTo>
                    <a:pt x="23230" y="4439"/>
                  </a:lnTo>
                  <a:cubicBezTo>
                    <a:pt x="19681" y="2907"/>
                    <a:pt x="16132" y="1334"/>
                    <a:pt x="12381" y="487"/>
                  </a:cubicBezTo>
                  <a:cubicBezTo>
                    <a:pt x="11034" y="185"/>
                    <a:pt x="9604" y="0"/>
                    <a:pt x="818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29" name="Google Shape;1029;p26"/>
            <p:cNvSpPr/>
            <p:nvPr/>
          </p:nvSpPr>
          <p:spPr>
            <a:xfrm rot="-5400000">
              <a:off x="2604364" y="700076"/>
              <a:ext cx="1778205" cy="3846785"/>
            </a:xfrm>
            <a:custGeom>
              <a:avLst/>
              <a:gdLst/>
              <a:ahLst/>
              <a:cxnLst/>
              <a:rect l="l" t="t" r="r" b="b"/>
              <a:pathLst>
                <a:path w="32265" h="70053" extrusionOk="0">
                  <a:moveTo>
                    <a:pt x="445" y="1"/>
                  </a:moveTo>
                  <a:lnTo>
                    <a:pt x="445" y="1"/>
                  </a:lnTo>
                  <a:cubicBezTo>
                    <a:pt x="1" y="8228"/>
                    <a:pt x="2300" y="16334"/>
                    <a:pt x="5082" y="24077"/>
                  </a:cubicBezTo>
                  <a:cubicBezTo>
                    <a:pt x="9438" y="36135"/>
                    <a:pt x="15003" y="47710"/>
                    <a:pt x="21738" y="58599"/>
                  </a:cubicBezTo>
                  <a:cubicBezTo>
                    <a:pt x="24440" y="62995"/>
                    <a:pt x="27465" y="67390"/>
                    <a:pt x="31699" y="70052"/>
                  </a:cubicBezTo>
                  <a:cubicBezTo>
                    <a:pt x="32264" y="69649"/>
                    <a:pt x="32264" y="68762"/>
                    <a:pt x="32143" y="68036"/>
                  </a:cubicBezTo>
                  <a:cubicBezTo>
                    <a:pt x="31095" y="59446"/>
                    <a:pt x="30006" y="50815"/>
                    <a:pt x="28917" y="42225"/>
                  </a:cubicBezTo>
                  <a:cubicBezTo>
                    <a:pt x="28554" y="38757"/>
                    <a:pt x="27989" y="35329"/>
                    <a:pt x="27223" y="31901"/>
                  </a:cubicBezTo>
                  <a:cubicBezTo>
                    <a:pt x="24239" y="19399"/>
                    <a:pt x="11212" y="5445"/>
                    <a:pt x="445" y="1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0" name="Google Shape;1030;p26"/>
            <p:cNvSpPr/>
            <p:nvPr/>
          </p:nvSpPr>
          <p:spPr>
            <a:xfrm rot="-5400000">
              <a:off x="1895155" y="2583442"/>
              <a:ext cx="853582" cy="3058352"/>
            </a:xfrm>
            <a:custGeom>
              <a:avLst/>
              <a:gdLst/>
              <a:ahLst/>
              <a:cxnLst/>
              <a:rect l="l" t="t" r="r" b="b"/>
              <a:pathLst>
                <a:path w="15488" h="55695" extrusionOk="0">
                  <a:moveTo>
                    <a:pt x="11696" y="0"/>
                  </a:moveTo>
                  <a:cubicBezTo>
                    <a:pt x="4800" y="5001"/>
                    <a:pt x="1170" y="14156"/>
                    <a:pt x="566" y="23189"/>
                  </a:cubicBezTo>
                  <a:cubicBezTo>
                    <a:pt x="1" y="32183"/>
                    <a:pt x="2098" y="41136"/>
                    <a:pt x="4518" y="49766"/>
                  </a:cubicBezTo>
                  <a:cubicBezTo>
                    <a:pt x="5163" y="51944"/>
                    <a:pt x="5849" y="54202"/>
                    <a:pt x="7421" y="55695"/>
                  </a:cubicBezTo>
                  <a:cubicBezTo>
                    <a:pt x="8873" y="46741"/>
                    <a:pt x="10769" y="37829"/>
                    <a:pt x="13148" y="29077"/>
                  </a:cubicBezTo>
                  <a:cubicBezTo>
                    <a:pt x="15487" y="20326"/>
                    <a:pt x="14237" y="8711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1" name="Google Shape;1031;p26"/>
            <p:cNvSpPr/>
            <p:nvPr/>
          </p:nvSpPr>
          <p:spPr>
            <a:xfrm rot="-5400000">
              <a:off x="-967442" y="3510662"/>
              <a:ext cx="1631495" cy="399324"/>
            </a:xfrm>
            <a:custGeom>
              <a:avLst/>
              <a:gdLst/>
              <a:ahLst/>
              <a:cxnLst/>
              <a:rect l="l" t="t" r="r" b="b"/>
              <a:pathLst>
                <a:path w="29603" h="7272" extrusionOk="0">
                  <a:moveTo>
                    <a:pt x="14143" y="0"/>
                  </a:moveTo>
                  <a:cubicBezTo>
                    <a:pt x="11170" y="0"/>
                    <a:pt x="8191" y="288"/>
                    <a:pt x="5244" y="872"/>
                  </a:cubicBezTo>
                  <a:cubicBezTo>
                    <a:pt x="3187" y="1275"/>
                    <a:pt x="888" y="2001"/>
                    <a:pt x="1" y="4058"/>
                  </a:cubicBezTo>
                  <a:cubicBezTo>
                    <a:pt x="4518" y="6518"/>
                    <a:pt x="10446" y="6962"/>
                    <a:pt x="15487" y="7244"/>
                  </a:cubicBezTo>
                  <a:cubicBezTo>
                    <a:pt x="15858" y="7262"/>
                    <a:pt x="16230" y="7271"/>
                    <a:pt x="16603" y="7271"/>
                  </a:cubicBezTo>
                  <a:cubicBezTo>
                    <a:pt x="21253" y="7271"/>
                    <a:pt x="25981" y="5858"/>
                    <a:pt x="29602" y="2647"/>
                  </a:cubicBezTo>
                  <a:cubicBezTo>
                    <a:pt x="24609" y="896"/>
                    <a:pt x="19386" y="0"/>
                    <a:pt x="14143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2" name="Google Shape;1032;p26"/>
            <p:cNvSpPr/>
            <p:nvPr/>
          </p:nvSpPr>
          <p:spPr>
            <a:xfrm rot="-5400000">
              <a:off x="140117" y="4026774"/>
              <a:ext cx="844654" cy="1714149"/>
            </a:xfrm>
            <a:custGeom>
              <a:avLst/>
              <a:gdLst/>
              <a:ahLst/>
              <a:cxnLst/>
              <a:rect l="l" t="t" r="r" b="b"/>
              <a:pathLst>
                <a:path w="15326" h="31216" extrusionOk="0">
                  <a:moveTo>
                    <a:pt x="11696" y="0"/>
                  </a:moveTo>
                  <a:cubicBezTo>
                    <a:pt x="6897" y="2864"/>
                    <a:pt x="3428" y="7986"/>
                    <a:pt x="1735" y="13632"/>
                  </a:cubicBezTo>
                  <a:cubicBezTo>
                    <a:pt x="41" y="19237"/>
                    <a:pt x="0" y="25367"/>
                    <a:pt x="1009" y="31215"/>
                  </a:cubicBezTo>
                  <a:cubicBezTo>
                    <a:pt x="4074" y="26577"/>
                    <a:pt x="7058" y="21859"/>
                    <a:pt x="9921" y="17019"/>
                  </a:cubicBezTo>
                  <a:cubicBezTo>
                    <a:pt x="11131" y="15084"/>
                    <a:pt x="12139" y="13027"/>
                    <a:pt x="12946" y="10889"/>
                  </a:cubicBezTo>
                  <a:cubicBezTo>
                    <a:pt x="13793" y="8187"/>
                    <a:pt x="15325" y="3025"/>
                    <a:pt x="11696" y="0"/>
                  </a:cubicBezTo>
                  <a:close/>
                </a:path>
              </a:pathLst>
            </a:custGeom>
            <a:solidFill>
              <a:srgbClr val="F7B0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3" name="Google Shape;1033;p26"/>
            <p:cNvSpPr/>
            <p:nvPr/>
          </p:nvSpPr>
          <p:spPr>
            <a:xfrm rot="-5400000">
              <a:off x="2581706" y="1169765"/>
              <a:ext cx="1405810" cy="3070158"/>
            </a:xfrm>
            <a:custGeom>
              <a:avLst/>
              <a:gdLst/>
              <a:ahLst/>
              <a:cxnLst/>
              <a:rect l="l" t="t" r="r" b="b"/>
              <a:pathLst>
                <a:path w="25508" h="55910" extrusionOk="0">
                  <a:moveTo>
                    <a:pt x="361" y="0"/>
                  </a:moveTo>
                  <a:cubicBezTo>
                    <a:pt x="179" y="0"/>
                    <a:pt x="1" y="257"/>
                    <a:pt x="156" y="443"/>
                  </a:cubicBezTo>
                  <a:lnTo>
                    <a:pt x="277" y="564"/>
                  </a:lnTo>
                  <a:lnTo>
                    <a:pt x="640" y="1048"/>
                  </a:lnTo>
                  <a:cubicBezTo>
                    <a:pt x="1083" y="1693"/>
                    <a:pt x="1527" y="2298"/>
                    <a:pt x="1970" y="2943"/>
                  </a:cubicBezTo>
                  <a:cubicBezTo>
                    <a:pt x="3584" y="5242"/>
                    <a:pt x="5076" y="7581"/>
                    <a:pt x="6487" y="10001"/>
                  </a:cubicBezTo>
                  <a:cubicBezTo>
                    <a:pt x="8665" y="13590"/>
                    <a:pt x="10722" y="17300"/>
                    <a:pt x="12577" y="21091"/>
                  </a:cubicBezTo>
                  <a:cubicBezTo>
                    <a:pt x="14956" y="25850"/>
                    <a:pt x="17094" y="30770"/>
                    <a:pt x="18989" y="35771"/>
                  </a:cubicBezTo>
                  <a:cubicBezTo>
                    <a:pt x="21167" y="41538"/>
                    <a:pt x="22982" y="47426"/>
                    <a:pt x="24434" y="53395"/>
                  </a:cubicBezTo>
                  <a:cubicBezTo>
                    <a:pt x="24635" y="54161"/>
                    <a:pt x="24797" y="54968"/>
                    <a:pt x="24958" y="55734"/>
                  </a:cubicBezTo>
                  <a:cubicBezTo>
                    <a:pt x="24989" y="55857"/>
                    <a:pt x="25078" y="55910"/>
                    <a:pt x="25175" y="55910"/>
                  </a:cubicBezTo>
                  <a:cubicBezTo>
                    <a:pt x="25332" y="55910"/>
                    <a:pt x="25507" y="55772"/>
                    <a:pt x="25482" y="55573"/>
                  </a:cubicBezTo>
                  <a:cubicBezTo>
                    <a:pt x="24111" y="49483"/>
                    <a:pt x="22337" y="43474"/>
                    <a:pt x="20199" y="37586"/>
                  </a:cubicBezTo>
                  <a:cubicBezTo>
                    <a:pt x="18344" y="32424"/>
                    <a:pt x="16207" y="27383"/>
                    <a:pt x="13827" y="22463"/>
                  </a:cubicBezTo>
                  <a:cubicBezTo>
                    <a:pt x="11932" y="18470"/>
                    <a:pt x="9875" y="14598"/>
                    <a:pt x="7617" y="10807"/>
                  </a:cubicBezTo>
                  <a:cubicBezTo>
                    <a:pt x="6124" y="8226"/>
                    <a:pt x="4471" y="5686"/>
                    <a:pt x="2777" y="3185"/>
                  </a:cubicBezTo>
                  <a:cubicBezTo>
                    <a:pt x="2091" y="2177"/>
                    <a:pt x="1366" y="1088"/>
                    <a:pt x="599" y="161"/>
                  </a:cubicBezTo>
                  <a:lnTo>
                    <a:pt x="519" y="80"/>
                  </a:lnTo>
                  <a:cubicBezTo>
                    <a:pt x="472" y="24"/>
                    <a:pt x="416" y="0"/>
                    <a:pt x="361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4" name="Google Shape;1034;p26"/>
            <p:cNvSpPr/>
            <p:nvPr/>
          </p:nvSpPr>
          <p:spPr>
            <a:xfrm rot="-5400000">
              <a:off x="173498" y="2212286"/>
              <a:ext cx="2072506" cy="627705"/>
            </a:xfrm>
            <a:custGeom>
              <a:avLst/>
              <a:gdLst/>
              <a:ahLst/>
              <a:cxnLst/>
              <a:rect l="l" t="t" r="r" b="b"/>
              <a:pathLst>
                <a:path w="37605" h="11431" extrusionOk="0">
                  <a:moveTo>
                    <a:pt x="939" y="1"/>
                  </a:moveTo>
                  <a:cubicBezTo>
                    <a:pt x="740" y="1"/>
                    <a:pt x="540" y="29"/>
                    <a:pt x="340" y="58"/>
                  </a:cubicBezTo>
                  <a:lnTo>
                    <a:pt x="300" y="58"/>
                  </a:lnTo>
                  <a:cubicBezTo>
                    <a:pt x="0" y="95"/>
                    <a:pt x="83" y="550"/>
                    <a:pt x="355" y="550"/>
                  </a:cubicBezTo>
                  <a:cubicBezTo>
                    <a:pt x="376" y="550"/>
                    <a:pt x="398" y="548"/>
                    <a:pt x="421" y="542"/>
                  </a:cubicBezTo>
                  <a:lnTo>
                    <a:pt x="421" y="501"/>
                  </a:lnTo>
                  <a:lnTo>
                    <a:pt x="905" y="501"/>
                  </a:lnTo>
                  <a:cubicBezTo>
                    <a:pt x="1469" y="501"/>
                    <a:pt x="2074" y="542"/>
                    <a:pt x="2639" y="622"/>
                  </a:cubicBezTo>
                  <a:cubicBezTo>
                    <a:pt x="5301" y="985"/>
                    <a:pt x="7922" y="1671"/>
                    <a:pt x="10423" y="2599"/>
                  </a:cubicBezTo>
                  <a:cubicBezTo>
                    <a:pt x="14980" y="4171"/>
                    <a:pt x="19295" y="6309"/>
                    <a:pt x="23771" y="8003"/>
                  </a:cubicBezTo>
                  <a:cubicBezTo>
                    <a:pt x="26917" y="9213"/>
                    <a:pt x="30143" y="10140"/>
                    <a:pt x="33450" y="10866"/>
                  </a:cubicBezTo>
                  <a:cubicBezTo>
                    <a:pt x="34338" y="11068"/>
                    <a:pt x="35225" y="11189"/>
                    <a:pt x="36112" y="11310"/>
                  </a:cubicBezTo>
                  <a:cubicBezTo>
                    <a:pt x="36475" y="11390"/>
                    <a:pt x="36838" y="11431"/>
                    <a:pt x="37241" y="11431"/>
                  </a:cubicBezTo>
                  <a:lnTo>
                    <a:pt x="37282" y="11431"/>
                  </a:lnTo>
                  <a:cubicBezTo>
                    <a:pt x="37604" y="11431"/>
                    <a:pt x="37604" y="10947"/>
                    <a:pt x="37282" y="10947"/>
                  </a:cubicBezTo>
                  <a:cubicBezTo>
                    <a:pt x="36273" y="10866"/>
                    <a:pt x="35265" y="10705"/>
                    <a:pt x="34257" y="10503"/>
                  </a:cubicBezTo>
                  <a:cubicBezTo>
                    <a:pt x="31192" y="9898"/>
                    <a:pt x="28127" y="9051"/>
                    <a:pt x="25183" y="8003"/>
                  </a:cubicBezTo>
                  <a:cubicBezTo>
                    <a:pt x="22884" y="7196"/>
                    <a:pt x="20626" y="6269"/>
                    <a:pt x="18408" y="5301"/>
                  </a:cubicBezTo>
                  <a:cubicBezTo>
                    <a:pt x="16149" y="4333"/>
                    <a:pt x="13971" y="3365"/>
                    <a:pt x="11713" y="2518"/>
                  </a:cubicBezTo>
                  <a:cubicBezTo>
                    <a:pt x="8971" y="1469"/>
                    <a:pt x="6107" y="663"/>
                    <a:pt x="3244" y="179"/>
                  </a:cubicBezTo>
                  <a:cubicBezTo>
                    <a:pt x="2558" y="58"/>
                    <a:pt x="1873" y="18"/>
                    <a:pt x="1187" y="18"/>
                  </a:cubicBezTo>
                  <a:cubicBezTo>
                    <a:pt x="1105" y="6"/>
                    <a:pt x="1022" y="1"/>
                    <a:pt x="939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5" name="Google Shape;1035;p26"/>
            <p:cNvSpPr/>
            <p:nvPr/>
          </p:nvSpPr>
          <p:spPr>
            <a:xfrm rot="-5400000">
              <a:off x="1927538" y="2923913"/>
              <a:ext cx="349248" cy="2321591"/>
            </a:xfrm>
            <a:custGeom>
              <a:avLst/>
              <a:gdLst/>
              <a:ahLst/>
              <a:cxnLst/>
              <a:rect l="l" t="t" r="r" b="b"/>
              <a:pathLst>
                <a:path w="6337" h="42278" extrusionOk="0">
                  <a:moveTo>
                    <a:pt x="5975" y="0"/>
                  </a:moveTo>
                  <a:cubicBezTo>
                    <a:pt x="5906" y="0"/>
                    <a:pt x="5843" y="34"/>
                    <a:pt x="5808" y="117"/>
                  </a:cubicBezTo>
                  <a:lnTo>
                    <a:pt x="5808" y="157"/>
                  </a:lnTo>
                  <a:cubicBezTo>
                    <a:pt x="5525" y="803"/>
                    <a:pt x="5243" y="1488"/>
                    <a:pt x="5001" y="2174"/>
                  </a:cubicBezTo>
                  <a:cubicBezTo>
                    <a:pt x="4316" y="3989"/>
                    <a:pt x="3751" y="5884"/>
                    <a:pt x="3227" y="7739"/>
                  </a:cubicBezTo>
                  <a:cubicBezTo>
                    <a:pt x="2420" y="10603"/>
                    <a:pt x="1775" y="13466"/>
                    <a:pt x="1291" y="16410"/>
                  </a:cubicBezTo>
                  <a:cubicBezTo>
                    <a:pt x="686" y="20040"/>
                    <a:pt x="323" y="23750"/>
                    <a:pt x="162" y="27420"/>
                  </a:cubicBezTo>
                  <a:cubicBezTo>
                    <a:pt x="0" y="31775"/>
                    <a:pt x="202" y="36131"/>
                    <a:pt x="726" y="40406"/>
                  </a:cubicBezTo>
                  <a:cubicBezTo>
                    <a:pt x="807" y="40970"/>
                    <a:pt x="847" y="41535"/>
                    <a:pt x="928" y="42100"/>
                  </a:cubicBezTo>
                  <a:cubicBezTo>
                    <a:pt x="959" y="42226"/>
                    <a:pt x="1052" y="42278"/>
                    <a:pt x="1152" y="42278"/>
                  </a:cubicBezTo>
                  <a:cubicBezTo>
                    <a:pt x="1307" y="42278"/>
                    <a:pt x="1477" y="42151"/>
                    <a:pt x="1452" y="41979"/>
                  </a:cubicBezTo>
                  <a:cubicBezTo>
                    <a:pt x="847" y="37623"/>
                    <a:pt x="565" y="33227"/>
                    <a:pt x="646" y="28872"/>
                  </a:cubicBezTo>
                  <a:cubicBezTo>
                    <a:pt x="807" y="22056"/>
                    <a:pt x="1734" y="15321"/>
                    <a:pt x="3469" y="8788"/>
                  </a:cubicBezTo>
                  <a:cubicBezTo>
                    <a:pt x="3993" y="6771"/>
                    <a:pt x="4598" y="4795"/>
                    <a:pt x="5324" y="2819"/>
                  </a:cubicBezTo>
                  <a:cubicBezTo>
                    <a:pt x="5525" y="2255"/>
                    <a:pt x="5727" y="1690"/>
                    <a:pt x="5969" y="1125"/>
                  </a:cubicBezTo>
                  <a:lnTo>
                    <a:pt x="6090" y="843"/>
                  </a:lnTo>
                  <a:cubicBezTo>
                    <a:pt x="6090" y="803"/>
                    <a:pt x="6130" y="762"/>
                    <a:pt x="6130" y="722"/>
                  </a:cubicBezTo>
                  <a:lnTo>
                    <a:pt x="6130" y="682"/>
                  </a:lnTo>
                  <a:cubicBezTo>
                    <a:pt x="6171" y="601"/>
                    <a:pt x="6211" y="520"/>
                    <a:pt x="6251" y="440"/>
                  </a:cubicBezTo>
                  <a:lnTo>
                    <a:pt x="6251" y="399"/>
                  </a:lnTo>
                  <a:cubicBezTo>
                    <a:pt x="6337" y="200"/>
                    <a:pt x="6140" y="0"/>
                    <a:pt x="5975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6" name="Google Shape;1036;p26"/>
            <p:cNvSpPr/>
            <p:nvPr/>
          </p:nvSpPr>
          <p:spPr>
            <a:xfrm rot="-5400000">
              <a:off x="205460" y="4311468"/>
              <a:ext cx="545448" cy="1188911"/>
            </a:xfrm>
            <a:custGeom>
              <a:avLst/>
              <a:gdLst/>
              <a:ahLst/>
              <a:cxnLst/>
              <a:rect l="l" t="t" r="r" b="b"/>
              <a:pathLst>
                <a:path w="9897" h="21651" extrusionOk="0">
                  <a:moveTo>
                    <a:pt x="9500" y="0"/>
                  </a:moveTo>
                  <a:cubicBezTo>
                    <a:pt x="9446" y="0"/>
                    <a:pt x="9391" y="18"/>
                    <a:pt x="9341" y="59"/>
                  </a:cubicBezTo>
                  <a:cubicBezTo>
                    <a:pt x="8414" y="906"/>
                    <a:pt x="7607" y="1915"/>
                    <a:pt x="6922" y="3003"/>
                  </a:cubicBezTo>
                  <a:cubicBezTo>
                    <a:pt x="4946" y="5947"/>
                    <a:pt x="3373" y="9133"/>
                    <a:pt x="2284" y="12521"/>
                  </a:cubicBezTo>
                  <a:cubicBezTo>
                    <a:pt x="1316" y="15384"/>
                    <a:pt x="550" y="18329"/>
                    <a:pt x="25" y="21313"/>
                  </a:cubicBezTo>
                  <a:cubicBezTo>
                    <a:pt x="1" y="21512"/>
                    <a:pt x="176" y="21650"/>
                    <a:pt x="333" y="21650"/>
                  </a:cubicBezTo>
                  <a:cubicBezTo>
                    <a:pt x="429" y="21650"/>
                    <a:pt x="519" y="21597"/>
                    <a:pt x="550" y="21474"/>
                  </a:cubicBezTo>
                  <a:cubicBezTo>
                    <a:pt x="1316" y="16675"/>
                    <a:pt x="2768" y="12037"/>
                    <a:pt x="4825" y="7641"/>
                  </a:cubicBezTo>
                  <a:cubicBezTo>
                    <a:pt x="5873" y="5343"/>
                    <a:pt x="7244" y="3205"/>
                    <a:pt x="8898" y="1269"/>
                  </a:cubicBezTo>
                  <a:cubicBezTo>
                    <a:pt x="9140" y="987"/>
                    <a:pt x="9422" y="705"/>
                    <a:pt x="9704" y="422"/>
                  </a:cubicBezTo>
                  <a:cubicBezTo>
                    <a:pt x="9897" y="262"/>
                    <a:pt x="9707" y="0"/>
                    <a:pt x="9500" y="0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37" name="Google Shape;1037;p26"/>
            <p:cNvSpPr/>
            <p:nvPr/>
          </p:nvSpPr>
          <p:spPr>
            <a:xfrm rot="-5400000">
              <a:off x="-842421" y="3681359"/>
              <a:ext cx="1323361" cy="87750"/>
            </a:xfrm>
            <a:custGeom>
              <a:avLst/>
              <a:gdLst/>
              <a:ahLst/>
              <a:cxnLst/>
              <a:rect l="l" t="t" r="r" b="b"/>
              <a:pathLst>
                <a:path w="24012" h="1598" extrusionOk="0">
                  <a:moveTo>
                    <a:pt x="13224" y="1"/>
                  </a:moveTo>
                  <a:cubicBezTo>
                    <a:pt x="11591" y="1"/>
                    <a:pt x="9957" y="32"/>
                    <a:pt x="8324" y="97"/>
                  </a:cubicBezTo>
                  <a:cubicBezTo>
                    <a:pt x="5945" y="177"/>
                    <a:pt x="3566" y="419"/>
                    <a:pt x="1267" y="863"/>
                  </a:cubicBezTo>
                  <a:cubicBezTo>
                    <a:pt x="944" y="944"/>
                    <a:pt x="622" y="984"/>
                    <a:pt x="299" y="1105"/>
                  </a:cubicBezTo>
                  <a:cubicBezTo>
                    <a:pt x="1" y="1179"/>
                    <a:pt x="116" y="1598"/>
                    <a:pt x="357" y="1598"/>
                  </a:cubicBezTo>
                  <a:cubicBezTo>
                    <a:pt x="377" y="1598"/>
                    <a:pt x="398" y="1595"/>
                    <a:pt x="420" y="1589"/>
                  </a:cubicBezTo>
                  <a:cubicBezTo>
                    <a:pt x="1428" y="1307"/>
                    <a:pt x="2436" y="1105"/>
                    <a:pt x="3485" y="1024"/>
                  </a:cubicBezTo>
                  <a:cubicBezTo>
                    <a:pt x="6383" y="654"/>
                    <a:pt x="9309" y="480"/>
                    <a:pt x="12240" y="480"/>
                  </a:cubicBezTo>
                  <a:cubicBezTo>
                    <a:pt x="12817" y="480"/>
                    <a:pt x="13394" y="487"/>
                    <a:pt x="13970" y="500"/>
                  </a:cubicBezTo>
                  <a:cubicBezTo>
                    <a:pt x="17197" y="540"/>
                    <a:pt x="20463" y="702"/>
                    <a:pt x="23690" y="944"/>
                  </a:cubicBezTo>
                  <a:cubicBezTo>
                    <a:pt x="23702" y="945"/>
                    <a:pt x="23713" y="946"/>
                    <a:pt x="23724" y="946"/>
                  </a:cubicBezTo>
                  <a:cubicBezTo>
                    <a:pt x="24012" y="946"/>
                    <a:pt x="24000" y="458"/>
                    <a:pt x="23690" y="419"/>
                  </a:cubicBezTo>
                  <a:cubicBezTo>
                    <a:pt x="20201" y="145"/>
                    <a:pt x="16712" y="1"/>
                    <a:pt x="13224" y="1"/>
                  </a:cubicBezTo>
                  <a:close/>
                </a:path>
              </a:pathLst>
            </a:custGeom>
            <a:solidFill>
              <a:srgbClr val="ED93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038" name="Google Shape;1038;p26"/>
          <p:cNvSpPr/>
          <p:nvPr/>
        </p:nvSpPr>
        <p:spPr>
          <a:xfrm>
            <a:off x="9791872" y="5761006"/>
            <a:ext cx="311376" cy="310273"/>
          </a:xfrm>
          <a:custGeom>
            <a:avLst/>
            <a:gdLst/>
            <a:ahLst/>
            <a:cxnLst/>
            <a:rect l="l" t="t" r="r" b="b"/>
            <a:pathLst>
              <a:path w="6897" h="6897" extrusionOk="0">
                <a:moveTo>
                  <a:pt x="3469" y="1"/>
                </a:moveTo>
                <a:cubicBezTo>
                  <a:pt x="1573" y="1"/>
                  <a:pt x="1" y="1533"/>
                  <a:pt x="1" y="3429"/>
                </a:cubicBezTo>
                <a:cubicBezTo>
                  <a:pt x="1" y="5364"/>
                  <a:pt x="1573" y="6897"/>
                  <a:pt x="3469" y="6897"/>
                </a:cubicBezTo>
                <a:cubicBezTo>
                  <a:pt x="5364" y="6897"/>
                  <a:pt x="6897" y="5364"/>
                  <a:pt x="6897" y="3429"/>
                </a:cubicBezTo>
                <a:cubicBezTo>
                  <a:pt x="6897" y="1533"/>
                  <a:pt x="5364" y="1"/>
                  <a:pt x="3469" y="1"/>
                </a:cubicBezTo>
                <a:close/>
              </a:path>
            </a:pathLst>
          </a:custGeom>
          <a:solidFill>
            <a:srgbClr val="FDE6BE">
              <a:alpha val="843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39" name="Google Shape;1039;p26"/>
          <p:cNvSpPr txBox="1">
            <a:spLocks noGrp="1"/>
          </p:cNvSpPr>
          <p:nvPr>
            <p:ph type="title"/>
          </p:nvPr>
        </p:nvSpPr>
        <p:spPr>
          <a:xfrm>
            <a:off x="6745833" y="2059811"/>
            <a:ext cx="4333600" cy="13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040" name="Google Shape;1040;p26"/>
          <p:cNvSpPr txBox="1">
            <a:spLocks noGrp="1"/>
          </p:cNvSpPr>
          <p:nvPr>
            <p:ph type="subTitle" idx="1"/>
          </p:nvPr>
        </p:nvSpPr>
        <p:spPr>
          <a:xfrm>
            <a:off x="7347400" y="3350217"/>
            <a:ext cx="3232400" cy="1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zh-TW" altLang="en-US"/>
              <a:t>按一下以編輯母片子標題樣式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33407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1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18117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p41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649" name="Google Shape;2649;p41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30260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●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○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■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●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○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■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●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○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■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37552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3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26" name="Google Shape;1426;p3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38442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C854F"/>
              </a:buClr>
              <a:buSzPts val="2800"/>
              <a:buFont typeface="Ubuntu"/>
              <a:buNone/>
              <a:defRPr sz="2800" b="1">
                <a:solidFill>
                  <a:srgbClr val="FC854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●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○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■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●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○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■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●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○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25F"/>
              </a:buClr>
              <a:buSzPts val="1400"/>
              <a:buFont typeface="Ubuntu"/>
              <a:buChar char="■"/>
              <a:defRPr>
                <a:solidFill>
                  <a:srgbClr val="00525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30557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  <p:sldLayoutId id="2147483776" r:id="rId24"/>
    <p:sldLayoutId id="2147483777" r:id="rId25"/>
    <p:sldLayoutId id="2147483778" r:id="rId26"/>
    <p:sldLayoutId id="2147483779" r:id="rId27"/>
    <p:sldLayoutId id="2147483780" r:id="rId28"/>
    <p:sldLayoutId id="2147483781" r:id="rId29"/>
    <p:sldLayoutId id="2147483782" r:id="rId30"/>
    <p:sldLayoutId id="2147483783" r:id="rId31"/>
    <p:sldLayoutId id="2147483784" r:id="rId32"/>
    <p:sldLayoutId id="2147483785" r:id="rId33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446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</p:sldLayoutIdLst>
  <p:transition>
    <p:fade thruBlk="1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08.xml"/><Relationship Id="rId1" Type="http://schemas.openxmlformats.org/officeDocument/2006/relationships/video" Target="https://www.youtube.com/embed/eP5RnAaCUrU" TargetMode="External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09.xml"/><Relationship Id="rId1" Type="http://schemas.openxmlformats.org/officeDocument/2006/relationships/video" Target="https://www.youtube.com/embed/PoebTDqEBy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0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D8104BB7-3C19-4B03-9171-72882FB89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261" y="708303"/>
            <a:ext cx="8534400" cy="1506537"/>
          </a:xfrm>
        </p:spPr>
        <p:txBody>
          <a:bodyPr>
            <a:norm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齊來當小士兵</a:t>
            </a:r>
          </a:p>
        </p:txBody>
      </p:sp>
      <p:pic>
        <p:nvPicPr>
          <p:cNvPr id="2050" name="Picture 2" descr="32,700+ Child Thinking Stock Illustrations, Royalty-Free ...">
            <a:extLst>
              <a:ext uri="{FF2B5EF4-FFF2-40B4-BE49-F238E27FC236}">
                <a16:creationId xmlns:a16="http://schemas.microsoft.com/office/drawing/2014/main" id="{D7286473-41BC-458C-A57A-4D2225AE7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29" b="89706" l="9804" r="90850">
                        <a14:foregroundMark x1="28431" y1="66013" x2="28105" y2="71569"/>
                        <a14:foregroundMark x1="47712" y1="68301" x2="41176" y2="79085"/>
                        <a14:foregroundMark x1="44444" y1="66667" x2="40850" y2="74510"/>
                        <a14:foregroundMark x1="50654" y1="74837" x2="53595" y2="76144"/>
                        <a14:foregroundMark x1="68627" y1="37255" x2="68627" y2="37255"/>
                        <a14:foregroundMark x1="67974" y1="37582" x2="70261" y2="36928"/>
                        <a14:foregroundMark x1="61438" y1="18627" x2="70588" y2="20588"/>
                        <a14:foregroundMark x1="70588" y1="20588" x2="91176" y2="16340"/>
                        <a14:foregroundMark x1="63725" y1="13725" x2="73856" y2="9804"/>
                        <a14:foregroundMark x1="73856" y1="9804" x2="78758" y2="9477"/>
                        <a14:foregroundMark x1="73856" y1="5229" x2="76471" y2="5882"/>
                        <a14:foregroundMark x1="64706" y1="26797" x2="84967" y2="21895"/>
                        <a14:foregroundMark x1="84967" y1="21895" x2="90850" y2="18954"/>
                        <a14:foregroundMark x1="37255" y1="71895" x2="45425" y2="67974"/>
                        <a14:foregroundMark x1="45425" y1="67974" x2="52614" y2="679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74" y="2266950"/>
            <a:ext cx="4113972" cy="411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F577CDA-DB35-44DE-BD3C-749B1D4ED7B2}"/>
              </a:ext>
            </a:extLst>
          </p:cNvPr>
          <p:cNvSpPr txBox="1"/>
          <p:nvPr/>
        </p:nvSpPr>
        <p:spPr>
          <a:xfrm>
            <a:off x="4504910" y="2266950"/>
            <a:ext cx="728289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我想成為一位軍人保護國家。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軍人是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怎樣步操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zh-TW" altLang="en-US" sz="6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870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871331" y="4693259"/>
            <a:ext cx="11320669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7761315" y="9564060"/>
            <a:ext cx="3935980" cy="835187"/>
          </a:xfrm>
        </p:spPr>
        <p:txBody>
          <a:bodyPr/>
          <a:lstStyle/>
          <a:p>
            <a:endParaRPr lang="zh-HK" altLang="en-US" dirty="0"/>
          </a:p>
        </p:txBody>
      </p:sp>
      <p:pic>
        <p:nvPicPr>
          <p:cNvPr id="3078" name="Picture 6" descr="中國評論新聞：馬來西亞媒體：解放軍救災不帶槍，西方驚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31" y="2081245"/>
            <a:ext cx="5032583" cy="354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4641574" y="759259"/>
            <a:ext cx="11320669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6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運送物資</a:t>
            </a:r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 descr="瞭望》：抗震救灾展示中国军队战斗力提升-搜狐新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239" y="2162525"/>
            <a:ext cx="5027686" cy="334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97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871331" y="4693259"/>
            <a:ext cx="11320669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7761315" y="9564060"/>
            <a:ext cx="3935980" cy="835187"/>
          </a:xfrm>
        </p:spPr>
        <p:txBody>
          <a:bodyPr/>
          <a:lstStyle/>
          <a:p>
            <a:endParaRPr lang="zh-HK" altLang="en-US" dirty="0"/>
          </a:p>
        </p:txBody>
      </p:sp>
      <p:pic>
        <p:nvPicPr>
          <p:cNvPr id="4098" name="Picture 2" descr="特殊战场上的中国军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10" y="1659946"/>
            <a:ext cx="3986157" cy="40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4682214" y="476502"/>
            <a:ext cx="11320669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6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拯救傷者</a:t>
            </a:r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102" name="Picture 6" descr="中國評論新聞：美專家稱：解放軍救災表現算不上一流軍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828" y="1659946"/>
            <a:ext cx="5429250" cy="40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67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43346" y="665922"/>
            <a:ext cx="9456229" cy="1967633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辛苦各位軍人</a:t>
            </a:r>
            <a:r>
              <a:rPr lang="en-US" altLang="zh-TW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br>
              <a:rPr lang="en-US" altLang="zh-TW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所以他們在乘搭火車或高鐵時，會有特別優待，從高鐵乘行感受社會對軍人的尊重。</a:t>
            </a:r>
            <a:endParaRPr lang="zh-HK" altLang="en-US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 descr="軍人依法優先丨從高鐵乘行感受社會尊崇【2】--圖片頻道--人民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004" y="3002427"/>
            <a:ext cx="5182433" cy="345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軍人依法優先丨從高鐵乘行感受社會尊崇【3】--圖片頻道--人民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57" y="2861992"/>
            <a:ext cx="3732195" cy="373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6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A026E9EC-1E5E-4AF1-BB91-AF4CC6FBF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898" y="6447295"/>
            <a:ext cx="6400800" cy="410705"/>
          </a:xfrm>
        </p:spPr>
        <p:txBody>
          <a:bodyPr>
            <a:normAutofit/>
          </a:bodyPr>
          <a:lstStyle/>
          <a:p>
            <a:r>
              <a:rPr lang="en-US" altLang="zh-TW" sz="1800" dirty="0">
                <a:solidFill>
                  <a:schemeClr val="bg1"/>
                </a:solidFill>
              </a:rPr>
              <a:t>https://www.youtube.com/watch?v=eP5RnAaCUrU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卡通军人图片素材_免费卡通军人PNG设计图片大全_图精灵">
            <a:extLst>
              <a:ext uri="{FF2B5EF4-FFF2-40B4-BE49-F238E27FC236}">
                <a16:creationId xmlns:a16="http://schemas.microsoft.com/office/drawing/2014/main" id="{EA2434D3-119B-4A06-A1E2-6643B48B0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295" y="4176553"/>
            <a:ext cx="31337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線上媒體 5" title="【全程字幕】&amp;quot;堅定有力&amp;quot;每一步都踩在點上 &amp;quot;每分116步每步75公分&amp;quot;93閱兵六線合一這樣練出來的!">
            <a:hlinkClick r:id="" action="ppaction://media"/>
            <a:extLst>
              <a:ext uri="{FF2B5EF4-FFF2-40B4-BE49-F238E27FC236}">
                <a16:creationId xmlns:a16="http://schemas.microsoft.com/office/drawing/2014/main" id="{1CABD703-2748-4CB4-86BC-A1A7DEF8011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209607" y="1861904"/>
            <a:ext cx="6381653" cy="358968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8104BB7-3C19-4B03-9171-72882FB89CD5}"/>
              </a:ext>
            </a:extLst>
          </p:cNvPr>
          <p:cNvSpPr txBox="1">
            <a:spLocks/>
          </p:cNvSpPr>
          <p:nvPr/>
        </p:nvSpPr>
        <p:spPr>
          <a:xfrm>
            <a:off x="3464298" y="182053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ClrTx/>
              <a:buFontTx/>
            </a:pPr>
            <a:r>
              <a:rPr lang="zh-TW" altLang="en-US" sz="720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齊來當小士兵</a:t>
            </a:r>
            <a:endParaRPr lang="zh-TW" altLang="en-US" sz="7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521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721D1D88-B333-4F02-A6DB-B3F81A48581C}"/>
              </a:ext>
            </a:extLst>
          </p:cNvPr>
          <p:cNvSpPr txBox="1"/>
          <p:nvPr/>
        </p:nvSpPr>
        <p:spPr>
          <a:xfrm>
            <a:off x="5317437" y="2905429"/>
            <a:ext cx="7124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因為我們團結、整齊，像一堵牆守護國家</a:t>
            </a: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D8104BB7-3C19-4B03-9171-72882FB89CD5}"/>
              </a:ext>
            </a:extLst>
          </p:cNvPr>
          <p:cNvSpPr txBox="1">
            <a:spLocks/>
          </p:cNvSpPr>
          <p:nvPr/>
        </p:nvSpPr>
        <p:spPr>
          <a:xfrm>
            <a:off x="3402565" y="335755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ClrTx/>
              <a:buFontTx/>
            </a:pPr>
            <a:r>
              <a:rPr lang="zh-TW" altLang="en-US" sz="7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齊來當小士兵</a:t>
            </a:r>
            <a:endParaRPr lang="zh-TW" altLang="en-US" sz="7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http://www.mod.gov.cn/gfbw/wzll/lj/_attachment/2025/09/20/16410810_6f50ca2ebb437a40e97406b4a4d52c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94" y="2151615"/>
            <a:ext cx="4892930" cy="326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2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3AB1D0-81A5-4B6B-AF36-BCCC0E7DC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90" y="6104170"/>
            <a:ext cx="8534400" cy="659753"/>
          </a:xfrm>
        </p:spPr>
        <p:txBody>
          <a:bodyPr>
            <a:normAutofit/>
          </a:bodyPr>
          <a:lstStyle/>
          <a:p>
            <a:r>
              <a:rPr lang="en-US" altLang="zh-TW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https://www.youtube.com/watch?v=PoebTDqEByg</a:t>
            </a:r>
            <a:endParaRPr lang="zh-TW" alt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線上媒體 4" title="中国国歌">
            <a:hlinkClick r:id="" action="ppaction://media"/>
            <a:extLst>
              <a:ext uri="{FF2B5EF4-FFF2-40B4-BE49-F238E27FC236}">
                <a16:creationId xmlns:a16="http://schemas.microsoft.com/office/drawing/2014/main" id="{805B631A-42E7-4D12-A6E4-BAEC56ECE84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26443" y="1788965"/>
            <a:ext cx="5800344" cy="3262694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D8104BB7-3C19-4B03-9171-72882FB89CD5}"/>
              </a:ext>
            </a:extLst>
          </p:cNvPr>
          <p:cNvSpPr txBox="1">
            <a:spLocks/>
          </p:cNvSpPr>
          <p:nvPr/>
        </p:nvSpPr>
        <p:spPr>
          <a:xfrm>
            <a:off x="3412505" y="282428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buClrTx/>
              <a:buFontTx/>
            </a:pPr>
            <a:r>
              <a:rPr lang="zh-TW" altLang="en-US" sz="7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齊來當小士兵</a:t>
            </a:r>
            <a:endParaRPr lang="zh-TW" altLang="en-US" sz="7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455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5004243-ED7E-4960-B6E3-7C46635A2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70" t="28261" r="697" b="-593"/>
          <a:stretch/>
        </p:blipFill>
        <p:spPr>
          <a:xfrm>
            <a:off x="2107096" y="1053548"/>
            <a:ext cx="8406731" cy="48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7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0000" t="6502" r="22046" b="12134"/>
          <a:stretch/>
        </p:blipFill>
        <p:spPr>
          <a:xfrm>
            <a:off x="5198565" y="1580827"/>
            <a:ext cx="3952068" cy="5548394"/>
          </a:xfrm>
          <a:prstGeom prst="rect">
            <a:avLst/>
          </a:prstGeom>
        </p:spPr>
      </p:pic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CB77F04-1BDD-491E-BC3B-77AA48E11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7120" y="228660"/>
            <a:ext cx="4383733" cy="1498600"/>
          </a:xfrm>
        </p:spPr>
        <p:txBody>
          <a:bodyPr>
            <a:normAutofit/>
          </a:bodyPr>
          <a:lstStyle/>
          <a:p>
            <a:r>
              <a:rPr lang="zh-TW" altLang="en-US" sz="8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步操口訣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21D1D88-B333-4F02-A6DB-B3F81A48581C}"/>
              </a:ext>
            </a:extLst>
          </p:cNvPr>
          <p:cNvSpPr txBox="1"/>
          <p:nvPr/>
        </p:nvSpPr>
        <p:spPr>
          <a:xfrm>
            <a:off x="384614" y="1727260"/>
            <a:ext cx="7124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腳跟落地「咚咚咚」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抬膝高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腳尖前伸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臂擺直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向前行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「一二一」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715" y="1727260"/>
            <a:ext cx="3950550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9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721D1D88-B333-4F02-A6DB-B3F81A48581C}"/>
              </a:ext>
            </a:extLst>
          </p:cNvPr>
          <p:cNvSpPr txBox="1"/>
          <p:nvPr/>
        </p:nvSpPr>
        <p:spPr>
          <a:xfrm>
            <a:off x="2274727" y="931497"/>
            <a:ext cx="8966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latin typeface="+mj-ea"/>
                <a:ea typeface="+mj-ea"/>
              </a:rPr>
              <a:t>軍人的職責：保護</a:t>
            </a:r>
            <a:r>
              <a:rPr lang="zh-TW" altLang="en-US" sz="6000" b="1" dirty="0">
                <a:latin typeface="+mj-ea"/>
                <a:ea typeface="+mj-ea"/>
              </a:rPr>
              <a:t>國家</a:t>
            </a:r>
          </a:p>
        </p:txBody>
      </p:sp>
      <p:pic>
        <p:nvPicPr>
          <p:cNvPr id="2052" name="Picture 4" descr="致敬，中国军人！_搜狐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803" y="2034766"/>
            <a:ext cx="6480313" cy="432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热烈庆祝中国人民解放军建军95周年- 中华人民共和国国防部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 bwMode="auto">
          <a:xfrm>
            <a:off x="1517237" y="1947160"/>
            <a:ext cx="3000375" cy="44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42A9584-283E-4CB0-A559-60D8CFD23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911" y="2542773"/>
            <a:ext cx="4768850" cy="2682478"/>
          </a:xfrm>
          <a:prstGeom prst="rect">
            <a:avLst/>
          </a:prstGeom>
        </p:spPr>
      </p:pic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5252" y="1244380"/>
            <a:ext cx="11320669" cy="1498600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發生天災後需要到當地協助救援</a:t>
            </a:r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 descr="日本311地震十周年．圖輯｜海嘯巨浪達12層樓高天災釀逾萬人死">
            <a:extLst>
              <a:ext uri="{FF2B5EF4-FFF2-40B4-BE49-F238E27FC236}">
                <a16:creationId xmlns:a16="http://schemas.microsoft.com/office/drawing/2014/main" id="{F6512D86-9BED-497A-8A62-D6CECAA44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365" y="2611693"/>
            <a:ext cx="4543996" cy="254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2337988" y="5359400"/>
            <a:ext cx="1954696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6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地震</a:t>
            </a:r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7618979" y="5359400"/>
            <a:ext cx="1954696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6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海嘯</a:t>
            </a:r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873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871331" y="4693259"/>
            <a:ext cx="11320669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 descr="http://www.mod.gov.cn/gfbw/jsxd/jy/_attachment/2025/08/08/16401623_a7e227ad285f6baf25d5364154129b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95" y="2248012"/>
            <a:ext cx="4961780" cy="330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mod.gov.cn/gfbw/jsxd/jy/_attachment/2025/08/08/16401623_e26ac1f7675d8e25a74e531d8fe344b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05" y="2248012"/>
            <a:ext cx="5068406" cy="338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7761315" y="9564060"/>
            <a:ext cx="3935980" cy="835187"/>
          </a:xfrm>
        </p:spPr>
        <p:txBody>
          <a:bodyPr/>
          <a:lstStyle/>
          <a:p>
            <a:endParaRPr lang="zh-HK" altLang="en-US" dirty="0"/>
          </a:p>
        </p:txBody>
      </p:sp>
      <p:sp>
        <p:nvSpPr>
          <p:cNvPr id="15" name="文字版面配置區 2">
            <a:extLst>
              <a:ext uri="{FF2B5EF4-FFF2-40B4-BE49-F238E27FC236}">
                <a16:creationId xmlns:a16="http://schemas.microsoft.com/office/drawing/2014/main" id="{564B0814-81AC-4417-8F04-C391F07DAAF9}"/>
              </a:ext>
            </a:extLst>
          </p:cNvPr>
          <p:cNvSpPr txBox="1">
            <a:spLocks/>
          </p:cNvSpPr>
          <p:nvPr/>
        </p:nvSpPr>
        <p:spPr>
          <a:xfrm>
            <a:off x="2584174" y="906449"/>
            <a:ext cx="11320669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6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洪水氾濫後清理積水</a:t>
            </a:r>
            <a:endParaRPr lang="zh-TW" altLang="en-US" sz="6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228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ildren's Day">
  <a:themeElements>
    <a:clrScheme name="Simple Light">
      <a:dk1>
        <a:srgbClr val="413E3E"/>
      </a:dk1>
      <a:lt1>
        <a:srgbClr val="F7F2DD"/>
      </a:lt1>
      <a:dk2>
        <a:srgbClr val="FFFFFF"/>
      </a:dk2>
      <a:lt2>
        <a:srgbClr val="E63813"/>
      </a:lt2>
      <a:accent1>
        <a:srgbClr val="ED8C18"/>
      </a:accent1>
      <a:accent2>
        <a:srgbClr val="FAB919"/>
      </a:accent2>
      <a:accent3>
        <a:srgbClr val="F8CEBB"/>
      </a:accent3>
      <a:accent4>
        <a:srgbClr val="CAB8C5"/>
      </a:accent4>
      <a:accent5>
        <a:srgbClr val="85C5A7"/>
      </a:accent5>
      <a:accent6>
        <a:srgbClr val="4ABACD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ldren's Day" id="{377AD8DF-8BB2-43D9-8D72-7552B014AD87}" vid="{9281A989-5A7C-4B78-AA06-36F21AF1E4A6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mily Fun">
  <a:themeElements>
    <a:clrScheme name="Simple Light">
      <a:dk1>
        <a:srgbClr val="00525F"/>
      </a:dk1>
      <a:lt1>
        <a:srgbClr val="FC854F"/>
      </a:lt1>
      <a:dk2>
        <a:srgbClr val="ED931B"/>
      </a:dk2>
      <a:lt2>
        <a:srgbClr val="EEEEEE"/>
      </a:lt2>
      <a:accent1>
        <a:srgbClr val="FFAB40"/>
      </a:accent1>
      <a:accent2>
        <a:srgbClr val="3F7F82"/>
      </a:accent2>
      <a:accent3>
        <a:srgbClr val="00525F"/>
      </a:accent3>
      <a:accent4>
        <a:srgbClr val="BCD6D9"/>
      </a:accent4>
      <a:accent5>
        <a:srgbClr val="FDEAC8"/>
      </a:accent5>
      <a:accent6>
        <a:srgbClr val="3F7F82"/>
      </a:accent6>
      <a:hlink>
        <a:srgbClr val="0052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mily Fun" id="{EE573B19-972F-4043-9225-62441FCA56E0}" vid="{21B3B5A2-90D9-4C39-9FD0-540FF843E4E9}"/>
    </a:ext>
  </a:extLst>
</a:theme>
</file>

<file path=ppt/theme/theme4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00525F"/>
      </a:dk2>
      <a:lt2>
        <a:srgbClr val="EEEEEE"/>
      </a:lt2>
      <a:accent1>
        <a:srgbClr val="00525F"/>
      </a:accent1>
      <a:accent2>
        <a:srgbClr val="6BA4AA"/>
      </a:accent2>
      <a:accent3>
        <a:srgbClr val="FFAB40"/>
      </a:accent3>
      <a:accent4>
        <a:srgbClr val="FC8D05"/>
      </a:accent4>
      <a:accent5>
        <a:srgbClr val="F9E8C8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Family Fun">
  <a:themeElements>
    <a:clrScheme name="Simple Light">
      <a:dk1>
        <a:srgbClr val="00525F"/>
      </a:dk1>
      <a:lt1>
        <a:srgbClr val="FC854F"/>
      </a:lt1>
      <a:dk2>
        <a:srgbClr val="ED931B"/>
      </a:dk2>
      <a:lt2>
        <a:srgbClr val="EEEEEE"/>
      </a:lt2>
      <a:accent1>
        <a:srgbClr val="FFAB40"/>
      </a:accent1>
      <a:accent2>
        <a:srgbClr val="3F7F82"/>
      </a:accent2>
      <a:accent3>
        <a:srgbClr val="00525F"/>
      </a:accent3>
      <a:accent4>
        <a:srgbClr val="BCD6D9"/>
      </a:accent4>
      <a:accent5>
        <a:srgbClr val="FDEAC8"/>
      </a:accent5>
      <a:accent6>
        <a:srgbClr val="3F7F82"/>
      </a:accent6>
      <a:hlink>
        <a:srgbClr val="0052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mily Fun" id="{EE573B19-972F-4043-9225-62441FCA56E0}" vid="{21B3B5A2-90D9-4C39-9FD0-540FF843E4E9}"/>
    </a:ext>
  </a:extLst>
</a:theme>
</file>

<file path=ppt/theme/theme6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Children's Day</Template>
  <TotalTime>192</TotalTime>
  <Words>134</Words>
  <Application>Microsoft Office PowerPoint</Application>
  <PresentationFormat>寬螢幕</PresentationFormat>
  <Paragraphs>24</Paragraphs>
  <Slides>12</Slides>
  <Notes>0</Notes>
  <HiddenSlides>0</HiddenSlides>
  <MMClips>2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6</vt:i4>
      </vt:variant>
      <vt:variant>
        <vt:lpstr>投影片標題</vt:lpstr>
      </vt:variant>
      <vt:variant>
        <vt:i4>12</vt:i4>
      </vt:variant>
    </vt:vector>
  </HeadingPairs>
  <TitlesOfParts>
    <vt:vector size="31" baseType="lpstr">
      <vt:lpstr>Amatic SC</vt:lpstr>
      <vt:lpstr>Bebas Neue</vt:lpstr>
      <vt:lpstr>Nunito</vt:lpstr>
      <vt:lpstr>Nunito Light</vt:lpstr>
      <vt:lpstr>Proxima Nova</vt:lpstr>
      <vt:lpstr>Proxima Nova Semibold</vt:lpstr>
      <vt:lpstr>Ubuntu</vt:lpstr>
      <vt:lpstr>微軟正黑體</vt:lpstr>
      <vt:lpstr>標楷體</vt:lpstr>
      <vt:lpstr>Arial</vt:lpstr>
      <vt:lpstr>Century Gothic</vt:lpstr>
      <vt:lpstr>Times New Roman</vt:lpstr>
      <vt:lpstr>Wingdings 3</vt:lpstr>
      <vt:lpstr>Children's Day</vt:lpstr>
      <vt:lpstr>Slidesgo Final Pages</vt:lpstr>
      <vt:lpstr>Family Fun</vt:lpstr>
      <vt:lpstr>1_Slidesgo Final Pages</vt:lpstr>
      <vt:lpstr>1_Family Fun</vt:lpstr>
      <vt:lpstr>切割線</vt:lpstr>
      <vt:lpstr>齊來當小士兵</vt:lpstr>
      <vt:lpstr>PowerPoint 簡報</vt:lpstr>
      <vt:lpstr>PowerPoint 簡報</vt:lpstr>
      <vt:lpstr>https://www.youtube.com/watch?v=PoebTDqEByg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辛苦各位軍人! 所以他們在乘搭火車或高鐵時，會有特別優待，從高鐵乘行感受社會對軍人的尊重。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32</cp:revision>
  <dcterms:created xsi:type="dcterms:W3CDTF">2026-02-12T23:45:22Z</dcterms:created>
  <dcterms:modified xsi:type="dcterms:W3CDTF">2026-02-25T05:40:56Z</dcterms:modified>
</cp:coreProperties>
</file>