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FC3876-D23F-8C36-2192-13F66A48F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1369B8D-84DC-0C67-6506-34F6E291D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A9651C-3BE9-60F8-3E25-F99AA07C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4A7A4C-1AF0-E6B0-F264-96C44C6B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00DF5D-DC39-4326-AAD8-337AADCB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5363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BE0C79-5C35-4932-E6B0-1CD213B1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E77726-CEA5-EF0E-B74A-67C5F119F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779D41-B87C-7B6A-BAB4-F47E29460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E58748-8953-22D5-F328-2296D1FF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D40974-5106-27AD-EE4C-3CDAF8CC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10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96B8BF6-8A82-9CED-9A68-DBE44AE4D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B13C67F-DCCF-5FA4-10B4-7D91A623B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839227-54B5-9113-7C11-35FBF2E2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5988B3-25DE-DD04-1DA8-EB51400A4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8FF0E1-F2D0-D099-1311-CBF2947F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4081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F446F-21FB-7273-4F32-0D238A5E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EA331B-78D6-5C93-66BA-FD202C8FD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77DBC2-5F5C-877C-D789-4E05E7FD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E7A8B0-75AD-57C9-F048-16DAAE3B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FE5536-5042-7775-23FE-B71FD96B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250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58E9DD-DD68-562B-9332-5EB9174A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620AAE9-B744-4482-FCB3-6099215C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991373-5F98-1055-B196-E62E5606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306B03-4028-C854-D66D-5B5A1871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E02E7B-AC7C-ADDA-684C-B8DCE6802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6197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1884D5-7C16-4658-A095-720AB22F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D7F7C7-6FDE-867F-6F52-2B54229BD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C1DF4FC-E6D8-9BD0-67E5-89E33F40A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650499A-CE29-5C56-483A-36CD5D3E3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B1FAD7-8045-29E3-CAED-7787EF96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DE7D4B-F513-119E-E72A-D262E23F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8704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34D313-D22D-F57C-A338-EAA176E6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25689B-F409-C124-B531-1A5EF2D43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33DE24-E05B-97BD-837F-2C961499C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95B845A-68DF-1041-9FA6-8DB20355B8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394F975-AB95-2E03-0ADB-799F8B9C5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E84C756-5354-C279-C9A7-F6327280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DF9F8A6-397C-07CE-E1D5-1BEB894B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044D233-0CCF-3364-F025-5E3849D14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7152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2E3C2A-2520-7DDE-911F-617AD37C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30CC25-3894-6AB5-DE2B-B55C33C38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EA35C3-0220-085D-F628-616C9ADC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9F9CA30-0C9F-9329-25EA-9CFD2F00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0498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8D59560-208F-7B76-7F74-7D9980A2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055D92C-4F24-2BDD-71D4-456B81B0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BA1E053-3740-C4A3-3716-9EC36C930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4537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0B8A66-F6E7-7959-1888-3F6D9FF2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FE00BE-0B79-CDC3-E0FC-61F4AE96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431699B-FA09-35C0-841D-080FAAF30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06338C8-3B5B-5B58-62E1-BF3A40783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0EA7F28-3E89-1E44-5260-4C25FB69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6D6EE2-C26E-5364-D478-B3A5A6A2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9140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F80B58-865F-4D87-7683-12E4438D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1E64041-CD2E-B3E4-EFB3-05445A50C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9D1BF9-02DF-5FA3-C63D-48426FA8B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8CCDF7F-2799-4025-29C1-BD83F62E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AAA431-D382-D844-DB97-343AC92B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46A46E-B349-699E-4DB8-C681E26C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7451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490B69C-BAED-FA84-3308-09F75AB2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C99251-1B68-5BF5-0F24-30CF40B7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662EA57-FD14-CE9A-93D7-0C642AB64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DD39E1F-29D1-466A-43E6-E02726569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32FF0-DF6D-03EE-1812-FA6C49CC5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8548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t背景圖片，高清圖庫，桌布素材免費下載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360"/>
            <a:ext cx="12192000" cy="76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 descr="卡通带小孩看医生的妈妈png图片免费下载-素材7NJjUegja-新图网">
            <a:extLst>
              <a:ext uri="{FF2B5EF4-FFF2-40B4-BE49-F238E27FC236}">
                <a16:creationId xmlns:a16="http://schemas.microsoft.com/office/drawing/2014/main" id="{DD6D81EB-7B3D-1038-4508-D5DE497129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125" b="81250" l="22750" r="75875">
                        <a14:foregroundMark x1="22750" y1="40625" x2="22750" y2="40625"/>
                        <a14:foregroundMark x1="62000" y1="48750" x2="62000" y2="48750"/>
                        <a14:foregroundMark x1="66875" y1="29750" x2="66875" y2="29750"/>
                        <a14:foregroundMark x1="69500" y1="47375" x2="69500" y2="47375"/>
                        <a14:foregroundMark x1="73875" y1="50000" x2="73875" y2="50000"/>
                        <a14:foregroundMark x1="64000" y1="57125" x2="64000" y2="57125"/>
                        <a14:foregroundMark x1="52500" y1="68875" x2="52500" y2="68875"/>
                        <a14:foregroundMark x1="40000" y1="78500" x2="40000" y2="78500"/>
                        <a14:foregroundMark x1="38375" y1="76375" x2="38375" y2="76375"/>
                        <a14:foregroundMark x1="38375" y1="79875" x2="38375" y2="79875"/>
                        <a14:foregroundMark x1="45000" y1="43250" x2="45000" y2="43250"/>
                        <a14:foregroundMark x1="41125" y1="42625" x2="41125" y2="42625"/>
                        <a14:foregroundMark x1="42875" y1="41875" x2="42875" y2="41875"/>
                        <a14:foregroundMark x1="47875" y1="41875" x2="47875" y2="41875"/>
                        <a14:foregroundMark x1="45875" y1="41375" x2="45875" y2="41375"/>
                        <a14:foregroundMark x1="47875" y1="43125" x2="47875" y2="43125"/>
                        <a14:foregroundMark x1="47875" y1="47375" x2="47875" y2="47375"/>
                        <a14:foregroundMark x1="44125" y1="47125" x2="44125" y2="47125"/>
                        <a14:foregroundMark x1="42375" y1="46500" x2="42375" y2="46500"/>
                        <a14:foregroundMark x1="42375" y1="46500" x2="42375" y2="46500"/>
                        <a14:foregroundMark x1="42375" y1="48500" x2="42375" y2="48500"/>
                        <a14:foregroundMark x1="48875" y1="48125" x2="48875" y2="48125"/>
                        <a14:foregroundMark x1="48125" y1="39375" x2="48125" y2="39375"/>
                        <a14:foregroundMark x1="60875" y1="44000" x2="60875" y2="44000"/>
                        <a14:foregroundMark x1="72250" y1="52625" x2="72250" y2="52625"/>
                        <a14:foregroundMark x1="65250" y1="47875" x2="65250" y2="47875"/>
                        <a14:foregroundMark x1="62250" y1="44375" x2="62250" y2="44375"/>
                        <a14:foregroundMark x1="61625" y1="47500" x2="61625" y2="47500"/>
                        <a14:foregroundMark x1="63000" y1="57375" x2="63000" y2="57375"/>
                        <a14:foregroundMark x1="60250" y1="58125" x2="60250" y2="58125"/>
                        <a14:foregroundMark x1="61125" y1="63250" x2="61125" y2="63250"/>
                        <a14:foregroundMark x1="62375" y1="63375" x2="62375" y2="63375"/>
                        <a14:foregroundMark x1="63000" y1="63375" x2="63000" y2="63375"/>
                        <a14:foregroundMark x1="65000" y1="61625" x2="65000" y2="61625"/>
                        <a14:foregroundMark x1="65250" y1="61250" x2="65250" y2="61250"/>
                        <a14:foregroundMark x1="65875" y1="60625" x2="66000" y2="60250"/>
                        <a14:foregroundMark x1="66125" y1="59125" x2="67125" y2="54125"/>
                        <a14:foregroundMark x1="67125" y1="54125" x2="65500" y2="44625"/>
                        <a14:foregroundMark x1="65500" y1="44625" x2="58125" y2="44250"/>
                        <a14:foregroundMark x1="58125" y1="44250" x2="56000" y2="55375"/>
                        <a14:foregroundMark x1="56000" y1="55375" x2="60750" y2="59750"/>
                        <a14:foregroundMark x1="60750" y1="59750" x2="67000" y2="61125"/>
                        <a14:foregroundMark x1="62625" y1="42625" x2="57750" y2="50750"/>
                        <a14:foregroundMark x1="57750" y1="50750" x2="62750" y2="53875"/>
                        <a14:foregroundMark x1="62750" y1="53875" x2="66250" y2="49250"/>
                        <a14:foregroundMark x1="66250" y1="49250" x2="62750" y2="42625"/>
                        <a14:foregroundMark x1="62750" y1="42625" x2="60625" y2="41375"/>
                        <a14:foregroundMark x1="64750" y1="39375" x2="67375" y2="50875"/>
                        <a14:foregroundMark x1="67375" y1="50875" x2="71250" y2="47250"/>
                        <a14:foregroundMark x1="71250" y1="47250" x2="68750" y2="42625"/>
                        <a14:foregroundMark x1="68750" y1="42625" x2="68000" y2="42000"/>
                        <a14:foregroundMark x1="40250" y1="42250" x2="41750" y2="42250"/>
                        <a14:foregroundMark x1="71750" y1="21875" x2="63250" y2="23000"/>
                        <a14:foregroundMark x1="63250" y1="23000" x2="73125" y2="24875"/>
                        <a14:foregroundMark x1="73125" y1="24875" x2="70875" y2="22125"/>
                        <a14:foregroundMark x1="64000" y1="22625" x2="65750" y2="24375"/>
                        <a14:foregroundMark x1="40250" y1="38500" x2="42500" y2="45750"/>
                        <a14:foregroundMark x1="42500" y1="45750" x2="47125" y2="43125"/>
                        <a14:foregroundMark x1="47125" y1="43125" x2="40000" y2="39625"/>
                        <a14:foregroundMark x1="40000" y1="39625" x2="37875" y2="39500"/>
                        <a14:foregroundMark x1="52875" y1="42125" x2="56000" y2="48625"/>
                        <a14:foregroundMark x1="56000" y1="48625" x2="52125" y2="42625"/>
                        <a14:foregroundMark x1="52125" y1="42625" x2="52000" y2="42625"/>
                        <a14:foregroundMark x1="56750" y1="53375" x2="54250" y2="61500"/>
                        <a14:foregroundMark x1="54250" y1="61500" x2="59625" y2="57000"/>
                        <a14:foregroundMark x1="59625" y1="57000" x2="57875" y2="53750"/>
                        <a14:foregroundMark x1="66625" y1="23375" x2="61625" y2="25125"/>
                        <a14:foregroundMark x1="61625" y1="25125" x2="60125" y2="33250"/>
                        <a14:foregroundMark x1="60125" y1="33250" x2="63250" y2="34375"/>
                        <a14:foregroundMark x1="50250" y1="38250" x2="39125" y2="39250"/>
                        <a14:foregroundMark x1="39125" y1="39250" x2="44875" y2="41500"/>
                        <a14:foregroundMark x1="44875" y1="41500" x2="51125" y2="40625"/>
                        <a14:foregroundMark x1="51125" y1="40625" x2="50125" y2="38750"/>
                        <a14:foregroundMark x1="61375" y1="35750" x2="68125" y2="44375"/>
                        <a14:foregroundMark x1="68125" y1="44375" x2="71375" y2="40625"/>
                        <a14:foregroundMark x1="71375" y1="40625" x2="60500" y2="37125"/>
                        <a14:foregroundMark x1="35750" y1="73125" x2="36500" y2="79375"/>
                        <a14:foregroundMark x1="36500" y1="79375" x2="41875" y2="81250"/>
                        <a14:foregroundMark x1="41875" y1="81250" x2="40500" y2="75750"/>
                        <a14:foregroundMark x1="40500" y1="75750" x2="36125" y2="73125"/>
                        <a14:foregroundMark x1="36125" y1="73125" x2="35750" y2="73000"/>
                        <a14:backgroundMark x1="22625" y1="25625" x2="33875" y2="22875"/>
                        <a14:backgroundMark x1="39500" y1="23000" x2="39500" y2="23000"/>
                        <a14:backgroundMark x1="56250" y1="24500" x2="56250" y2="2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91" t="17939" r="17526" b="17067"/>
          <a:stretch>
            <a:fillRect/>
          </a:stretch>
        </p:blipFill>
        <p:spPr bwMode="auto">
          <a:xfrm>
            <a:off x="2740024" y="-175929"/>
            <a:ext cx="7032626" cy="7033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364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32A55-3F5D-CBEF-2FE6-CA09DAB7B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背景圖片，高清圖庫，桌布素材免費下載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360"/>
            <a:ext cx="12192000" cy="76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A7C5547-22CF-2261-E3E2-1C8B2DBB7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6" b="94722" l="5000" r="98056">
                        <a14:foregroundMark x1="42778" y1="7500" x2="42778" y2="7500"/>
                        <a14:foregroundMark x1="44444" y1="3056" x2="44444" y2="3056"/>
                        <a14:foregroundMark x1="9167" y1="29722" x2="9167" y2="29722"/>
                        <a14:foregroundMark x1="5000" y1="25556" x2="5000" y2="25556"/>
                        <a14:foregroundMark x1="92222" y1="30278" x2="92222" y2="30278"/>
                        <a14:foregroundMark x1="77222" y1="10833" x2="77222" y2="10833"/>
                        <a14:foregroundMark x1="61389" y1="89167" x2="61389" y2="89167"/>
                        <a14:foregroundMark x1="76944" y1="89167" x2="76944" y2="89167"/>
                        <a14:foregroundMark x1="66389" y1="92222" x2="66389" y2="92222"/>
                        <a14:foregroundMark x1="24722" y1="85556" x2="24722" y2="85556"/>
                        <a14:foregroundMark x1="17778" y1="76667" x2="17778" y2="76667"/>
                        <a14:foregroundMark x1="10000" y1="72222" x2="10000" y2="72222"/>
                        <a14:foregroundMark x1="23056" y1="91389" x2="23056" y2="91389"/>
                        <a14:foregroundMark x1="45556" y1="94167" x2="45556" y2="94167"/>
                        <a14:foregroundMark x1="62778" y1="94167" x2="62778" y2="94167"/>
                        <a14:foregroundMark x1="91111" y1="72778" x2="91111" y2="72778"/>
                        <a14:foregroundMark x1="50556" y1="79722" x2="50556" y2="79722"/>
                        <a14:foregroundMark x1="38611" y1="72500" x2="38611" y2="72500"/>
                        <a14:foregroundMark x1="38611" y1="72500" x2="38611" y2="72500"/>
                        <a14:foregroundMark x1="38611" y1="71389" x2="38611" y2="71389"/>
                        <a14:foregroundMark x1="27500" y1="42500" x2="27500" y2="42500"/>
                        <a14:foregroundMark x1="41667" y1="53056" x2="41667" y2="53056"/>
                        <a14:foregroundMark x1="36944" y1="51111" x2="36944" y2="51111"/>
                        <a14:foregroundMark x1="36944" y1="51111" x2="36944" y2="51111"/>
                        <a14:foregroundMark x1="46944" y1="49722" x2="46944" y2="49722"/>
                        <a14:foregroundMark x1="98056" y1="62778" x2="98056" y2="62778"/>
                        <a14:foregroundMark x1="76667" y1="94722" x2="76667" y2="9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9" y="190499"/>
            <a:ext cx="6477001" cy="6477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860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BA125-5DAF-49BA-5DA4-26A2ED4CF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無料イラスト] 家事に追われる女性 | パブリックドメインQ：著作権フリー画像素材集">
            <a:extLst>
              <a:ext uri="{FF2B5EF4-FFF2-40B4-BE49-F238E27FC236}">
                <a16:creationId xmlns:a16="http://schemas.microsoft.com/office/drawing/2014/main" id="{1C4FF38B-ED63-98EC-63E0-3BFCE94672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HK" altLang="en-US"/>
          </a:p>
        </p:txBody>
      </p:sp>
      <p:pic>
        <p:nvPicPr>
          <p:cNvPr id="5" name="Picture 2" descr="Ppt背景圖片，高清圖庫，桌布素材免費下載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360"/>
            <a:ext cx="12192000" cy="76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82C20BE-D5BD-63C0-3B66-8A90F5B9FBD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379" y="182886"/>
            <a:ext cx="9144441" cy="647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96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新細明體</vt:lpstr>
      <vt:lpstr>Arial</vt:lpstr>
      <vt:lpstr>Office 佈景主題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Archibald Augustine</dc:creator>
  <cp:lastModifiedBy>User</cp:lastModifiedBy>
  <cp:revision>8</cp:revision>
  <dcterms:created xsi:type="dcterms:W3CDTF">2025-10-08T13:59:56Z</dcterms:created>
  <dcterms:modified xsi:type="dcterms:W3CDTF">2026-02-25T08:06:47Z</dcterms:modified>
</cp:coreProperties>
</file>