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FC3876-D23F-8C36-2192-13F66A48F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1369B8D-84DC-0C67-6506-34F6E291D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A9651C-3BE9-60F8-3E25-F99AA07C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4A7A4C-1AF0-E6B0-F264-96C44C6B4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00DF5D-DC39-4326-AAD8-337AADCB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5363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BE0C79-5C35-4932-E6B0-1CD213B15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5E77726-CEA5-EF0E-B74A-67C5F119F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779D41-B87C-7B6A-BAB4-F47E29460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E58748-8953-22D5-F328-2296D1FF1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D40974-5106-27AD-EE4C-3CDAF8CC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103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96B8BF6-8A82-9CED-9A68-DBE44AE4D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B13C67F-DCCF-5FA4-10B4-7D91A623B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1839227-54B5-9113-7C11-35FBF2E2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5988B3-25DE-DD04-1DA8-EB51400A4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8FF0E1-F2D0-D099-1311-CBF2947F9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4081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EF446F-21FB-7273-4F32-0D238A5E6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EA331B-78D6-5C93-66BA-FD202C8FD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77DBC2-5F5C-877C-D789-4E05E7FDA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E7A8B0-75AD-57C9-F048-16DAAE3B7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FE5536-5042-7775-23FE-B71FD96B7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3250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58E9DD-DD68-562B-9332-5EB9174A2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620AAE9-B744-4482-FCB3-6099215CE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8991373-5F98-1055-B196-E62E5606F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306B03-4028-C854-D66D-5B5A1871D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5E02E7B-AC7C-ADDA-684C-B8DCE6802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6197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1884D5-7C16-4658-A095-720AB22F0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D7F7C7-6FDE-867F-6F52-2B54229BD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C1DF4FC-E6D8-9BD0-67E5-89E33F40A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650499A-CE29-5C56-483A-36CD5D3E3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BB1FAD7-8045-29E3-CAED-7787EF96B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4DE7D4B-F513-119E-E72A-D262E23F7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8704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34D313-D22D-F57C-A338-EAA176E6B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525689B-F409-C124-B531-1A5EF2D43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333DE24-E05B-97BD-837F-2C961499C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95B845A-68DF-1041-9FA6-8DB20355B8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394F975-AB95-2E03-0ADB-799F8B9C5D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E84C756-5354-C279-C9A7-F6327280B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DF9F8A6-397C-07CE-E1D5-1BEB894B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044D233-0CCF-3364-F025-5E3849D14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71525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2E3C2A-2520-7DDE-911F-617AD37C1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B30CC25-3894-6AB5-DE2B-B55C33C38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5EA35C3-0220-085D-F628-616C9ADC2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9F9CA30-0C9F-9329-25EA-9CFD2F00F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0498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8D59560-208F-7B76-7F74-7D9980A2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055D92C-4F24-2BDD-71D4-456B81B03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BA1E053-3740-C4A3-3716-9EC36C930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4537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0B8A66-F6E7-7959-1888-3F6D9FF28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FE00BE-0B79-CDC3-E0FC-61F4AE962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431699B-FA09-35C0-841D-080FAAF30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06338C8-3B5B-5B58-62E1-BF3A40783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0EA7F28-3E89-1E44-5260-4C25FB69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76D6EE2-C26E-5364-D478-B3A5A6A27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9140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F80B58-865F-4D87-7683-12E4438D5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1E64041-CD2E-B3E4-EFB3-05445A50C7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D9D1BF9-02DF-5FA3-C63D-48426FA8B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8CCDF7F-2799-4025-29C1-BD83F62E0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7AAA431-D382-D844-DB97-343AC92BC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E46A46E-B349-699E-4DB8-C681E26CC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7451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490B69C-BAED-FA84-3308-09F75AB2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6C99251-1B68-5BF5-0F24-30CF40B7D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662EA57-FD14-CE9A-93D7-0C642AB641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2BEDF-E61B-4255-ABFE-6F43F7F45BA3}" type="datetimeFigureOut">
              <a:rPr lang="zh-HK" altLang="en-US" smtClean="0"/>
              <a:t>25/2/2026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DD39E1F-29D1-466A-43E6-E02726569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232FF0-DF6D-03EE-1812-FA6C49CC53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00FAE9-FF82-4398-9C3E-40A1CC06FE8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8548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blogger.googleusercontent.com/img/b/R29vZ2xl/AVvXsEi44Sr42AEGFm6AcgO00wxf6qldyc5w91bSLOZL3jeo4XXUBCOMrQwR20KLgerCmw8tKgW8jiJZOf2P5Fivnw8VSnWLJHPIgAKAqkn3wvki4mgq3zn3rAxIwxa6s7pzI_4gl4nwcl5s2Nw/s800/frame_masking_tap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15267" y="-2055422"/>
            <a:ext cx="7406636" cy="1097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教寶寶收拾玩具爸媽親自示範效率更高｜大紀元時報香港｜獨立敢言的良心媒體">
            <a:extLst>
              <a:ext uri="{FF2B5EF4-FFF2-40B4-BE49-F238E27FC236}">
                <a16:creationId xmlns:a16="http://schemas.microsoft.com/office/drawing/2014/main" id="{DFF58FCC-D680-1E0E-3B2E-659F8E74E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784" y="529343"/>
            <a:ext cx="6448425" cy="504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3B54035-8F7F-C770-D598-F8B81707021D}"/>
              </a:ext>
            </a:extLst>
          </p:cNvPr>
          <p:cNvSpPr txBox="1"/>
          <p:nvPr/>
        </p:nvSpPr>
        <p:spPr>
          <a:xfrm>
            <a:off x="2257954" y="5242559"/>
            <a:ext cx="88630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>
                <a:latin typeface="標楷體" panose="03000509000000000000" pitchFamily="65" charset="-120"/>
                <a:ea typeface="標楷體" panose="03000509000000000000" pitchFamily="65" charset="-120"/>
              </a:rPr>
              <a:t>協助同學收拾物品</a:t>
            </a:r>
            <a:endParaRPr lang="zh-HK" altLang="en-US" sz="8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36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79B57-A424-1131-6CA6-2040AEA3A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blogger.googleusercontent.com/img/b/R29vZ2xl/AVvXsEi44Sr42AEGFm6AcgO00wxf6qldyc5w91bSLOZL3jeo4XXUBCOMrQwR20KLgerCmw8tKgW8jiJZOf2P5Fivnw8VSnWLJHPIgAKAqkn3wvki4mgq3zn3rAxIwxa6s7pzI_4gl4nwcl5s2Nw/s800/frame_masking_tap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38460" y="-1883691"/>
            <a:ext cx="7261855" cy="1075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6B920E28-D235-58D5-DC35-C20180755CB8}"/>
              </a:ext>
            </a:extLst>
          </p:cNvPr>
          <p:cNvSpPr txBox="1"/>
          <p:nvPr/>
        </p:nvSpPr>
        <p:spPr>
          <a:xfrm>
            <a:off x="4429471" y="5167581"/>
            <a:ext cx="44910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>
                <a:latin typeface="標楷體" panose="03000509000000000000" pitchFamily="65" charset="-120"/>
                <a:ea typeface="標楷體" panose="03000509000000000000" pitchFamily="65" charset="-120"/>
              </a:rPr>
              <a:t>待人禮讓</a:t>
            </a:r>
            <a:endParaRPr lang="zh-HK" altLang="en-US" sz="8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8" name="Picture 4" descr="兒童握手卡通向量插圖為友,信任和合作| Premium AI 生成向量圖">
            <a:extLst>
              <a:ext uri="{FF2B5EF4-FFF2-40B4-BE49-F238E27FC236}">
                <a16:creationId xmlns:a16="http://schemas.microsoft.com/office/drawing/2014/main" id="{C4DD37AB-C962-4AC8-158E-152658602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49" y="485775"/>
            <a:ext cx="8663682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45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58BAC-F5BE-426E-B2DD-D37229E88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blogger.googleusercontent.com/img/b/R29vZ2xl/AVvXsEi44Sr42AEGFm6AcgO00wxf6qldyc5w91bSLOZL3jeo4XXUBCOMrQwR20KLgerCmw8tKgW8jiJZOf2P5Fivnw8VSnWLJHPIgAKAqkn3wvki4mgq3zn3rAxIwxa6s7pzI_4gl4nwcl5s2Nw/s800/frame_masking_tap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04573" y="-1999981"/>
            <a:ext cx="7325558" cy="1085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9C18534-E0E9-921E-0460-69956C2A3A46}"/>
              </a:ext>
            </a:extLst>
          </p:cNvPr>
          <p:cNvSpPr txBox="1"/>
          <p:nvPr/>
        </p:nvSpPr>
        <p:spPr>
          <a:xfrm>
            <a:off x="3207984" y="5039612"/>
            <a:ext cx="6648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懂得排隊輪候</a:t>
            </a:r>
            <a:endParaRPr kumimoji="0" lang="zh-HK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1028" name="Picture 4" descr="一組孩子排隊向量圖形及更多排隊等侯圖片- 排隊等侯, 兒童, 男孩- iStock">
            <a:extLst>
              <a:ext uri="{FF2B5EF4-FFF2-40B4-BE49-F238E27FC236}">
                <a16:creationId xmlns:a16="http://schemas.microsoft.com/office/drawing/2014/main" id="{DC6D14F4-2B1F-AF33-8F26-23585243C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346" y="540381"/>
            <a:ext cx="8612365" cy="472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0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9DC41-7027-8756-D1AA-614D79C64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blogger.googleusercontent.com/img/b/R29vZ2xl/AVvXsEi44Sr42AEGFm6AcgO00wxf6qldyc5w91bSLOZL3jeo4XXUBCOMrQwR20KLgerCmw8tKgW8jiJZOf2P5Fivnw8VSnWLJHPIgAKAqkn3wvki4mgq3zn3rAxIwxa6s7pzI_4gl4nwcl5s2Nw/s800/frame_masking_tap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25466" y="-1936045"/>
            <a:ext cx="7231379" cy="1071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38D53E1-0156-0ED7-FB40-EEC31E28910E}"/>
              </a:ext>
            </a:extLst>
          </p:cNvPr>
          <p:cNvSpPr txBox="1"/>
          <p:nvPr/>
        </p:nvSpPr>
        <p:spPr>
          <a:xfrm>
            <a:off x="3192638" y="5098790"/>
            <a:ext cx="71199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協助派發物品</a:t>
            </a:r>
            <a:endParaRPr kumimoji="0" lang="zh-HK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2050" name="Picture 2" descr="同学握手插画_同学握手卡通_同学握手插图_手绘_板绘_摄图网">
            <a:extLst>
              <a:ext uri="{FF2B5EF4-FFF2-40B4-BE49-F238E27FC236}">
                <a16:creationId xmlns:a16="http://schemas.microsoft.com/office/drawing/2014/main" id="{9C6FC108-D3FD-AE53-91E5-4FEB3F760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DE3E"/>
              </a:clrFrom>
              <a:clrTo>
                <a:srgbClr val="FEDE3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4" y="472726"/>
            <a:ext cx="7319964" cy="487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圓角化單一角落矩形 2"/>
          <p:cNvSpPr/>
          <p:nvPr/>
        </p:nvSpPr>
        <p:spPr>
          <a:xfrm>
            <a:off x="5791200" y="1546579"/>
            <a:ext cx="1524000" cy="1038578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圓角化單一角落矩形 4"/>
          <p:cNvSpPr/>
          <p:nvPr/>
        </p:nvSpPr>
        <p:spPr>
          <a:xfrm>
            <a:off x="5147733" y="3420533"/>
            <a:ext cx="993423" cy="530758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圓角化單一角落矩形 5"/>
          <p:cNvSpPr/>
          <p:nvPr/>
        </p:nvSpPr>
        <p:spPr>
          <a:xfrm>
            <a:off x="9516532" y="1027290"/>
            <a:ext cx="1261005" cy="2246488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化單一角落矩形 6"/>
          <p:cNvSpPr/>
          <p:nvPr/>
        </p:nvSpPr>
        <p:spPr>
          <a:xfrm>
            <a:off x="2151856" y="880534"/>
            <a:ext cx="1261005" cy="1885424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65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D3E05-1A12-4750-9649-8C77F53A8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blogger.googleusercontent.com/img/b/R29vZ2xl/AVvXsEi44Sr42AEGFm6AcgO00wxf6qldyc5w91bSLOZL3jeo4XXUBCOMrQwR20KLgerCmw8tKgW8jiJZOf2P5Fivnw8VSnWLJHPIgAKAqkn3wvki4mgq3zn3rAxIwxa6s7pzI_4gl4nwcl5s2Nw/s800/frame_masking_tap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45081" y="-2364461"/>
            <a:ext cx="7406636" cy="1188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E75B908F-BA3C-3F1B-9333-62FD146FA9D9}"/>
              </a:ext>
            </a:extLst>
          </p:cNvPr>
          <p:cNvSpPr txBox="1"/>
          <p:nvPr/>
        </p:nvSpPr>
        <p:spPr>
          <a:xfrm>
            <a:off x="1085850" y="5295551"/>
            <a:ext cx="113014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保持校園環境整齊清潔</a:t>
            </a:r>
            <a:endParaRPr kumimoji="0" lang="zh-HK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3BFB612-1C72-8A85-ADFF-8F220EDBD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8637" y="801391"/>
            <a:ext cx="3482460" cy="466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9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2A467-8190-036B-00E3-9999E633D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blogger.googleusercontent.com/img/b/R29vZ2xl/AVvXsEi44Sr42AEGFm6AcgO00wxf6qldyc5w91bSLOZL3jeo4XXUBCOMrQwR20KLgerCmw8tKgW8jiJZOf2P5Fivnw8VSnWLJHPIgAKAqkn3wvki4mgq3zn3rAxIwxa6s7pzI_4gl4nwcl5s2Nw/s800/frame_masking_tap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15267" y="-2055422"/>
            <a:ext cx="7406636" cy="1097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B39886A-C516-E11F-DAF4-FC9FB690004D}"/>
              </a:ext>
            </a:extLst>
          </p:cNvPr>
          <p:cNvSpPr txBox="1"/>
          <p:nvPr/>
        </p:nvSpPr>
        <p:spPr>
          <a:xfrm>
            <a:off x="3389136" y="4948632"/>
            <a:ext cx="64436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主動關心別人</a:t>
            </a:r>
            <a:endParaRPr kumimoji="0" lang="zh-HK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2054" name="Picture 6" descr="关心同学元素_免抠素材_PNG图片下载-摄图网">
            <a:extLst>
              <a:ext uri="{FF2B5EF4-FFF2-40B4-BE49-F238E27FC236}">
                <a16:creationId xmlns:a16="http://schemas.microsoft.com/office/drawing/2014/main" id="{0098B485-74AD-A267-AF16-C6B4C70C4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75455" y1="25000" x2="75455" y2="25000"/>
                        <a14:foregroundMark x1="79318" y1="41000" x2="79318" y2="41000"/>
                        <a14:foregroundMark x1="65455" y1="48667" x2="65455" y2="48667"/>
                        <a14:foregroundMark x1="40455" y1="89667" x2="40455" y2="89667"/>
                        <a14:foregroundMark x1="50909" y1="85000" x2="50909" y2="85000"/>
                        <a14:foregroundMark x1="19091" y1="20000" x2="19091" y2="20000"/>
                        <a14:foregroundMark x1="22500" y1="21000" x2="22500" y2="21000"/>
                        <a14:foregroundMark x1="68636" y1="79333" x2="68636" y2="79333"/>
                        <a14:foregroundMark x1="68864" y1="79000" x2="68864" y2="79000"/>
                        <a14:foregroundMark x1="71364" y1="69667" x2="71364" y2="69667"/>
                        <a14:backgroundMark x1="12500" y1="4333" x2="12500" y2="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12" y="181924"/>
            <a:ext cx="7667626" cy="522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980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22</Words>
  <Application>Microsoft Office PowerPoint</Application>
  <PresentationFormat>寬螢幕</PresentationFormat>
  <Paragraphs>6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新細明體</vt:lpstr>
      <vt:lpstr>標楷體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Archibald Augustine</dc:creator>
  <cp:lastModifiedBy>User</cp:lastModifiedBy>
  <cp:revision>26</cp:revision>
  <dcterms:created xsi:type="dcterms:W3CDTF">2025-10-08T13:59:56Z</dcterms:created>
  <dcterms:modified xsi:type="dcterms:W3CDTF">2026-02-25T08:17:46Z</dcterms:modified>
</cp:coreProperties>
</file>