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7"/>
  </p:notesMasterIdLst>
  <p:sldIdLst>
    <p:sldId id="256" r:id="rId2"/>
    <p:sldId id="310" r:id="rId3"/>
    <p:sldId id="311" r:id="rId4"/>
    <p:sldId id="307" r:id="rId5"/>
    <p:sldId id="312" r:id="rId6"/>
    <p:sldId id="313" r:id="rId7"/>
    <p:sldId id="315" r:id="rId8"/>
    <p:sldId id="316" r:id="rId9"/>
    <p:sldId id="320" r:id="rId10"/>
    <p:sldId id="318" r:id="rId11"/>
    <p:sldId id="319" r:id="rId12"/>
    <p:sldId id="321" r:id="rId13"/>
    <p:sldId id="322" r:id="rId14"/>
    <p:sldId id="323" r:id="rId15"/>
    <p:sldId id="324" r:id="rId16"/>
  </p:sldIdLst>
  <p:sldSz cx="9144000" cy="5143500" type="screen16x9"/>
  <p:notesSz cx="6858000" cy="9144000"/>
  <p:embeddedFontLst>
    <p:embeddedFont>
      <p:font typeface="方正楷體" panose="02000000000000000000" pitchFamily="2" charset="-120"/>
      <p:regular r:id="rId18"/>
    </p:embeddedFont>
    <p:embeddedFont>
      <p:font typeface="Be Vietnam Pro" panose="02020500000000000000" charset="0"/>
      <p:regular r:id="rId19"/>
      <p:bold r:id="rId20"/>
      <p:italic r:id="rId21"/>
      <p:boldItalic r:id="rId22"/>
    </p:embeddedFont>
    <p:embeddedFont>
      <p:font typeface="方正新書宋" panose="02000000000000000000" pitchFamily="2" charset="-120"/>
      <p:regular r:id="rId23"/>
    </p:embeddedFont>
    <p:embeddedFont>
      <p:font typeface="Arvo" panose="02020500000000000000" charset="0"/>
      <p:regular r:id="rId24"/>
      <p:bold r:id="rId25"/>
      <p:italic r:id="rId26"/>
      <p:boldItalic r:id="rId27"/>
    </p:embeddedFont>
    <p:embeddedFont>
      <p:font typeface="Allerta Stencil" panose="02020500000000000000" charset="0"/>
      <p:regular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06D0"/>
    <a:srgbClr val="202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60AA957-25BF-41A9-8F20-BFBD136C29F8}">
  <a:tblStyle styleId="{960AA957-25BF-41A9-8F20-BFBD136C29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>
      <p:cViewPr>
        <p:scale>
          <a:sx n="130" d="100"/>
          <a:sy n="130" d="100"/>
        </p:scale>
        <p:origin x="107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7" name="Google Shape;4737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8" name="Google Shape;4738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92986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96850" y="1096630"/>
            <a:ext cx="6750300" cy="172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959800" y="2999920"/>
            <a:ext cx="3224400" cy="6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>
            <a:off x="-1503558" y="3371611"/>
            <a:ext cx="10621558" cy="1807490"/>
          </a:xfrm>
          <a:custGeom>
            <a:avLst/>
            <a:gdLst/>
            <a:ahLst/>
            <a:cxnLst/>
            <a:rect l="l" t="t" r="r" b="b"/>
            <a:pathLst>
              <a:path w="53017" h="9022" extrusionOk="0">
                <a:moveTo>
                  <a:pt x="0" y="2699"/>
                </a:moveTo>
                <a:lnTo>
                  <a:pt x="15491" y="2736"/>
                </a:lnTo>
                <a:cubicBezTo>
                  <a:pt x="16489" y="2736"/>
                  <a:pt x="20260" y="2773"/>
                  <a:pt x="17783" y="3919"/>
                </a:cubicBezTo>
                <a:cubicBezTo>
                  <a:pt x="16415" y="4585"/>
                  <a:pt x="11128" y="4991"/>
                  <a:pt x="9465" y="5102"/>
                </a:cubicBezTo>
                <a:cubicBezTo>
                  <a:pt x="7357" y="5250"/>
                  <a:pt x="40927" y="5324"/>
                  <a:pt x="24586" y="7395"/>
                </a:cubicBezTo>
                <a:cubicBezTo>
                  <a:pt x="19558" y="8060"/>
                  <a:pt x="29392" y="8615"/>
                  <a:pt x="30131" y="8578"/>
                </a:cubicBezTo>
                <a:cubicBezTo>
                  <a:pt x="44809" y="8208"/>
                  <a:pt x="50872" y="9021"/>
                  <a:pt x="53016" y="8319"/>
                </a:cubicBezTo>
                <a:lnTo>
                  <a:pt x="53016" y="4548"/>
                </a:lnTo>
                <a:cubicBezTo>
                  <a:pt x="52166" y="4659"/>
                  <a:pt x="51020" y="4511"/>
                  <a:pt x="49652" y="4511"/>
                </a:cubicBezTo>
                <a:cubicBezTo>
                  <a:pt x="49319" y="4511"/>
                  <a:pt x="45326" y="4511"/>
                  <a:pt x="45807" y="4178"/>
                </a:cubicBezTo>
                <a:cubicBezTo>
                  <a:pt x="46029" y="4067"/>
                  <a:pt x="49393" y="3513"/>
                  <a:pt x="48247" y="3180"/>
                </a:cubicBezTo>
                <a:cubicBezTo>
                  <a:pt x="46435" y="2736"/>
                  <a:pt x="44217" y="2884"/>
                  <a:pt x="42295" y="2884"/>
                </a:cubicBezTo>
                <a:cubicBezTo>
                  <a:pt x="39226" y="2884"/>
                  <a:pt x="36379" y="2108"/>
                  <a:pt x="33422" y="2108"/>
                </a:cubicBezTo>
                <a:cubicBezTo>
                  <a:pt x="33200" y="2108"/>
                  <a:pt x="32054" y="2071"/>
                  <a:pt x="32165" y="1923"/>
                </a:cubicBezTo>
                <a:cubicBezTo>
                  <a:pt x="32497" y="1368"/>
                  <a:pt x="35936" y="1442"/>
                  <a:pt x="36675" y="1553"/>
                </a:cubicBezTo>
                <a:cubicBezTo>
                  <a:pt x="42036" y="2367"/>
                  <a:pt x="47692" y="1442"/>
                  <a:pt x="53016" y="1294"/>
                </a:cubicBezTo>
                <a:lnTo>
                  <a:pt x="53016" y="0"/>
                </a:lnTo>
                <a:lnTo>
                  <a:pt x="0" y="0"/>
                </a:lnTo>
                <a:close/>
              </a:path>
            </a:pathLst>
          </a:custGeom>
          <a:solidFill>
            <a:srgbClr val="D4B594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447800" y="-685799"/>
            <a:ext cx="9248551" cy="1573843"/>
          </a:xfrm>
          <a:custGeom>
            <a:avLst/>
            <a:gdLst/>
            <a:ahLst/>
            <a:cxnLst/>
            <a:rect l="l" t="t" r="r" b="b"/>
            <a:pathLst>
              <a:path w="53017" h="9022" extrusionOk="0">
                <a:moveTo>
                  <a:pt x="0" y="2699"/>
                </a:moveTo>
                <a:lnTo>
                  <a:pt x="15491" y="2736"/>
                </a:lnTo>
                <a:cubicBezTo>
                  <a:pt x="16489" y="2736"/>
                  <a:pt x="20260" y="2773"/>
                  <a:pt x="17783" y="3919"/>
                </a:cubicBezTo>
                <a:cubicBezTo>
                  <a:pt x="16415" y="4585"/>
                  <a:pt x="11128" y="4991"/>
                  <a:pt x="9465" y="5102"/>
                </a:cubicBezTo>
                <a:cubicBezTo>
                  <a:pt x="7357" y="5250"/>
                  <a:pt x="40927" y="5324"/>
                  <a:pt x="24586" y="7395"/>
                </a:cubicBezTo>
                <a:cubicBezTo>
                  <a:pt x="19558" y="8060"/>
                  <a:pt x="29392" y="8615"/>
                  <a:pt x="30131" y="8578"/>
                </a:cubicBezTo>
                <a:cubicBezTo>
                  <a:pt x="44809" y="8208"/>
                  <a:pt x="50872" y="9021"/>
                  <a:pt x="53016" y="8319"/>
                </a:cubicBezTo>
                <a:lnTo>
                  <a:pt x="53016" y="4548"/>
                </a:lnTo>
                <a:cubicBezTo>
                  <a:pt x="52166" y="4659"/>
                  <a:pt x="51020" y="4511"/>
                  <a:pt x="49652" y="4511"/>
                </a:cubicBezTo>
                <a:cubicBezTo>
                  <a:pt x="49319" y="4511"/>
                  <a:pt x="45326" y="4511"/>
                  <a:pt x="45807" y="4178"/>
                </a:cubicBezTo>
                <a:cubicBezTo>
                  <a:pt x="46029" y="4067"/>
                  <a:pt x="49393" y="3513"/>
                  <a:pt x="48247" y="3180"/>
                </a:cubicBezTo>
                <a:cubicBezTo>
                  <a:pt x="46435" y="2736"/>
                  <a:pt x="44217" y="2884"/>
                  <a:pt x="42295" y="2884"/>
                </a:cubicBezTo>
                <a:cubicBezTo>
                  <a:pt x="39226" y="2884"/>
                  <a:pt x="36379" y="2108"/>
                  <a:pt x="33422" y="2108"/>
                </a:cubicBezTo>
                <a:cubicBezTo>
                  <a:pt x="33200" y="2108"/>
                  <a:pt x="32054" y="2071"/>
                  <a:pt x="32165" y="1923"/>
                </a:cubicBezTo>
                <a:cubicBezTo>
                  <a:pt x="32497" y="1368"/>
                  <a:pt x="35936" y="1442"/>
                  <a:pt x="36675" y="1553"/>
                </a:cubicBezTo>
                <a:cubicBezTo>
                  <a:pt x="42036" y="2367"/>
                  <a:pt x="47692" y="1442"/>
                  <a:pt x="53016" y="1294"/>
                </a:cubicBezTo>
                <a:lnTo>
                  <a:pt x="53016" y="0"/>
                </a:lnTo>
                <a:lnTo>
                  <a:pt x="0" y="0"/>
                </a:lnTo>
                <a:close/>
              </a:path>
            </a:pathLst>
          </a:custGeom>
          <a:solidFill>
            <a:srgbClr val="D4B594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-1114550" y="4248825"/>
            <a:ext cx="4087047" cy="894674"/>
            <a:chOff x="-1114550" y="4248825"/>
            <a:chExt cx="4087047" cy="894674"/>
          </a:xfrm>
        </p:grpSpPr>
        <p:sp>
          <p:nvSpPr>
            <p:cNvPr id="14" name="Google Shape;14;p2"/>
            <p:cNvSpPr/>
            <p:nvPr/>
          </p:nvSpPr>
          <p:spPr>
            <a:xfrm>
              <a:off x="319200" y="4395353"/>
              <a:ext cx="2653298" cy="748146"/>
            </a:xfrm>
            <a:custGeom>
              <a:avLst/>
              <a:gdLst/>
              <a:ahLst/>
              <a:cxnLst/>
              <a:rect l="l" t="t" r="r" b="b"/>
              <a:pathLst>
                <a:path w="87843" h="24771" extrusionOk="0">
                  <a:moveTo>
                    <a:pt x="1" y="24771"/>
                  </a:moveTo>
                  <a:lnTo>
                    <a:pt x="12719" y="17636"/>
                  </a:lnTo>
                  <a:lnTo>
                    <a:pt x="14604" y="18893"/>
                  </a:lnTo>
                  <a:lnTo>
                    <a:pt x="24438" y="11498"/>
                  </a:lnTo>
                  <a:lnTo>
                    <a:pt x="26139" y="13088"/>
                  </a:lnTo>
                  <a:lnTo>
                    <a:pt x="37859" y="3624"/>
                  </a:lnTo>
                  <a:lnTo>
                    <a:pt x="39337" y="4622"/>
                  </a:lnTo>
                  <a:lnTo>
                    <a:pt x="45696" y="1"/>
                  </a:lnTo>
                  <a:lnTo>
                    <a:pt x="54865" y="7543"/>
                  </a:lnTo>
                  <a:lnTo>
                    <a:pt x="57453" y="5694"/>
                  </a:lnTo>
                  <a:lnTo>
                    <a:pt x="65587" y="12164"/>
                  </a:lnTo>
                  <a:lnTo>
                    <a:pt x="71095" y="8911"/>
                  </a:lnTo>
                  <a:lnTo>
                    <a:pt x="87843" y="2469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1114550" y="4248825"/>
              <a:ext cx="3172889" cy="894667"/>
            </a:xfrm>
            <a:custGeom>
              <a:avLst/>
              <a:gdLst/>
              <a:ahLst/>
              <a:cxnLst/>
              <a:rect l="l" t="t" r="r" b="b"/>
              <a:pathLst>
                <a:path w="87843" h="24771" extrusionOk="0">
                  <a:moveTo>
                    <a:pt x="1" y="24771"/>
                  </a:moveTo>
                  <a:lnTo>
                    <a:pt x="12719" y="17636"/>
                  </a:lnTo>
                  <a:lnTo>
                    <a:pt x="14604" y="18893"/>
                  </a:lnTo>
                  <a:lnTo>
                    <a:pt x="24438" y="11498"/>
                  </a:lnTo>
                  <a:lnTo>
                    <a:pt x="26139" y="13088"/>
                  </a:lnTo>
                  <a:lnTo>
                    <a:pt x="37859" y="3624"/>
                  </a:lnTo>
                  <a:lnTo>
                    <a:pt x="39337" y="4622"/>
                  </a:lnTo>
                  <a:lnTo>
                    <a:pt x="45696" y="1"/>
                  </a:lnTo>
                  <a:lnTo>
                    <a:pt x="54865" y="7543"/>
                  </a:lnTo>
                  <a:lnTo>
                    <a:pt x="57453" y="5694"/>
                  </a:lnTo>
                  <a:lnTo>
                    <a:pt x="65587" y="12164"/>
                  </a:lnTo>
                  <a:lnTo>
                    <a:pt x="71095" y="8911"/>
                  </a:lnTo>
                  <a:lnTo>
                    <a:pt x="87843" y="2469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 rot="917736" flipH="1">
            <a:off x="-330961" y="2096876"/>
            <a:ext cx="1673736" cy="1966006"/>
            <a:chOff x="5368300" y="238125"/>
            <a:chExt cx="1021350" cy="1199700"/>
          </a:xfrm>
        </p:grpSpPr>
        <p:sp>
          <p:nvSpPr>
            <p:cNvPr id="17" name="Google Shape;17;p2"/>
            <p:cNvSpPr/>
            <p:nvPr/>
          </p:nvSpPr>
          <p:spPr>
            <a:xfrm>
              <a:off x="5371075" y="367500"/>
              <a:ext cx="1017650" cy="1070325"/>
            </a:xfrm>
            <a:custGeom>
              <a:avLst/>
              <a:gdLst/>
              <a:ahLst/>
              <a:cxnLst/>
              <a:rect l="l" t="t" r="r" b="b"/>
              <a:pathLst>
                <a:path w="40706" h="42813" extrusionOk="0">
                  <a:moveTo>
                    <a:pt x="148" y="42221"/>
                  </a:moveTo>
                  <a:cubicBezTo>
                    <a:pt x="148" y="40151"/>
                    <a:pt x="1" y="40299"/>
                    <a:pt x="1664" y="39486"/>
                  </a:cubicBezTo>
                  <a:cubicBezTo>
                    <a:pt x="2588" y="39227"/>
                    <a:pt x="3550" y="39042"/>
                    <a:pt x="4511" y="38931"/>
                  </a:cubicBezTo>
                  <a:cubicBezTo>
                    <a:pt x="6470" y="38709"/>
                    <a:pt x="3772" y="37600"/>
                    <a:pt x="5435" y="37600"/>
                  </a:cubicBezTo>
                  <a:lnTo>
                    <a:pt x="7136" y="37600"/>
                  </a:lnTo>
                  <a:cubicBezTo>
                    <a:pt x="8060" y="37600"/>
                    <a:pt x="8393" y="37526"/>
                    <a:pt x="8615" y="36491"/>
                  </a:cubicBezTo>
                  <a:cubicBezTo>
                    <a:pt x="9428" y="37193"/>
                    <a:pt x="8947" y="36898"/>
                    <a:pt x="9983" y="36491"/>
                  </a:cubicBezTo>
                  <a:cubicBezTo>
                    <a:pt x="11055" y="36047"/>
                    <a:pt x="11757" y="36269"/>
                    <a:pt x="12866" y="36084"/>
                  </a:cubicBezTo>
                  <a:cubicBezTo>
                    <a:pt x="15713" y="35641"/>
                    <a:pt x="14530" y="34569"/>
                    <a:pt x="13051" y="33644"/>
                  </a:cubicBezTo>
                  <a:cubicBezTo>
                    <a:pt x="12755" y="33459"/>
                    <a:pt x="11794" y="33681"/>
                    <a:pt x="12645" y="33238"/>
                  </a:cubicBezTo>
                  <a:cubicBezTo>
                    <a:pt x="13347" y="32905"/>
                    <a:pt x="15306" y="32387"/>
                    <a:pt x="13791" y="31907"/>
                  </a:cubicBezTo>
                  <a:cubicBezTo>
                    <a:pt x="12423" y="31500"/>
                    <a:pt x="10907" y="30945"/>
                    <a:pt x="9613" y="30576"/>
                  </a:cubicBezTo>
                  <a:cubicBezTo>
                    <a:pt x="6914" y="29799"/>
                    <a:pt x="9465" y="29282"/>
                    <a:pt x="11129" y="29060"/>
                  </a:cubicBezTo>
                  <a:cubicBezTo>
                    <a:pt x="11609" y="28986"/>
                    <a:pt x="13014" y="28690"/>
                    <a:pt x="13236" y="28505"/>
                  </a:cubicBezTo>
                  <a:cubicBezTo>
                    <a:pt x="13680" y="28025"/>
                    <a:pt x="14271" y="27655"/>
                    <a:pt x="14345" y="28431"/>
                  </a:cubicBezTo>
                  <a:cubicBezTo>
                    <a:pt x="16268" y="28210"/>
                    <a:pt x="16268" y="27729"/>
                    <a:pt x="18190" y="27729"/>
                  </a:cubicBezTo>
                  <a:cubicBezTo>
                    <a:pt x="19632" y="27766"/>
                    <a:pt x="21074" y="27470"/>
                    <a:pt x="22368" y="26805"/>
                  </a:cubicBezTo>
                  <a:cubicBezTo>
                    <a:pt x="23514" y="26213"/>
                    <a:pt x="21074" y="25067"/>
                    <a:pt x="20445" y="24512"/>
                  </a:cubicBezTo>
                  <a:cubicBezTo>
                    <a:pt x="18930" y="23108"/>
                    <a:pt x="21444" y="23329"/>
                    <a:pt x="22553" y="23182"/>
                  </a:cubicBezTo>
                  <a:cubicBezTo>
                    <a:pt x="22922" y="23145"/>
                    <a:pt x="24586" y="23034"/>
                    <a:pt x="24253" y="22627"/>
                  </a:cubicBezTo>
                  <a:cubicBezTo>
                    <a:pt x="23144" y="21111"/>
                    <a:pt x="23958" y="20224"/>
                    <a:pt x="25991" y="20705"/>
                  </a:cubicBezTo>
                  <a:cubicBezTo>
                    <a:pt x="25621" y="19263"/>
                    <a:pt x="25954" y="19004"/>
                    <a:pt x="24438" y="18819"/>
                  </a:cubicBezTo>
                  <a:cubicBezTo>
                    <a:pt x="22516" y="18560"/>
                    <a:pt x="25362" y="17303"/>
                    <a:pt x="25399" y="17303"/>
                  </a:cubicBezTo>
                  <a:cubicBezTo>
                    <a:pt x="26952" y="16601"/>
                    <a:pt x="28653" y="16268"/>
                    <a:pt x="30353" y="16342"/>
                  </a:cubicBezTo>
                  <a:cubicBezTo>
                    <a:pt x="33718" y="16342"/>
                    <a:pt x="28912" y="13347"/>
                    <a:pt x="28246" y="12534"/>
                  </a:cubicBezTo>
                  <a:cubicBezTo>
                    <a:pt x="28024" y="12238"/>
                    <a:pt x="27950" y="3846"/>
                    <a:pt x="30908" y="6619"/>
                  </a:cubicBezTo>
                  <a:cubicBezTo>
                    <a:pt x="34014" y="9576"/>
                    <a:pt x="32128" y="6212"/>
                    <a:pt x="35308" y="6619"/>
                  </a:cubicBezTo>
                  <a:cubicBezTo>
                    <a:pt x="37822" y="6951"/>
                    <a:pt x="33126" y="2478"/>
                    <a:pt x="33200" y="1886"/>
                  </a:cubicBezTo>
                  <a:cubicBezTo>
                    <a:pt x="33274" y="1295"/>
                    <a:pt x="36675" y="2885"/>
                    <a:pt x="36823" y="3032"/>
                  </a:cubicBezTo>
                  <a:cubicBezTo>
                    <a:pt x="37119" y="3291"/>
                    <a:pt x="38857" y="1258"/>
                    <a:pt x="40705" y="1"/>
                  </a:cubicBezTo>
                  <a:lnTo>
                    <a:pt x="40705" y="29577"/>
                  </a:lnTo>
                  <a:cubicBezTo>
                    <a:pt x="37082" y="30502"/>
                    <a:pt x="35751" y="26768"/>
                    <a:pt x="32461" y="26768"/>
                  </a:cubicBezTo>
                  <a:cubicBezTo>
                    <a:pt x="29947" y="26768"/>
                    <a:pt x="26287" y="27285"/>
                    <a:pt x="30723" y="28653"/>
                  </a:cubicBezTo>
                  <a:cubicBezTo>
                    <a:pt x="33496" y="29504"/>
                    <a:pt x="30169" y="30428"/>
                    <a:pt x="29023" y="30576"/>
                  </a:cubicBezTo>
                  <a:cubicBezTo>
                    <a:pt x="27211" y="30761"/>
                    <a:pt x="26472" y="30280"/>
                    <a:pt x="24660" y="29614"/>
                  </a:cubicBezTo>
                  <a:cubicBezTo>
                    <a:pt x="24475" y="29541"/>
                    <a:pt x="19151" y="31204"/>
                    <a:pt x="19706" y="31500"/>
                  </a:cubicBezTo>
                  <a:cubicBezTo>
                    <a:pt x="22553" y="33127"/>
                    <a:pt x="20187" y="33607"/>
                    <a:pt x="18190" y="34162"/>
                  </a:cubicBezTo>
                  <a:cubicBezTo>
                    <a:pt x="17451" y="34569"/>
                    <a:pt x="15565" y="35715"/>
                    <a:pt x="15713" y="36639"/>
                  </a:cubicBezTo>
                  <a:cubicBezTo>
                    <a:pt x="15750" y="37156"/>
                    <a:pt x="16453" y="37083"/>
                    <a:pt x="16453" y="37970"/>
                  </a:cubicBezTo>
                  <a:cubicBezTo>
                    <a:pt x="16453" y="39264"/>
                    <a:pt x="13791" y="38598"/>
                    <a:pt x="12866" y="38746"/>
                  </a:cubicBezTo>
                  <a:cubicBezTo>
                    <a:pt x="12312" y="38820"/>
                    <a:pt x="13051" y="38783"/>
                    <a:pt x="12866" y="39116"/>
                  </a:cubicBezTo>
                  <a:cubicBezTo>
                    <a:pt x="12460" y="39707"/>
                    <a:pt x="10870" y="39744"/>
                    <a:pt x="10204" y="40262"/>
                  </a:cubicBezTo>
                  <a:cubicBezTo>
                    <a:pt x="9835" y="40262"/>
                    <a:pt x="7358" y="40040"/>
                    <a:pt x="6951" y="40447"/>
                  </a:cubicBezTo>
                  <a:cubicBezTo>
                    <a:pt x="6433" y="40964"/>
                    <a:pt x="5509" y="40817"/>
                    <a:pt x="4474" y="40817"/>
                  </a:cubicBezTo>
                  <a:cubicBezTo>
                    <a:pt x="3106" y="40817"/>
                    <a:pt x="4881" y="41519"/>
                    <a:pt x="3735" y="41223"/>
                  </a:cubicBezTo>
                  <a:cubicBezTo>
                    <a:pt x="2404" y="40854"/>
                    <a:pt x="1073" y="39190"/>
                    <a:pt x="1073" y="41038"/>
                  </a:cubicBezTo>
                  <a:cubicBezTo>
                    <a:pt x="1073" y="41667"/>
                    <a:pt x="666" y="41630"/>
                    <a:pt x="666" y="42148"/>
                  </a:cubicBezTo>
                  <a:cubicBezTo>
                    <a:pt x="703" y="42813"/>
                    <a:pt x="777" y="42554"/>
                    <a:pt x="148" y="42221"/>
                  </a:cubicBezTo>
                  <a:close/>
                </a:path>
              </a:pathLst>
            </a:custGeom>
            <a:solidFill>
              <a:srgbClr val="A07950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368300" y="238125"/>
              <a:ext cx="1021350" cy="1157200"/>
            </a:xfrm>
            <a:custGeom>
              <a:avLst/>
              <a:gdLst/>
              <a:ahLst/>
              <a:cxnLst/>
              <a:rect l="l" t="t" r="r" b="b"/>
              <a:pathLst>
                <a:path w="40854" h="46288" extrusionOk="0">
                  <a:moveTo>
                    <a:pt x="333" y="45659"/>
                  </a:moveTo>
                  <a:cubicBezTo>
                    <a:pt x="1" y="43515"/>
                    <a:pt x="2515" y="43256"/>
                    <a:pt x="4141" y="42405"/>
                  </a:cubicBezTo>
                  <a:cubicBezTo>
                    <a:pt x="5066" y="42110"/>
                    <a:pt x="6027" y="41925"/>
                    <a:pt x="7025" y="41814"/>
                  </a:cubicBezTo>
                  <a:cubicBezTo>
                    <a:pt x="9021" y="41592"/>
                    <a:pt x="6027" y="40409"/>
                    <a:pt x="7801" y="40409"/>
                  </a:cubicBezTo>
                  <a:lnTo>
                    <a:pt x="9576" y="40409"/>
                  </a:lnTo>
                  <a:cubicBezTo>
                    <a:pt x="10574" y="40409"/>
                    <a:pt x="10870" y="40335"/>
                    <a:pt x="10944" y="39263"/>
                  </a:cubicBezTo>
                  <a:cubicBezTo>
                    <a:pt x="11905" y="40002"/>
                    <a:pt x="11351" y="39707"/>
                    <a:pt x="12386" y="39226"/>
                  </a:cubicBezTo>
                  <a:cubicBezTo>
                    <a:pt x="13421" y="38745"/>
                    <a:pt x="14197" y="39004"/>
                    <a:pt x="15307" y="38819"/>
                  </a:cubicBezTo>
                  <a:cubicBezTo>
                    <a:pt x="18227" y="38376"/>
                    <a:pt x="16822" y="37230"/>
                    <a:pt x="15085" y="36231"/>
                  </a:cubicBezTo>
                  <a:cubicBezTo>
                    <a:pt x="14752" y="36046"/>
                    <a:pt x="13791" y="36305"/>
                    <a:pt x="14641" y="35825"/>
                  </a:cubicBezTo>
                  <a:cubicBezTo>
                    <a:pt x="15270" y="35492"/>
                    <a:pt x="16785" y="35788"/>
                    <a:pt x="15602" y="34457"/>
                  </a:cubicBezTo>
                  <a:cubicBezTo>
                    <a:pt x="10759" y="29022"/>
                    <a:pt x="16527" y="30057"/>
                    <a:pt x="19484" y="30057"/>
                  </a:cubicBezTo>
                  <a:cubicBezTo>
                    <a:pt x="21222" y="30057"/>
                    <a:pt x="22479" y="29872"/>
                    <a:pt x="23699" y="29059"/>
                  </a:cubicBezTo>
                  <a:cubicBezTo>
                    <a:pt x="25917" y="27617"/>
                    <a:pt x="21185" y="24770"/>
                    <a:pt x="22368" y="21961"/>
                  </a:cubicBezTo>
                  <a:cubicBezTo>
                    <a:pt x="23107" y="20186"/>
                    <a:pt x="25215" y="19114"/>
                    <a:pt x="25289" y="19114"/>
                  </a:cubicBezTo>
                  <a:cubicBezTo>
                    <a:pt x="26730" y="18374"/>
                    <a:pt x="28283" y="18116"/>
                    <a:pt x="30317" y="18116"/>
                  </a:cubicBezTo>
                  <a:cubicBezTo>
                    <a:pt x="33829" y="18116"/>
                    <a:pt x="28283" y="14973"/>
                    <a:pt x="27470" y="14123"/>
                  </a:cubicBezTo>
                  <a:cubicBezTo>
                    <a:pt x="27174" y="13790"/>
                    <a:pt x="25695" y="5028"/>
                    <a:pt x="29244" y="7949"/>
                  </a:cubicBezTo>
                  <a:cubicBezTo>
                    <a:pt x="33015" y="11017"/>
                    <a:pt x="30464" y="7505"/>
                    <a:pt x="33829" y="7949"/>
                  </a:cubicBezTo>
                  <a:cubicBezTo>
                    <a:pt x="36528" y="8281"/>
                    <a:pt x="30871" y="3586"/>
                    <a:pt x="30834" y="2958"/>
                  </a:cubicBezTo>
                  <a:cubicBezTo>
                    <a:pt x="30834" y="2292"/>
                    <a:pt x="34642" y="4030"/>
                    <a:pt x="34864" y="4178"/>
                  </a:cubicBezTo>
                  <a:cubicBezTo>
                    <a:pt x="35345" y="4547"/>
                    <a:pt x="37933" y="407"/>
                    <a:pt x="40410" y="0"/>
                  </a:cubicBezTo>
                  <a:lnTo>
                    <a:pt x="40853" y="0"/>
                  </a:lnTo>
                  <a:lnTo>
                    <a:pt x="40853" y="30908"/>
                  </a:lnTo>
                  <a:cubicBezTo>
                    <a:pt x="39485" y="29281"/>
                    <a:pt x="38450" y="26471"/>
                    <a:pt x="36010" y="25953"/>
                  </a:cubicBezTo>
                  <a:cubicBezTo>
                    <a:pt x="33348" y="25362"/>
                    <a:pt x="30982" y="30168"/>
                    <a:pt x="35862" y="31610"/>
                  </a:cubicBezTo>
                  <a:cubicBezTo>
                    <a:pt x="38894" y="32497"/>
                    <a:pt x="32498" y="32904"/>
                    <a:pt x="31315" y="33052"/>
                  </a:cubicBezTo>
                  <a:cubicBezTo>
                    <a:pt x="29466" y="33274"/>
                    <a:pt x="28616" y="32793"/>
                    <a:pt x="26583" y="32054"/>
                  </a:cubicBezTo>
                  <a:cubicBezTo>
                    <a:pt x="26398" y="32017"/>
                    <a:pt x="21111" y="33754"/>
                    <a:pt x="21702" y="34050"/>
                  </a:cubicBezTo>
                  <a:cubicBezTo>
                    <a:pt x="24956" y="35751"/>
                    <a:pt x="22590" y="36231"/>
                    <a:pt x="20593" y="36823"/>
                  </a:cubicBezTo>
                  <a:cubicBezTo>
                    <a:pt x="19891" y="37266"/>
                    <a:pt x="18116" y="38450"/>
                    <a:pt x="18412" y="39448"/>
                  </a:cubicBezTo>
                  <a:cubicBezTo>
                    <a:pt x="18560" y="39965"/>
                    <a:pt x="19262" y="39891"/>
                    <a:pt x="19410" y="40816"/>
                  </a:cubicBezTo>
                  <a:cubicBezTo>
                    <a:pt x="19632" y="42147"/>
                    <a:pt x="16711" y="41481"/>
                    <a:pt x="15750" y="41629"/>
                  </a:cubicBezTo>
                  <a:cubicBezTo>
                    <a:pt x="15196" y="41703"/>
                    <a:pt x="16009" y="41666"/>
                    <a:pt x="15824" y="42036"/>
                  </a:cubicBezTo>
                  <a:cubicBezTo>
                    <a:pt x="15528" y="42627"/>
                    <a:pt x="13865" y="42664"/>
                    <a:pt x="13236" y="43219"/>
                  </a:cubicBezTo>
                  <a:cubicBezTo>
                    <a:pt x="12866" y="43219"/>
                    <a:pt x="10242" y="42997"/>
                    <a:pt x="9872" y="43404"/>
                  </a:cubicBezTo>
                  <a:cubicBezTo>
                    <a:pt x="9391" y="43958"/>
                    <a:pt x="8393" y="43810"/>
                    <a:pt x="7358" y="43810"/>
                  </a:cubicBezTo>
                  <a:cubicBezTo>
                    <a:pt x="5916" y="43810"/>
                    <a:pt x="7875" y="44550"/>
                    <a:pt x="6618" y="44217"/>
                  </a:cubicBezTo>
                  <a:cubicBezTo>
                    <a:pt x="5177" y="43847"/>
                    <a:pt x="3476" y="42110"/>
                    <a:pt x="3772" y="44032"/>
                  </a:cubicBezTo>
                  <a:cubicBezTo>
                    <a:pt x="3883" y="44698"/>
                    <a:pt x="851" y="45030"/>
                    <a:pt x="925" y="45585"/>
                  </a:cubicBezTo>
                  <a:cubicBezTo>
                    <a:pt x="1036" y="46287"/>
                    <a:pt x="1073" y="45992"/>
                    <a:pt x="333" y="456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6"/>
          <p:cNvGrpSpPr/>
          <p:nvPr/>
        </p:nvGrpSpPr>
        <p:grpSpPr>
          <a:xfrm flipH="1">
            <a:off x="-723917" y="-53200"/>
            <a:ext cx="10878172" cy="3575199"/>
            <a:chOff x="1170800" y="2112250"/>
            <a:chExt cx="5379375" cy="1767975"/>
          </a:xfrm>
        </p:grpSpPr>
        <p:sp>
          <p:nvSpPr>
            <p:cNvPr id="448" name="Google Shape;448;p6"/>
            <p:cNvSpPr/>
            <p:nvPr/>
          </p:nvSpPr>
          <p:spPr>
            <a:xfrm>
              <a:off x="1170800" y="2112250"/>
              <a:ext cx="4170700" cy="932500"/>
            </a:xfrm>
            <a:custGeom>
              <a:avLst/>
              <a:gdLst/>
              <a:ahLst/>
              <a:cxnLst/>
              <a:rect l="l" t="t" r="r" b="b"/>
              <a:pathLst>
                <a:path w="166828" h="37300" extrusionOk="0">
                  <a:moveTo>
                    <a:pt x="166827" y="0"/>
                  </a:moveTo>
                  <a:lnTo>
                    <a:pt x="1" y="931"/>
                  </a:lnTo>
                  <a:lnTo>
                    <a:pt x="1" y="931"/>
                  </a:lnTo>
                  <a:lnTo>
                    <a:pt x="1" y="36483"/>
                  </a:lnTo>
                  <a:cubicBezTo>
                    <a:pt x="1" y="36483"/>
                    <a:pt x="745" y="36726"/>
                    <a:pt x="6002" y="36726"/>
                  </a:cubicBezTo>
                  <a:cubicBezTo>
                    <a:pt x="7317" y="36726"/>
                    <a:pt x="8913" y="36711"/>
                    <a:pt x="10850" y="36673"/>
                  </a:cubicBezTo>
                  <a:cubicBezTo>
                    <a:pt x="11380" y="36663"/>
                    <a:pt x="11876" y="36658"/>
                    <a:pt x="12343" y="36658"/>
                  </a:cubicBezTo>
                  <a:cubicBezTo>
                    <a:pt x="17754" y="36658"/>
                    <a:pt x="19241" y="37300"/>
                    <a:pt x="23788" y="37300"/>
                  </a:cubicBezTo>
                  <a:cubicBezTo>
                    <a:pt x="26037" y="37300"/>
                    <a:pt x="29035" y="37143"/>
                    <a:pt x="33628" y="36673"/>
                  </a:cubicBezTo>
                  <a:cubicBezTo>
                    <a:pt x="43368" y="35677"/>
                    <a:pt x="47548" y="35509"/>
                    <a:pt x="51791" y="35509"/>
                  </a:cubicBezTo>
                  <a:cubicBezTo>
                    <a:pt x="53943" y="35509"/>
                    <a:pt x="56111" y="35552"/>
                    <a:pt x="59029" y="35552"/>
                  </a:cubicBezTo>
                  <a:cubicBezTo>
                    <a:pt x="67679" y="35552"/>
                    <a:pt x="68419" y="33860"/>
                    <a:pt x="77069" y="31449"/>
                  </a:cubicBezTo>
                  <a:cubicBezTo>
                    <a:pt x="80112" y="30603"/>
                    <a:pt x="82595" y="30322"/>
                    <a:pt x="84838" y="30322"/>
                  </a:cubicBezTo>
                  <a:cubicBezTo>
                    <a:pt x="88986" y="30322"/>
                    <a:pt x="92314" y="31283"/>
                    <a:pt x="96844" y="31407"/>
                  </a:cubicBezTo>
                  <a:cubicBezTo>
                    <a:pt x="97715" y="31431"/>
                    <a:pt x="98642" y="31443"/>
                    <a:pt x="99596" y="31443"/>
                  </a:cubicBezTo>
                  <a:cubicBezTo>
                    <a:pt x="106257" y="31443"/>
                    <a:pt x="114191" y="30862"/>
                    <a:pt x="113192" y="29715"/>
                  </a:cubicBezTo>
                  <a:cubicBezTo>
                    <a:pt x="112071" y="28404"/>
                    <a:pt x="95702" y="28763"/>
                    <a:pt x="91937" y="26331"/>
                  </a:cubicBezTo>
                  <a:cubicBezTo>
                    <a:pt x="88173" y="23899"/>
                    <a:pt x="93629" y="23497"/>
                    <a:pt x="100037" y="22566"/>
                  </a:cubicBezTo>
                  <a:cubicBezTo>
                    <a:pt x="106425" y="21636"/>
                    <a:pt x="106234" y="22397"/>
                    <a:pt x="112642" y="18252"/>
                  </a:cubicBezTo>
                  <a:cubicBezTo>
                    <a:pt x="115249" y="16569"/>
                    <a:pt x="116447" y="16136"/>
                    <a:pt x="117643" y="16136"/>
                  </a:cubicBezTo>
                  <a:cubicBezTo>
                    <a:pt x="118908" y="16136"/>
                    <a:pt x="120171" y="16620"/>
                    <a:pt x="123095" y="16620"/>
                  </a:cubicBezTo>
                  <a:cubicBezTo>
                    <a:pt x="124182" y="16620"/>
                    <a:pt x="125499" y="16553"/>
                    <a:pt x="127130" y="16370"/>
                  </a:cubicBezTo>
                  <a:cubicBezTo>
                    <a:pt x="137282" y="15249"/>
                    <a:pt x="130514" y="15249"/>
                    <a:pt x="132015" y="14297"/>
                  </a:cubicBezTo>
                  <a:cubicBezTo>
                    <a:pt x="133517" y="13366"/>
                    <a:pt x="138593" y="13937"/>
                    <a:pt x="138974" y="12245"/>
                  </a:cubicBezTo>
                  <a:cubicBezTo>
                    <a:pt x="139354" y="10554"/>
                    <a:pt x="132396" y="11674"/>
                    <a:pt x="133327" y="9792"/>
                  </a:cubicBezTo>
                  <a:cubicBezTo>
                    <a:pt x="134278" y="7910"/>
                    <a:pt x="137091" y="8100"/>
                    <a:pt x="141046" y="7339"/>
                  </a:cubicBezTo>
                  <a:cubicBezTo>
                    <a:pt x="142074" y="7146"/>
                    <a:pt x="142848" y="7080"/>
                    <a:pt x="143489" y="7080"/>
                  </a:cubicBezTo>
                  <a:cubicBezTo>
                    <a:pt x="144938" y="7080"/>
                    <a:pt x="145713" y="7420"/>
                    <a:pt x="147222" y="7420"/>
                  </a:cubicBezTo>
                  <a:cubicBezTo>
                    <a:pt x="147615" y="7420"/>
                    <a:pt x="148058" y="7397"/>
                    <a:pt x="148575" y="7339"/>
                  </a:cubicBezTo>
                  <a:cubicBezTo>
                    <a:pt x="151959" y="6958"/>
                    <a:pt x="150267" y="6768"/>
                    <a:pt x="154222" y="6028"/>
                  </a:cubicBezTo>
                  <a:cubicBezTo>
                    <a:pt x="158156" y="5266"/>
                    <a:pt x="166827" y="0"/>
                    <a:pt x="166827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6"/>
            <p:cNvSpPr/>
            <p:nvPr/>
          </p:nvSpPr>
          <p:spPr>
            <a:xfrm>
              <a:off x="1512900" y="3411700"/>
              <a:ext cx="2077425" cy="468525"/>
            </a:xfrm>
            <a:custGeom>
              <a:avLst/>
              <a:gdLst/>
              <a:ahLst/>
              <a:cxnLst/>
              <a:rect l="l" t="t" r="r" b="b"/>
              <a:pathLst>
                <a:path w="83097" h="18741" extrusionOk="0">
                  <a:moveTo>
                    <a:pt x="15544" y="0"/>
                  </a:moveTo>
                  <a:cubicBezTo>
                    <a:pt x="9862" y="0"/>
                    <a:pt x="0" y="895"/>
                    <a:pt x="0" y="895"/>
                  </a:cubicBezTo>
                  <a:cubicBezTo>
                    <a:pt x="0" y="895"/>
                    <a:pt x="1269" y="17561"/>
                    <a:pt x="1967" y="18111"/>
                  </a:cubicBezTo>
                  <a:cubicBezTo>
                    <a:pt x="2300" y="18375"/>
                    <a:pt x="3446" y="18486"/>
                    <a:pt x="5170" y="18486"/>
                  </a:cubicBezTo>
                  <a:cubicBezTo>
                    <a:pt x="7165" y="18486"/>
                    <a:pt x="9935" y="18338"/>
                    <a:pt x="13113" y="18111"/>
                  </a:cubicBezTo>
                  <a:cubicBezTo>
                    <a:pt x="16801" y="17847"/>
                    <a:pt x="18742" y="17256"/>
                    <a:pt x="21623" y="17256"/>
                  </a:cubicBezTo>
                  <a:cubicBezTo>
                    <a:pt x="23368" y="17256"/>
                    <a:pt x="25457" y="17473"/>
                    <a:pt x="28489" y="18111"/>
                  </a:cubicBezTo>
                  <a:cubicBezTo>
                    <a:pt x="30618" y="18558"/>
                    <a:pt x="32124" y="18741"/>
                    <a:pt x="33247" y="18741"/>
                  </a:cubicBezTo>
                  <a:cubicBezTo>
                    <a:pt x="36376" y="18741"/>
                    <a:pt x="36540" y="17323"/>
                    <a:pt x="38936" y="16250"/>
                  </a:cubicBezTo>
                  <a:cubicBezTo>
                    <a:pt x="42193" y="14790"/>
                    <a:pt x="42193" y="14008"/>
                    <a:pt x="46423" y="13860"/>
                  </a:cubicBezTo>
                  <a:cubicBezTo>
                    <a:pt x="46533" y="13857"/>
                    <a:pt x="46641" y="13855"/>
                    <a:pt x="46747" y="13855"/>
                  </a:cubicBezTo>
                  <a:cubicBezTo>
                    <a:pt x="50290" y="13855"/>
                    <a:pt x="51820" y="15640"/>
                    <a:pt x="55222" y="15640"/>
                  </a:cubicBezTo>
                  <a:cubicBezTo>
                    <a:pt x="55642" y="15640"/>
                    <a:pt x="56091" y="15613"/>
                    <a:pt x="56575" y="15552"/>
                  </a:cubicBezTo>
                  <a:cubicBezTo>
                    <a:pt x="58068" y="15370"/>
                    <a:pt x="59191" y="15295"/>
                    <a:pt x="60227" y="15295"/>
                  </a:cubicBezTo>
                  <a:cubicBezTo>
                    <a:pt x="62331" y="15295"/>
                    <a:pt x="64078" y="15606"/>
                    <a:pt x="67848" y="15975"/>
                  </a:cubicBezTo>
                  <a:cubicBezTo>
                    <a:pt x="69730" y="16165"/>
                    <a:pt x="72052" y="16229"/>
                    <a:pt x="74311" y="16229"/>
                  </a:cubicBezTo>
                  <a:cubicBezTo>
                    <a:pt x="78829" y="16229"/>
                    <a:pt x="83096" y="15975"/>
                    <a:pt x="83096" y="15975"/>
                  </a:cubicBezTo>
                  <a:cubicBezTo>
                    <a:pt x="83096" y="15975"/>
                    <a:pt x="75060" y="14283"/>
                    <a:pt x="70407" y="12993"/>
                  </a:cubicBezTo>
                  <a:cubicBezTo>
                    <a:pt x="65754" y="11703"/>
                    <a:pt x="66029" y="9355"/>
                    <a:pt x="61524" y="8784"/>
                  </a:cubicBezTo>
                  <a:cubicBezTo>
                    <a:pt x="56998" y="8234"/>
                    <a:pt x="55158" y="6965"/>
                    <a:pt x="53995" y="5125"/>
                  </a:cubicBezTo>
                  <a:cubicBezTo>
                    <a:pt x="52810" y="3285"/>
                    <a:pt x="40078" y="3137"/>
                    <a:pt x="34009" y="2587"/>
                  </a:cubicBezTo>
                  <a:cubicBezTo>
                    <a:pt x="27939" y="2016"/>
                    <a:pt x="22440" y="324"/>
                    <a:pt x="17512" y="49"/>
                  </a:cubicBezTo>
                  <a:cubicBezTo>
                    <a:pt x="16947" y="15"/>
                    <a:pt x="16280" y="0"/>
                    <a:pt x="15544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6"/>
            <p:cNvSpPr/>
            <p:nvPr/>
          </p:nvSpPr>
          <p:spPr>
            <a:xfrm>
              <a:off x="3297897" y="3071392"/>
              <a:ext cx="2354396" cy="165300"/>
            </a:xfrm>
            <a:custGeom>
              <a:avLst/>
              <a:gdLst/>
              <a:ahLst/>
              <a:cxnLst/>
              <a:rect l="l" t="t" r="r" b="b"/>
              <a:pathLst>
                <a:path w="67997" h="4774" extrusionOk="0">
                  <a:moveTo>
                    <a:pt x="44558" y="0"/>
                  </a:moveTo>
                  <a:cubicBezTo>
                    <a:pt x="42484" y="0"/>
                    <a:pt x="40443" y="445"/>
                    <a:pt x="39402" y="528"/>
                  </a:cubicBezTo>
                  <a:cubicBezTo>
                    <a:pt x="38044" y="653"/>
                    <a:pt x="34510" y="1775"/>
                    <a:pt x="30640" y="1775"/>
                  </a:cubicBezTo>
                  <a:cubicBezTo>
                    <a:pt x="29931" y="1775"/>
                    <a:pt x="29210" y="1737"/>
                    <a:pt x="28489" y="1649"/>
                  </a:cubicBezTo>
                  <a:cubicBezTo>
                    <a:pt x="25306" y="1272"/>
                    <a:pt x="21597" y="1213"/>
                    <a:pt x="19573" y="1213"/>
                  </a:cubicBezTo>
                  <a:cubicBezTo>
                    <a:pt x="18638" y="1213"/>
                    <a:pt x="18062" y="1226"/>
                    <a:pt x="18062" y="1226"/>
                  </a:cubicBezTo>
                  <a:lnTo>
                    <a:pt x="1" y="3362"/>
                  </a:lnTo>
                  <a:cubicBezTo>
                    <a:pt x="1" y="3362"/>
                    <a:pt x="4231" y="4461"/>
                    <a:pt x="11147" y="4673"/>
                  </a:cubicBezTo>
                  <a:cubicBezTo>
                    <a:pt x="12078" y="4701"/>
                    <a:pt x="13016" y="4713"/>
                    <a:pt x="13957" y="4713"/>
                  </a:cubicBezTo>
                  <a:cubicBezTo>
                    <a:pt x="18103" y="4713"/>
                    <a:pt x="22292" y="4488"/>
                    <a:pt x="26092" y="4488"/>
                  </a:cubicBezTo>
                  <a:cubicBezTo>
                    <a:pt x="27833" y="4488"/>
                    <a:pt x="29492" y="4535"/>
                    <a:pt x="31027" y="4673"/>
                  </a:cubicBezTo>
                  <a:cubicBezTo>
                    <a:pt x="31806" y="4743"/>
                    <a:pt x="32618" y="4774"/>
                    <a:pt x="33451" y="4774"/>
                  </a:cubicBezTo>
                  <a:cubicBezTo>
                    <a:pt x="38654" y="4774"/>
                    <a:pt x="44696" y="3580"/>
                    <a:pt x="48962" y="3362"/>
                  </a:cubicBezTo>
                  <a:cubicBezTo>
                    <a:pt x="51471" y="3222"/>
                    <a:pt x="54606" y="3147"/>
                    <a:pt x="57190" y="3147"/>
                  </a:cubicBezTo>
                  <a:cubicBezTo>
                    <a:pt x="59680" y="3147"/>
                    <a:pt x="61659" y="3216"/>
                    <a:pt x="62074" y="3362"/>
                  </a:cubicBezTo>
                  <a:cubicBezTo>
                    <a:pt x="62261" y="3422"/>
                    <a:pt x="62653" y="3446"/>
                    <a:pt x="63150" y="3446"/>
                  </a:cubicBezTo>
                  <a:cubicBezTo>
                    <a:pt x="64911" y="3446"/>
                    <a:pt x="67996" y="3150"/>
                    <a:pt x="67996" y="3150"/>
                  </a:cubicBezTo>
                  <a:cubicBezTo>
                    <a:pt x="67996" y="3150"/>
                    <a:pt x="63343" y="1649"/>
                    <a:pt x="58839" y="1522"/>
                  </a:cubicBezTo>
                  <a:cubicBezTo>
                    <a:pt x="54313" y="1374"/>
                    <a:pt x="50633" y="1649"/>
                    <a:pt x="47820" y="528"/>
                  </a:cubicBezTo>
                  <a:cubicBezTo>
                    <a:pt x="46828" y="132"/>
                    <a:pt x="45688" y="0"/>
                    <a:pt x="44558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6"/>
            <p:cNvSpPr/>
            <p:nvPr/>
          </p:nvSpPr>
          <p:spPr>
            <a:xfrm>
              <a:off x="5084945" y="3509148"/>
              <a:ext cx="1431825" cy="371075"/>
            </a:xfrm>
            <a:custGeom>
              <a:avLst/>
              <a:gdLst/>
              <a:ahLst/>
              <a:cxnLst/>
              <a:rect l="l" t="t" r="r" b="b"/>
              <a:pathLst>
                <a:path w="57273" h="14843" extrusionOk="0">
                  <a:moveTo>
                    <a:pt x="34521" y="1"/>
                  </a:moveTo>
                  <a:cubicBezTo>
                    <a:pt x="34222" y="1"/>
                    <a:pt x="33905" y="12"/>
                    <a:pt x="33564" y="38"/>
                  </a:cubicBezTo>
                  <a:cubicBezTo>
                    <a:pt x="29631" y="313"/>
                    <a:pt x="28362" y="884"/>
                    <a:pt x="25105" y="2660"/>
                  </a:cubicBezTo>
                  <a:cubicBezTo>
                    <a:pt x="23916" y="3313"/>
                    <a:pt x="22708" y="3532"/>
                    <a:pt x="21319" y="3532"/>
                  </a:cubicBezTo>
                  <a:cubicBezTo>
                    <a:pt x="18927" y="3532"/>
                    <a:pt x="15999" y="2882"/>
                    <a:pt x="11717" y="2682"/>
                  </a:cubicBezTo>
                  <a:cubicBezTo>
                    <a:pt x="11284" y="2661"/>
                    <a:pt x="10858" y="2652"/>
                    <a:pt x="10440" y="2652"/>
                  </a:cubicBezTo>
                  <a:cubicBezTo>
                    <a:pt x="4319" y="2652"/>
                    <a:pt x="0" y="4691"/>
                    <a:pt x="0" y="4691"/>
                  </a:cubicBezTo>
                  <a:cubicBezTo>
                    <a:pt x="537" y="4485"/>
                    <a:pt x="1319" y="4391"/>
                    <a:pt x="2275" y="4391"/>
                  </a:cubicBezTo>
                  <a:cubicBezTo>
                    <a:pt x="5842" y="4391"/>
                    <a:pt x="11831" y="5701"/>
                    <a:pt x="16518" y="7419"/>
                  </a:cubicBezTo>
                  <a:cubicBezTo>
                    <a:pt x="22440" y="9597"/>
                    <a:pt x="20325" y="8498"/>
                    <a:pt x="26374" y="9196"/>
                  </a:cubicBezTo>
                  <a:cubicBezTo>
                    <a:pt x="32443" y="9893"/>
                    <a:pt x="31894" y="9048"/>
                    <a:pt x="35975" y="10888"/>
                  </a:cubicBezTo>
                  <a:cubicBezTo>
                    <a:pt x="40057" y="12728"/>
                    <a:pt x="41474" y="12876"/>
                    <a:pt x="46127" y="13150"/>
                  </a:cubicBezTo>
                  <a:cubicBezTo>
                    <a:pt x="50801" y="13425"/>
                    <a:pt x="57273" y="14842"/>
                    <a:pt x="57273" y="14842"/>
                  </a:cubicBezTo>
                  <a:lnTo>
                    <a:pt x="57273" y="588"/>
                  </a:lnTo>
                  <a:cubicBezTo>
                    <a:pt x="57273" y="588"/>
                    <a:pt x="48480" y="1449"/>
                    <a:pt x="43731" y="1449"/>
                  </a:cubicBezTo>
                  <a:cubicBezTo>
                    <a:pt x="43378" y="1449"/>
                    <a:pt x="43047" y="1444"/>
                    <a:pt x="42743" y="1434"/>
                  </a:cubicBezTo>
                  <a:cubicBezTo>
                    <a:pt x="38742" y="1318"/>
                    <a:pt x="37691" y="1"/>
                    <a:pt x="34521" y="1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6"/>
            <p:cNvSpPr/>
            <p:nvPr/>
          </p:nvSpPr>
          <p:spPr>
            <a:xfrm>
              <a:off x="5502200" y="2528050"/>
              <a:ext cx="1047975" cy="165300"/>
            </a:xfrm>
            <a:custGeom>
              <a:avLst/>
              <a:gdLst/>
              <a:ahLst/>
              <a:cxnLst/>
              <a:rect l="l" t="t" r="r" b="b"/>
              <a:pathLst>
                <a:path w="41919" h="6612" extrusionOk="0">
                  <a:moveTo>
                    <a:pt x="12255" y="0"/>
                  </a:moveTo>
                  <a:cubicBezTo>
                    <a:pt x="11536" y="0"/>
                    <a:pt x="10808" y="150"/>
                    <a:pt x="10026" y="541"/>
                  </a:cubicBezTo>
                  <a:cubicBezTo>
                    <a:pt x="7488" y="1810"/>
                    <a:pt x="1" y="3925"/>
                    <a:pt x="1" y="3925"/>
                  </a:cubicBezTo>
                  <a:cubicBezTo>
                    <a:pt x="1" y="3925"/>
                    <a:pt x="1003" y="4009"/>
                    <a:pt x="2515" y="4009"/>
                  </a:cubicBezTo>
                  <a:cubicBezTo>
                    <a:pt x="4404" y="4009"/>
                    <a:pt x="7088" y="3878"/>
                    <a:pt x="9603" y="3291"/>
                  </a:cubicBezTo>
                  <a:cubicBezTo>
                    <a:pt x="10740" y="3029"/>
                    <a:pt x="11546" y="2913"/>
                    <a:pt x="12195" y="2913"/>
                  </a:cubicBezTo>
                  <a:cubicBezTo>
                    <a:pt x="14114" y="2913"/>
                    <a:pt x="14654" y="3929"/>
                    <a:pt x="18337" y="5194"/>
                  </a:cubicBezTo>
                  <a:cubicBezTo>
                    <a:pt x="20064" y="5784"/>
                    <a:pt x="21222" y="5963"/>
                    <a:pt x="22129" y="5963"/>
                  </a:cubicBezTo>
                  <a:cubicBezTo>
                    <a:pt x="23516" y="5963"/>
                    <a:pt x="24319" y="5547"/>
                    <a:pt x="25675" y="5547"/>
                  </a:cubicBezTo>
                  <a:cubicBezTo>
                    <a:pt x="25975" y="5547"/>
                    <a:pt x="26303" y="5567"/>
                    <a:pt x="26670" y="5617"/>
                  </a:cubicBezTo>
                  <a:cubicBezTo>
                    <a:pt x="29779" y="6040"/>
                    <a:pt x="41919" y="6611"/>
                    <a:pt x="41919" y="6611"/>
                  </a:cubicBezTo>
                  <a:lnTo>
                    <a:pt x="41919" y="2931"/>
                  </a:lnTo>
                  <a:cubicBezTo>
                    <a:pt x="41919" y="2931"/>
                    <a:pt x="40840" y="2956"/>
                    <a:pt x="39432" y="2956"/>
                  </a:cubicBezTo>
                  <a:cubicBezTo>
                    <a:pt x="37422" y="2956"/>
                    <a:pt x="34743" y="2905"/>
                    <a:pt x="33586" y="2656"/>
                  </a:cubicBezTo>
                  <a:cubicBezTo>
                    <a:pt x="32141" y="2330"/>
                    <a:pt x="30456" y="1638"/>
                    <a:pt x="28430" y="1638"/>
                  </a:cubicBezTo>
                  <a:cubicBezTo>
                    <a:pt x="27699" y="1638"/>
                    <a:pt x="26924" y="1728"/>
                    <a:pt x="26099" y="1958"/>
                  </a:cubicBezTo>
                  <a:cubicBezTo>
                    <a:pt x="25181" y="2214"/>
                    <a:pt x="24313" y="2317"/>
                    <a:pt x="23469" y="2317"/>
                  </a:cubicBezTo>
                  <a:cubicBezTo>
                    <a:pt x="21454" y="2317"/>
                    <a:pt x="19578" y="1731"/>
                    <a:pt x="17491" y="1239"/>
                  </a:cubicBezTo>
                  <a:cubicBezTo>
                    <a:pt x="15443" y="756"/>
                    <a:pt x="13870" y="0"/>
                    <a:pt x="12255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3" name="Google Shape;453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54" name="Google Shape;454;p6"/>
          <p:cNvGrpSpPr/>
          <p:nvPr/>
        </p:nvGrpSpPr>
        <p:grpSpPr>
          <a:xfrm>
            <a:off x="6874807" y="4448764"/>
            <a:ext cx="3030991" cy="724875"/>
            <a:chOff x="1999750" y="1792725"/>
            <a:chExt cx="2203075" cy="526875"/>
          </a:xfrm>
        </p:grpSpPr>
        <p:sp>
          <p:nvSpPr>
            <p:cNvPr id="455" name="Google Shape;455;p6"/>
            <p:cNvSpPr/>
            <p:nvPr/>
          </p:nvSpPr>
          <p:spPr>
            <a:xfrm>
              <a:off x="2430975" y="1792725"/>
              <a:ext cx="1771850" cy="526875"/>
            </a:xfrm>
            <a:custGeom>
              <a:avLst/>
              <a:gdLst/>
              <a:ahLst/>
              <a:cxnLst/>
              <a:rect l="l" t="t" r="r" b="b"/>
              <a:pathLst>
                <a:path w="70874" h="21075" extrusionOk="0">
                  <a:moveTo>
                    <a:pt x="70837" y="20556"/>
                  </a:moveTo>
                  <a:cubicBezTo>
                    <a:pt x="70726" y="18634"/>
                    <a:pt x="68618" y="17081"/>
                    <a:pt x="65809" y="16675"/>
                  </a:cubicBezTo>
                  <a:cubicBezTo>
                    <a:pt x="67250" y="14752"/>
                    <a:pt x="67546" y="12571"/>
                    <a:pt x="66326" y="11166"/>
                  </a:cubicBezTo>
                  <a:cubicBezTo>
                    <a:pt x="65069" y="9798"/>
                    <a:pt x="62518" y="9576"/>
                    <a:pt x="60078" y="10611"/>
                  </a:cubicBezTo>
                  <a:cubicBezTo>
                    <a:pt x="59745" y="9946"/>
                    <a:pt x="59191" y="9465"/>
                    <a:pt x="58488" y="9243"/>
                  </a:cubicBezTo>
                  <a:cubicBezTo>
                    <a:pt x="56936" y="8800"/>
                    <a:pt x="55161" y="9835"/>
                    <a:pt x="54163" y="11647"/>
                  </a:cubicBezTo>
                  <a:cubicBezTo>
                    <a:pt x="53645" y="11462"/>
                    <a:pt x="53091" y="11314"/>
                    <a:pt x="52499" y="11203"/>
                  </a:cubicBezTo>
                  <a:cubicBezTo>
                    <a:pt x="50059" y="10870"/>
                    <a:pt x="47841" y="11757"/>
                    <a:pt x="47286" y="13236"/>
                  </a:cubicBezTo>
                  <a:cubicBezTo>
                    <a:pt x="47027" y="13199"/>
                    <a:pt x="46769" y="13199"/>
                    <a:pt x="46473" y="13162"/>
                  </a:cubicBezTo>
                  <a:cubicBezTo>
                    <a:pt x="46473" y="13125"/>
                    <a:pt x="46436" y="13051"/>
                    <a:pt x="46436" y="13014"/>
                  </a:cubicBezTo>
                  <a:cubicBezTo>
                    <a:pt x="45918" y="11794"/>
                    <a:pt x="44366" y="11203"/>
                    <a:pt x="42554" y="11314"/>
                  </a:cubicBezTo>
                  <a:cubicBezTo>
                    <a:pt x="42850" y="10722"/>
                    <a:pt x="42887" y="10020"/>
                    <a:pt x="42665" y="9428"/>
                  </a:cubicBezTo>
                  <a:cubicBezTo>
                    <a:pt x="41962" y="7839"/>
                    <a:pt x="39411" y="7247"/>
                    <a:pt x="36897" y="8171"/>
                  </a:cubicBezTo>
                  <a:cubicBezTo>
                    <a:pt x="36602" y="8245"/>
                    <a:pt x="36343" y="8393"/>
                    <a:pt x="36084" y="8504"/>
                  </a:cubicBezTo>
                  <a:cubicBezTo>
                    <a:pt x="35160" y="6619"/>
                    <a:pt x="33311" y="5325"/>
                    <a:pt x="31204" y="5140"/>
                  </a:cubicBezTo>
                  <a:cubicBezTo>
                    <a:pt x="30612" y="5103"/>
                    <a:pt x="29984" y="5140"/>
                    <a:pt x="29429" y="5288"/>
                  </a:cubicBezTo>
                  <a:cubicBezTo>
                    <a:pt x="30095" y="3143"/>
                    <a:pt x="29429" y="1073"/>
                    <a:pt x="27803" y="481"/>
                  </a:cubicBezTo>
                  <a:cubicBezTo>
                    <a:pt x="26361" y="1"/>
                    <a:pt x="24586" y="851"/>
                    <a:pt x="23477" y="2515"/>
                  </a:cubicBezTo>
                  <a:cubicBezTo>
                    <a:pt x="22812" y="2145"/>
                    <a:pt x="22109" y="1960"/>
                    <a:pt x="21370" y="1886"/>
                  </a:cubicBezTo>
                  <a:cubicBezTo>
                    <a:pt x="15639" y="1480"/>
                    <a:pt x="15270" y="6286"/>
                    <a:pt x="16896" y="9539"/>
                  </a:cubicBezTo>
                  <a:cubicBezTo>
                    <a:pt x="15861" y="8504"/>
                    <a:pt x="14530" y="7986"/>
                    <a:pt x="13310" y="8356"/>
                  </a:cubicBezTo>
                  <a:cubicBezTo>
                    <a:pt x="12571" y="8578"/>
                    <a:pt x="11942" y="9096"/>
                    <a:pt x="11610" y="9798"/>
                  </a:cubicBezTo>
                  <a:cubicBezTo>
                    <a:pt x="8985" y="8689"/>
                    <a:pt x="6286" y="8874"/>
                    <a:pt x="4918" y="10426"/>
                  </a:cubicBezTo>
                  <a:cubicBezTo>
                    <a:pt x="3513" y="11979"/>
                    <a:pt x="3883" y="14271"/>
                    <a:pt x="5435" y="16342"/>
                  </a:cubicBezTo>
                  <a:cubicBezTo>
                    <a:pt x="2404" y="16748"/>
                    <a:pt x="149" y="18412"/>
                    <a:pt x="1" y="20483"/>
                  </a:cubicBezTo>
                  <a:cubicBezTo>
                    <a:pt x="1" y="20704"/>
                    <a:pt x="1" y="20889"/>
                    <a:pt x="1" y="21074"/>
                  </a:cubicBezTo>
                  <a:lnTo>
                    <a:pt x="70837" y="21074"/>
                  </a:lnTo>
                  <a:cubicBezTo>
                    <a:pt x="70837" y="20926"/>
                    <a:pt x="70874" y="20741"/>
                    <a:pt x="70837" y="20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2430975" y="1965575"/>
              <a:ext cx="1472400" cy="353100"/>
            </a:xfrm>
            <a:custGeom>
              <a:avLst/>
              <a:gdLst/>
              <a:ahLst/>
              <a:cxnLst/>
              <a:rect l="l" t="t" r="r" b="b"/>
              <a:pathLst>
                <a:path w="58896" h="14124" extrusionOk="0">
                  <a:moveTo>
                    <a:pt x="58895" y="13827"/>
                  </a:moveTo>
                  <a:cubicBezTo>
                    <a:pt x="58821" y="12533"/>
                    <a:pt x="57047" y="11535"/>
                    <a:pt x="54717" y="11239"/>
                  </a:cubicBezTo>
                  <a:cubicBezTo>
                    <a:pt x="55937" y="9945"/>
                    <a:pt x="56159" y="8504"/>
                    <a:pt x="55124" y="7542"/>
                  </a:cubicBezTo>
                  <a:cubicBezTo>
                    <a:pt x="54126" y="6581"/>
                    <a:pt x="51982" y="6470"/>
                    <a:pt x="49948" y="7136"/>
                  </a:cubicBezTo>
                  <a:cubicBezTo>
                    <a:pt x="49652" y="6692"/>
                    <a:pt x="49172" y="6359"/>
                    <a:pt x="48617" y="6211"/>
                  </a:cubicBezTo>
                  <a:cubicBezTo>
                    <a:pt x="47360" y="5916"/>
                    <a:pt x="45844" y="6618"/>
                    <a:pt x="45031" y="7838"/>
                  </a:cubicBezTo>
                  <a:cubicBezTo>
                    <a:pt x="44587" y="7690"/>
                    <a:pt x="44107" y="7579"/>
                    <a:pt x="43663" y="7542"/>
                  </a:cubicBezTo>
                  <a:cubicBezTo>
                    <a:pt x="41630" y="7320"/>
                    <a:pt x="39781" y="7912"/>
                    <a:pt x="39301" y="8873"/>
                  </a:cubicBezTo>
                  <a:cubicBezTo>
                    <a:pt x="39079" y="8873"/>
                    <a:pt x="38857" y="8873"/>
                    <a:pt x="38635" y="8836"/>
                  </a:cubicBezTo>
                  <a:cubicBezTo>
                    <a:pt x="38635" y="8799"/>
                    <a:pt x="38598" y="8762"/>
                    <a:pt x="38598" y="8725"/>
                  </a:cubicBezTo>
                  <a:cubicBezTo>
                    <a:pt x="38191" y="7949"/>
                    <a:pt x="36861" y="7505"/>
                    <a:pt x="35382" y="7616"/>
                  </a:cubicBezTo>
                  <a:cubicBezTo>
                    <a:pt x="35640" y="7210"/>
                    <a:pt x="35677" y="6729"/>
                    <a:pt x="35456" y="6322"/>
                  </a:cubicBezTo>
                  <a:cubicBezTo>
                    <a:pt x="34901" y="5250"/>
                    <a:pt x="32757" y="4880"/>
                    <a:pt x="30686" y="5472"/>
                  </a:cubicBezTo>
                  <a:cubicBezTo>
                    <a:pt x="28875" y="5990"/>
                    <a:pt x="28172" y="2847"/>
                    <a:pt x="24438" y="3586"/>
                  </a:cubicBezTo>
                  <a:cubicBezTo>
                    <a:pt x="25030" y="2145"/>
                    <a:pt x="24438" y="740"/>
                    <a:pt x="23107" y="333"/>
                  </a:cubicBezTo>
                  <a:cubicBezTo>
                    <a:pt x="21887" y="0"/>
                    <a:pt x="20446" y="592"/>
                    <a:pt x="19521" y="1701"/>
                  </a:cubicBezTo>
                  <a:cubicBezTo>
                    <a:pt x="18967" y="1442"/>
                    <a:pt x="18375" y="1331"/>
                    <a:pt x="17747" y="1294"/>
                  </a:cubicBezTo>
                  <a:cubicBezTo>
                    <a:pt x="13014" y="998"/>
                    <a:pt x="12682" y="4215"/>
                    <a:pt x="14050" y="6396"/>
                  </a:cubicBezTo>
                  <a:cubicBezTo>
                    <a:pt x="8726" y="3734"/>
                    <a:pt x="5029" y="6137"/>
                    <a:pt x="4067" y="6988"/>
                  </a:cubicBezTo>
                  <a:cubicBezTo>
                    <a:pt x="2958" y="7986"/>
                    <a:pt x="3217" y="9576"/>
                    <a:pt x="4548" y="10944"/>
                  </a:cubicBezTo>
                  <a:cubicBezTo>
                    <a:pt x="2034" y="11239"/>
                    <a:pt x="149" y="12348"/>
                    <a:pt x="38" y="13716"/>
                  </a:cubicBezTo>
                  <a:cubicBezTo>
                    <a:pt x="1" y="13864"/>
                    <a:pt x="1" y="13975"/>
                    <a:pt x="38" y="14123"/>
                  </a:cubicBezTo>
                  <a:lnTo>
                    <a:pt x="58895" y="14123"/>
                  </a:lnTo>
                  <a:cubicBezTo>
                    <a:pt x="58895" y="14012"/>
                    <a:pt x="58895" y="13938"/>
                    <a:pt x="58895" y="13827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6"/>
            <p:cNvSpPr/>
            <p:nvPr/>
          </p:nvSpPr>
          <p:spPr>
            <a:xfrm>
              <a:off x="1999750" y="2033050"/>
              <a:ext cx="957575" cy="285625"/>
            </a:xfrm>
            <a:custGeom>
              <a:avLst/>
              <a:gdLst/>
              <a:ahLst/>
              <a:cxnLst/>
              <a:rect l="l" t="t" r="r" b="b"/>
              <a:pathLst>
                <a:path w="38303" h="11425" extrusionOk="0">
                  <a:moveTo>
                    <a:pt x="38302" y="11128"/>
                  </a:moveTo>
                  <a:cubicBezTo>
                    <a:pt x="38265" y="10056"/>
                    <a:pt x="37119" y="9243"/>
                    <a:pt x="35604" y="9021"/>
                  </a:cubicBezTo>
                  <a:cubicBezTo>
                    <a:pt x="36380" y="7986"/>
                    <a:pt x="36528" y="6803"/>
                    <a:pt x="35862" y="6063"/>
                  </a:cubicBezTo>
                  <a:cubicBezTo>
                    <a:pt x="35197" y="5287"/>
                    <a:pt x="33792" y="5176"/>
                    <a:pt x="32498" y="5731"/>
                  </a:cubicBezTo>
                  <a:cubicBezTo>
                    <a:pt x="32313" y="5398"/>
                    <a:pt x="32017" y="5139"/>
                    <a:pt x="31648" y="5028"/>
                  </a:cubicBezTo>
                  <a:cubicBezTo>
                    <a:pt x="30797" y="4769"/>
                    <a:pt x="29836" y="5324"/>
                    <a:pt x="29319" y="6322"/>
                  </a:cubicBezTo>
                  <a:cubicBezTo>
                    <a:pt x="29023" y="6211"/>
                    <a:pt x="28727" y="6100"/>
                    <a:pt x="28431" y="6063"/>
                  </a:cubicBezTo>
                  <a:cubicBezTo>
                    <a:pt x="27100" y="5878"/>
                    <a:pt x="25880" y="6359"/>
                    <a:pt x="25621" y="7172"/>
                  </a:cubicBezTo>
                  <a:cubicBezTo>
                    <a:pt x="25474" y="7172"/>
                    <a:pt x="25326" y="7172"/>
                    <a:pt x="25141" y="7135"/>
                  </a:cubicBezTo>
                  <a:cubicBezTo>
                    <a:pt x="25141" y="7099"/>
                    <a:pt x="25104" y="7062"/>
                    <a:pt x="25104" y="7025"/>
                  </a:cubicBezTo>
                  <a:cubicBezTo>
                    <a:pt x="24845" y="6396"/>
                    <a:pt x="23995" y="6063"/>
                    <a:pt x="23034" y="6137"/>
                  </a:cubicBezTo>
                  <a:cubicBezTo>
                    <a:pt x="23181" y="5805"/>
                    <a:pt x="23218" y="5435"/>
                    <a:pt x="23071" y="5102"/>
                  </a:cubicBezTo>
                  <a:cubicBezTo>
                    <a:pt x="22701" y="4252"/>
                    <a:pt x="21296" y="3919"/>
                    <a:pt x="19965" y="4400"/>
                  </a:cubicBezTo>
                  <a:cubicBezTo>
                    <a:pt x="19817" y="4474"/>
                    <a:pt x="19632" y="4548"/>
                    <a:pt x="19484" y="4621"/>
                  </a:cubicBezTo>
                  <a:cubicBezTo>
                    <a:pt x="19004" y="3586"/>
                    <a:pt x="18006" y="2884"/>
                    <a:pt x="16859" y="2773"/>
                  </a:cubicBezTo>
                  <a:cubicBezTo>
                    <a:pt x="16527" y="2773"/>
                    <a:pt x="16231" y="2773"/>
                    <a:pt x="15898" y="2884"/>
                  </a:cubicBezTo>
                  <a:cubicBezTo>
                    <a:pt x="16268" y="1701"/>
                    <a:pt x="15898" y="592"/>
                    <a:pt x="15011" y="296"/>
                  </a:cubicBezTo>
                  <a:cubicBezTo>
                    <a:pt x="14235" y="0"/>
                    <a:pt x="13310" y="481"/>
                    <a:pt x="12719" y="1368"/>
                  </a:cubicBezTo>
                  <a:cubicBezTo>
                    <a:pt x="12349" y="1183"/>
                    <a:pt x="11942" y="1072"/>
                    <a:pt x="11536" y="1035"/>
                  </a:cubicBezTo>
                  <a:cubicBezTo>
                    <a:pt x="8467" y="813"/>
                    <a:pt x="8245" y="3438"/>
                    <a:pt x="9133" y="5176"/>
                  </a:cubicBezTo>
                  <a:cubicBezTo>
                    <a:pt x="8652" y="4621"/>
                    <a:pt x="7913" y="4363"/>
                    <a:pt x="7210" y="4548"/>
                  </a:cubicBezTo>
                  <a:cubicBezTo>
                    <a:pt x="6803" y="4658"/>
                    <a:pt x="6471" y="4917"/>
                    <a:pt x="6286" y="5324"/>
                  </a:cubicBezTo>
                  <a:cubicBezTo>
                    <a:pt x="4881" y="4732"/>
                    <a:pt x="3402" y="4806"/>
                    <a:pt x="2663" y="5657"/>
                  </a:cubicBezTo>
                  <a:cubicBezTo>
                    <a:pt x="1923" y="6470"/>
                    <a:pt x="2108" y="7727"/>
                    <a:pt x="2921" y="8836"/>
                  </a:cubicBezTo>
                  <a:cubicBezTo>
                    <a:pt x="1295" y="9058"/>
                    <a:pt x="75" y="9982"/>
                    <a:pt x="1" y="11091"/>
                  </a:cubicBezTo>
                  <a:cubicBezTo>
                    <a:pt x="1" y="11202"/>
                    <a:pt x="1" y="11313"/>
                    <a:pt x="1" y="11424"/>
                  </a:cubicBezTo>
                  <a:lnTo>
                    <a:pt x="38265" y="11424"/>
                  </a:lnTo>
                  <a:cubicBezTo>
                    <a:pt x="38302" y="11313"/>
                    <a:pt x="38302" y="11239"/>
                    <a:pt x="38302" y="111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8" name="Google Shape;458;p6"/>
          <p:cNvGrpSpPr/>
          <p:nvPr/>
        </p:nvGrpSpPr>
        <p:grpSpPr>
          <a:xfrm rot="-467659">
            <a:off x="8682586" y="-1522778"/>
            <a:ext cx="1338281" cy="1571974"/>
            <a:chOff x="5368300" y="238125"/>
            <a:chExt cx="1021350" cy="1199700"/>
          </a:xfrm>
        </p:grpSpPr>
        <p:sp>
          <p:nvSpPr>
            <p:cNvPr id="459" name="Google Shape;459;p6"/>
            <p:cNvSpPr/>
            <p:nvPr/>
          </p:nvSpPr>
          <p:spPr>
            <a:xfrm>
              <a:off x="5371075" y="367500"/>
              <a:ext cx="1017650" cy="1070325"/>
            </a:xfrm>
            <a:custGeom>
              <a:avLst/>
              <a:gdLst/>
              <a:ahLst/>
              <a:cxnLst/>
              <a:rect l="l" t="t" r="r" b="b"/>
              <a:pathLst>
                <a:path w="40706" h="42813" extrusionOk="0">
                  <a:moveTo>
                    <a:pt x="148" y="42221"/>
                  </a:moveTo>
                  <a:cubicBezTo>
                    <a:pt x="148" y="40151"/>
                    <a:pt x="1" y="40299"/>
                    <a:pt x="1664" y="39486"/>
                  </a:cubicBezTo>
                  <a:cubicBezTo>
                    <a:pt x="2588" y="39227"/>
                    <a:pt x="3550" y="39042"/>
                    <a:pt x="4511" y="38931"/>
                  </a:cubicBezTo>
                  <a:cubicBezTo>
                    <a:pt x="6470" y="38709"/>
                    <a:pt x="3772" y="37600"/>
                    <a:pt x="5435" y="37600"/>
                  </a:cubicBezTo>
                  <a:lnTo>
                    <a:pt x="7136" y="37600"/>
                  </a:lnTo>
                  <a:cubicBezTo>
                    <a:pt x="8060" y="37600"/>
                    <a:pt x="8393" y="37526"/>
                    <a:pt x="8615" y="36491"/>
                  </a:cubicBezTo>
                  <a:cubicBezTo>
                    <a:pt x="9428" y="37193"/>
                    <a:pt x="8947" y="36898"/>
                    <a:pt x="9983" y="36491"/>
                  </a:cubicBezTo>
                  <a:cubicBezTo>
                    <a:pt x="11055" y="36047"/>
                    <a:pt x="11757" y="36269"/>
                    <a:pt x="12866" y="36084"/>
                  </a:cubicBezTo>
                  <a:cubicBezTo>
                    <a:pt x="15713" y="35641"/>
                    <a:pt x="14530" y="34569"/>
                    <a:pt x="13051" y="33644"/>
                  </a:cubicBezTo>
                  <a:cubicBezTo>
                    <a:pt x="12755" y="33459"/>
                    <a:pt x="11794" y="33681"/>
                    <a:pt x="12645" y="33238"/>
                  </a:cubicBezTo>
                  <a:cubicBezTo>
                    <a:pt x="13347" y="32905"/>
                    <a:pt x="15306" y="32387"/>
                    <a:pt x="13791" y="31907"/>
                  </a:cubicBezTo>
                  <a:cubicBezTo>
                    <a:pt x="12423" y="31500"/>
                    <a:pt x="10907" y="30945"/>
                    <a:pt x="9613" y="30576"/>
                  </a:cubicBezTo>
                  <a:cubicBezTo>
                    <a:pt x="6914" y="29799"/>
                    <a:pt x="9465" y="29282"/>
                    <a:pt x="11129" y="29060"/>
                  </a:cubicBezTo>
                  <a:cubicBezTo>
                    <a:pt x="11609" y="28986"/>
                    <a:pt x="13014" y="28690"/>
                    <a:pt x="13236" y="28505"/>
                  </a:cubicBezTo>
                  <a:cubicBezTo>
                    <a:pt x="13680" y="28025"/>
                    <a:pt x="14271" y="27655"/>
                    <a:pt x="14345" y="28431"/>
                  </a:cubicBezTo>
                  <a:cubicBezTo>
                    <a:pt x="16268" y="28210"/>
                    <a:pt x="16268" y="27729"/>
                    <a:pt x="18190" y="27729"/>
                  </a:cubicBezTo>
                  <a:cubicBezTo>
                    <a:pt x="19632" y="27766"/>
                    <a:pt x="21074" y="27470"/>
                    <a:pt x="22368" y="26805"/>
                  </a:cubicBezTo>
                  <a:cubicBezTo>
                    <a:pt x="23514" y="26213"/>
                    <a:pt x="21074" y="25067"/>
                    <a:pt x="20445" y="24512"/>
                  </a:cubicBezTo>
                  <a:cubicBezTo>
                    <a:pt x="18930" y="23108"/>
                    <a:pt x="21444" y="23329"/>
                    <a:pt x="22553" y="23182"/>
                  </a:cubicBezTo>
                  <a:cubicBezTo>
                    <a:pt x="22922" y="23145"/>
                    <a:pt x="24586" y="23034"/>
                    <a:pt x="24253" y="22627"/>
                  </a:cubicBezTo>
                  <a:cubicBezTo>
                    <a:pt x="23144" y="21111"/>
                    <a:pt x="23958" y="20224"/>
                    <a:pt x="25991" y="20705"/>
                  </a:cubicBezTo>
                  <a:cubicBezTo>
                    <a:pt x="25621" y="19263"/>
                    <a:pt x="25954" y="19004"/>
                    <a:pt x="24438" y="18819"/>
                  </a:cubicBezTo>
                  <a:cubicBezTo>
                    <a:pt x="22516" y="18560"/>
                    <a:pt x="25362" y="17303"/>
                    <a:pt x="25399" y="17303"/>
                  </a:cubicBezTo>
                  <a:cubicBezTo>
                    <a:pt x="26952" y="16601"/>
                    <a:pt x="28653" y="16268"/>
                    <a:pt x="30353" y="16342"/>
                  </a:cubicBezTo>
                  <a:cubicBezTo>
                    <a:pt x="33718" y="16342"/>
                    <a:pt x="28912" y="13347"/>
                    <a:pt x="28246" y="12534"/>
                  </a:cubicBezTo>
                  <a:cubicBezTo>
                    <a:pt x="28024" y="12238"/>
                    <a:pt x="27950" y="3846"/>
                    <a:pt x="30908" y="6619"/>
                  </a:cubicBezTo>
                  <a:cubicBezTo>
                    <a:pt x="34014" y="9576"/>
                    <a:pt x="32128" y="6212"/>
                    <a:pt x="35308" y="6619"/>
                  </a:cubicBezTo>
                  <a:cubicBezTo>
                    <a:pt x="37822" y="6951"/>
                    <a:pt x="33126" y="2478"/>
                    <a:pt x="33200" y="1886"/>
                  </a:cubicBezTo>
                  <a:cubicBezTo>
                    <a:pt x="33274" y="1295"/>
                    <a:pt x="36675" y="2885"/>
                    <a:pt x="36823" y="3032"/>
                  </a:cubicBezTo>
                  <a:cubicBezTo>
                    <a:pt x="37119" y="3291"/>
                    <a:pt x="38857" y="1258"/>
                    <a:pt x="40705" y="1"/>
                  </a:cubicBezTo>
                  <a:lnTo>
                    <a:pt x="40705" y="29577"/>
                  </a:lnTo>
                  <a:cubicBezTo>
                    <a:pt x="37082" y="30502"/>
                    <a:pt x="35751" y="26768"/>
                    <a:pt x="32461" y="26768"/>
                  </a:cubicBezTo>
                  <a:cubicBezTo>
                    <a:pt x="29947" y="26768"/>
                    <a:pt x="26287" y="27285"/>
                    <a:pt x="30723" y="28653"/>
                  </a:cubicBezTo>
                  <a:cubicBezTo>
                    <a:pt x="33496" y="29504"/>
                    <a:pt x="30169" y="30428"/>
                    <a:pt x="29023" y="30576"/>
                  </a:cubicBezTo>
                  <a:cubicBezTo>
                    <a:pt x="27211" y="30761"/>
                    <a:pt x="26472" y="30280"/>
                    <a:pt x="24660" y="29614"/>
                  </a:cubicBezTo>
                  <a:cubicBezTo>
                    <a:pt x="24475" y="29541"/>
                    <a:pt x="19151" y="31204"/>
                    <a:pt x="19706" y="31500"/>
                  </a:cubicBezTo>
                  <a:cubicBezTo>
                    <a:pt x="22553" y="33127"/>
                    <a:pt x="20187" y="33607"/>
                    <a:pt x="18190" y="34162"/>
                  </a:cubicBezTo>
                  <a:cubicBezTo>
                    <a:pt x="17451" y="34569"/>
                    <a:pt x="15565" y="35715"/>
                    <a:pt x="15713" y="36639"/>
                  </a:cubicBezTo>
                  <a:cubicBezTo>
                    <a:pt x="15750" y="37156"/>
                    <a:pt x="16453" y="37083"/>
                    <a:pt x="16453" y="37970"/>
                  </a:cubicBezTo>
                  <a:cubicBezTo>
                    <a:pt x="16453" y="39264"/>
                    <a:pt x="13791" y="38598"/>
                    <a:pt x="12866" y="38746"/>
                  </a:cubicBezTo>
                  <a:cubicBezTo>
                    <a:pt x="12312" y="38820"/>
                    <a:pt x="13051" y="38783"/>
                    <a:pt x="12866" y="39116"/>
                  </a:cubicBezTo>
                  <a:cubicBezTo>
                    <a:pt x="12460" y="39707"/>
                    <a:pt x="10870" y="39744"/>
                    <a:pt x="10204" y="40262"/>
                  </a:cubicBezTo>
                  <a:cubicBezTo>
                    <a:pt x="9835" y="40262"/>
                    <a:pt x="7358" y="40040"/>
                    <a:pt x="6951" y="40447"/>
                  </a:cubicBezTo>
                  <a:cubicBezTo>
                    <a:pt x="6433" y="40964"/>
                    <a:pt x="5509" y="40817"/>
                    <a:pt x="4474" y="40817"/>
                  </a:cubicBezTo>
                  <a:cubicBezTo>
                    <a:pt x="3106" y="40817"/>
                    <a:pt x="4881" y="41519"/>
                    <a:pt x="3735" y="41223"/>
                  </a:cubicBezTo>
                  <a:cubicBezTo>
                    <a:pt x="2404" y="40854"/>
                    <a:pt x="1073" y="39190"/>
                    <a:pt x="1073" y="41038"/>
                  </a:cubicBezTo>
                  <a:cubicBezTo>
                    <a:pt x="1073" y="41667"/>
                    <a:pt x="666" y="41630"/>
                    <a:pt x="666" y="42148"/>
                  </a:cubicBezTo>
                  <a:cubicBezTo>
                    <a:pt x="703" y="42813"/>
                    <a:pt x="777" y="42554"/>
                    <a:pt x="148" y="42221"/>
                  </a:cubicBezTo>
                  <a:close/>
                </a:path>
              </a:pathLst>
            </a:custGeom>
            <a:solidFill>
              <a:srgbClr val="A07950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5368300" y="238125"/>
              <a:ext cx="1021350" cy="1157200"/>
            </a:xfrm>
            <a:custGeom>
              <a:avLst/>
              <a:gdLst/>
              <a:ahLst/>
              <a:cxnLst/>
              <a:rect l="l" t="t" r="r" b="b"/>
              <a:pathLst>
                <a:path w="40854" h="46288" extrusionOk="0">
                  <a:moveTo>
                    <a:pt x="333" y="45659"/>
                  </a:moveTo>
                  <a:cubicBezTo>
                    <a:pt x="1" y="43515"/>
                    <a:pt x="2515" y="43256"/>
                    <a:pt x="4141" y="42405"/>
                  </a:cubicBezTo>
                  <a:cubicBezTo>
                    <a:pt x="5066" y="42110"/>
                    <a:pt x="6027" y="41925"/>
                    <a:pt x="7025" y="41814"/>
                  </a:cubicBezTo>
                  <a:cubicBezTo>
                    <a:pt x="9021" y="41592"/>
                    <a:pt x="6027" y="40409"/>
                    <a:pt x="7801" y="40409"/>
                  </a:cubicBezTo>
                  <a:lnTo>
                    <a:pt x="9576" y="40409"/>
                  </a:lnTo>
                  <a:cubicBezTo>
                    <a:pt x="10574" y="40409"/>
                    <a:pt x="10870" y="40335"/>
                    <a:pt x="10944" y="39263"/>
                  </a:cubicBezTo>
                  <a:cubicBezTo>
                    <a:pt x="11905" y="40002"/>
                    <a:pt x="11351" y="39707"/>
                    <a:pt x="12386" y="39226"/>
                  </a:cubicBezTo>
                  <a:cubicBezTo>
                    <a:pt x="13421" y="38745"/>
                    <a:pt x="14197" y="39004"/>
                    <a:pt x="15307" y="38819"/>
                  </a:cubicBezTo>
                  <a:cubicBezTo>
                    <a:pt x="18227" y="38376"/>
                    <a:pt x="16822" y="37230"/>
                    <a:pt x="15085" y="36231"/>
                  </a:cubicBezTo>
                  <a:cubicBezTo>
                    <a:pt x="14752" y="36046"/>
                    <a:pt x="13791" y="36305"/>
                    <a:pt x="14641" y="35825"/>
                  </a:cubicBezTo>
                  <a:cubicBezTo>
                    <a:pt x="15270" y="35492"/>
                    <a:pt x="16785" y="35788"/>
                    <a:pt x="15602" y="34457"/>
                  </a:cubicBezTo>
                  <a:cubicBezTo>
                    <a:pt x="10759" y="29022"/>
                    <a:pt x="16527" y="30057"/>
                    <a:pt x="19484" y="30057"/>
                  </a:cubicBezTo>
                  <a:cubicBezTo>
                    <a:pt x="21222" y="30057"/>
                    <a:pt x="22479" y="29872"/>
                    <a:pt x="23699" y="29059"/>
                  </a:cubicBezTo>
                  <a:cubicBezTo>
                    <a:pt x="25917" y="27617"/>
                    <a:pt x="21185" y="24770"/>
                    <a:pt x="22368" y="21961"/>
                  </a:cubicBezTo>
                  <a:cubicBezTo>
                    <a:pt x="23107" y="20186"/>
                    <a:pt x="25215" y="19114"/>
                    <a:pt x="25289" y="19114"/>
                  </a:cubicBezTo>
                  <a:cubicBezTo>
                    <a:pt x="26730" y="18374"/>
                    <a:pt x="28283" y="18116"/>
                    <a:pt x="30317" y="18116"/>
                  </a:cubicBezTo>
                  <a:cubicBezTo>
                    <a:pt x="33829" y="18116"/>
                    <a:pt x="28283" y="14973"/>
                    <a:pt x="27470" y="14123"/>
                  </a:cubicBezTo>
                  <a:cubicBezTo>
                    <a:pt x="27174" y="13790"/>
                    <a:pt x="25695" y="5028"/>
                    <a:pt x="29244" y="7949"/>
                  </a:cubicBezTo>
                  <a:cubicBezTo>
                    <a:pt x="33015" y="11017"/>
                    <a:pt x="30464" y="7505"/>
                    <a:pt x="33829" y="7949"/>
                  </a:cubicBezTo>
                  <a:cubicBezTo>
                    <a:pt x="36528" y="8281"/>
                    <a:pt x="30871" y="3586"/>
                    <a:pt x="30834" y="2958"/>
                  </a:cubicBezTo>
                  <a:cubicBezTo>
                    <a:pt x="30834" y="2292"/>
                    <a:pt x="34642" y="4030"/>
                    <a:pt x="34864" y="4178"/>
                  </a:cubicBezTo>
                  <a:cubicBezTo>
                    <a:pt x="35345" y="4547"/>
                    <a:pt x="37933" y="407"/>
                    <a:pt x="40410" y="0"/>
                  </a:cubicBezTo>
                  <a:lnTo>
                    <a:pt x="40853" y="0"/>
                  </a:lnTo>
                  <a:lnTo>
                    <a:pt x="40853" y="30908"/>
                  </a:lnTo>
                  <a:cubicBezTo>
                    <a:pt x="39485" y="29281"/>
                    <a:pt x="38450" y="26471"/>
                    <a:pt x="36010" y="25953"/>
                  </a:cubicBezTo>
                  <a:cubicBezTo>
                    <a:pt x="33348" y="25362"/>
                    <a:pt x="30982" y="30168"/>
                    <a:pt x="35862" y="31610"/>
                  </a:cubicBezTo>
                  <a:cubicBezTo>
                    <a:pt x="38894" y="32497"/>
                    <a:pt x="32498" y="32904"/>
                    <a:pt x="31315" y="33052"/>
                  </a:cubicBezTo>
                  <a:cubicBezTo>
                    <a:pt x="29466" y="33274"/>
                    <a:pt x="28616" y="32793"/>
                    <a:pt x="26583" y="32054"/>
                  </a:cubicBezTo>
                  <a:cubicBezTo>
                    <a:pt x="26398" y="32017"/>
                    <a:pt x="21111" y="33754"/>
                    <a:pt x="21702" y="34050"/>
                  </a:cubicBezTo>
                  <a:cubicBezTo>
                    <a:pt x="24956" y="35751"/>
                    <a:pt x="22590" y="36231"/>
                    <a:pt x="20593" y="36823"/>
                  </a:cubicBezTo>
                  <a:cubicBezTo>
                    <a:pt x="19891" y="37266"/>
                    <a:pt x="18116" y="38450"/>
                    <a:pt x="18412" y="39448"/>
                  </a:cubicBezTo>
                  <a:cubicBezTo>
                    <a:pt x="18560" y="39965"/>
                    <a:pt x="19262" y="39891"/>
                    <a:pt x="19410" y="40816"/>
                  </a:cubicBezTo>
                  <a:cubicBezTo>
                    <a:pt x="19632" y="42147"/>
                    <a:pt x="16711" y="41481"/>
                    <a:pt x="15750" y="41629"/>
                  </a:cubicBezTo>
                  <a:cubicBezTo>
                    <a:pt x="15196" y="41703"/>
                    <a:pt x="16009" y="41666"/>
                    <a:pt x="15824" y="42036"/>
                  </a:cubicBezTo>
                  <a:cubicBezTo>
                    <a:pt x="15528" y="42627"/>
                    <a:pt x="13865" y="42664"/>
                    <a:pt x="13236" y="43219"/>
                  </a:cubicBezTo>
                  <a:cubicBezTo>
                    <a:pt x="12866" y="43219"/>
                    <a:pt x="10242" y="42997"/>
                    <a:pt x="9872" y="43404"/>
                  </a:cubicBezTo>
                  <a:cubicBezTo>
                    <a:pt x="9391" y="43958"/>
                    <a:pt x="8393" y="43810"/>
                    <a:pt x="7358" y="43810"/>
                  </a:cubicBezTo>
                  <a:cubicBezTo>
                    <a:pt x="5916" y="43810"/>
                    <a:pt x="7875" y="44550"/>
                    <a:pt x="6618" y="44217"/>
                  </a:cubicBezTo>
                  <a:cubicBezTo>
                    <a:pt x="5177" y="43847"/>
                    <a:pt x="3476" y="42110"/>
                    <a:pt x="3772" y="44032"/>
                  </a:cubicBezTo>
                  <a:cubicBezTo>
                    <a:pt x="3883" y="44698"/>
                    <a:pt x="851" y="45030"/>
                    <a:pt x="925" y="45585"/>
                  </a:cubicBezTo>
                  <a:cubicBezTo>
                    <a:pt x="1036" y="46287"/>
                    <a:pt x="1073" y="45992"/>
                    <a:pt x="333" y="4565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" name="Google Shape;461;p6"/>
          <p:cNvGrpSpPr/>
          <p:nvPr/>
        </p:nvGrpSpPr>
        <p:grpSpPr>
          <a:xfrm rot="-4256494">
            <a:off x="8556030" y="-24909"/>
            <a:ext cx="400870" cy="400870"/>
            <a:chOff x="3827550" y="1325975"/>
            <a:chExt cx="492650" cy="492650"/>
          </a:xfrm>
        </p:grpSpPr>
        <p:sp>
          <p:nvSpPr>
            <p:cNvPr id="462" name="Google Shape;462;p6"/>
            <p:cNvSpPr/>
            <p:nvPr/>
          </p:nvSpPr>
          <p:spPr>
            <a:xfrm>
              <a:off x="3827550" y="1334300"/>
              <a:ext cx="367875" cy="302250"/>
            </a:xfrm>
            <a:custGeom>
              <a:avLst/>
              <a:gdLst/>
              <a:ahLst/>
              <a:cxnLst/>
              <a:rect l="l" t="t" r="r" b="b"/>
              <a:pathLst>
                <a:path w="14715" h="12090" extrusionOk="0">
                  <a:moveTo>
                    <a:pt x="7358" y="12090"/>
                  </a:moveTo>
                  <a:cubicBezTo>
                    <a:pt x="11387" y="12090"/>
                    <a:pt x="14715" y="9354"/>
                    <a:pt x="14715" y="6026"/>
                  </a:cubicBezTo>
                  <a:cubicBezTo>
                    <a:pt x="14715" y="2699"/>
                    <a:pt x="11387" y="0"/>
                    <a:pt x="7358" y="0"/>
                  </a:cubicBezTo>
                  <a:cubicBezTo>
                    <a:pt x="3291" y="0"/>
                    <a:pt x="0" y="2699"/>
                    <a:pt x="0" y="6026"/>
                  </a:cubicBezTo>
                  <a:cubicBezTo>
                    <a:pt x="0" y="9354"/>
                    <a:pt x="3291" y="12090"/>
                    <a:pt x="7358" y="1209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3827550" y="1333375"/>
              <a:ext cx="342000" cy="275450"/>
            </a:xfrm>
            <a:custGeom>
              <a:avLst/>
              <a:gdLst/>
              <a:ahLst/>
              <a:cxnLst/>
              <a:rect l="l" t="t" r="r" b="b"/>
              <a:pathLst>
                <a:path w="13680" h="11018" extrusionOk="0">
                  <a:moveTo>
                    <a:pt x="7358" y="37"/>
                  </a:moveTo>
                  <a:cubicBezTo>
                    <a:pt x="9317" y="0"/>
                    <a:pt x="11203" y="666"/>
                    <a:pt x="12718" y="1960"/>
                  </a:cubicBezTo>
                  <a:cubicBezTo>
                    <a:pt x="13347" y="2810"/>
                    <a:pt x="13680" y="3882"/>
                    <a:pt x="13680" y="4954"/>
                  </a:cubicBezTo>
                  <a:cubicBezTo>
                    <a:pt x="13680" y="8282"/>
                    <a:pt x="10389" y="10981"/>
                    <a:pt x="6359" y="10981"/>
                  </a:cubicBezTo>
                  <a:cubicBezTo>
                    <a:pt x="4363" y="11018"/>
                    <a:pt x="2477" y="10352"/>
                    <a:pt x="962" y="9058"/>
                  </a:cubicBezTo>
                  <a:cubicBezTo>
                    <a:pt x="333" y="8208"/>
                    <a:pt x="0" y="7136"/>
                    <a:pt x="0" y="6063"/>
                  </a:cubicBezTo>
                  <a:cubicBezTo>
                    <a:pt x="0" y="2736"/>
                    <a:pt x="3291" y="37"/>
                    <a:pt x="7358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4068775" y="1325975"/>
              <a:ext cx="251425" cy="215375"/>
            </a:xfrm>
            <a:custGeom>
              <a:avLst/>
              <a:gdLst/>
              <a:ahLst/>
              <a:cxnLst/>
              <a:rect l="l" t="t" r="r" b="b"/>
              <a:pathLst>
                <a:path w="10057" h="8615" extrusionOk="0">
                  <a:moveTo>
                    <a:pt x="5029" y="8615"/>
                  </a:moveTo>
                  <a:cubicBezTo>
                    <a:pt x="7802" y="8615"/>
                    <a:pt x="10057" y="6692"/>
                    <a:pt x="10057" y="4326"/>
                  </a:cubicBezTo>
                  <a:cubicBezTo>
                    <a:pt x="10057" y="1923"/>
                    <a:pt x="7802" y="1"/>
                    <a:pt x="5029" y="1"/>
                  </a:cubicBezTo>
                  <a:cubicBezTo>
                    <a:pt x="2256" y="1"/>
                    <a:pt x="1" y="1960"/>
                    <a:pt x="1" y="4326"/>
                  </a:cubicBezTo>
                  <a:cubicBezTo>
                    <a:pt x="1" y="6692"/>
                    <a:pt x="2293" y="8615"/>
                    <a:pt x="5029" y="86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3982825" y="1560750"/>
              <a:ext cx="318900" cy="257875"/>
            </a:xfrm>
            <a:custGeom>
              <a:avLst/>
              <a:gdLst/>
              <a:ahLst/>
              <a:cxnLst/>
              <a:rect l="l" t="t" r="r" b="b"/>
              <a:pathLst>
                <a:path w="12756" h="10315" extrusionOk="0">
                  <a:moveTo>
                    <a:pt x="6359" y="10315"/>
                  </a:moveTo>
                  <a:cubicBezTo>
                    <a:pt x="9872" y="10315"/>
                    <a:pt x="12755" y="8023"/>
                    <a:pt x="12755" y="5176"/>
                  </a:cubicBezTo>
                  <a:cubicBezTo>
                    <a:pt x="12755" y="2292"/>
                    <a:pt x="9872" y="0"/>
                    <a:pt x="6359" y="0"/>
                  </a:cubicBezTo>
                  <a:cubicBezTo>
                    <a:pt x="2847" y="0"/>
                    <a:pt x="1" y="2292"/>
                    <a:pt x="1" y="5176"/>
                  </a:cubicBezTo>
                  <a:cubicBezTo>
                    <a:pt x="1" y="8023"/>
                    <a:pt x="2847" y="10315"/>
                    <a:pt x="6359" y="10315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3982825" y="1560750"/>
              <a:ext cx="303175" cy="223675"/>
            </a:xfrm>
            <a:custGeom>
              <a:avLst/>
              <a:gdLst/>
              <a:ahLst/>
              <a:cxnLst/>
              <a:rect l="l" t="t" r="r" b="b"/>
              <a:pathLst>
                <a:path w="12127" h="8947" extrusionOk="0">
                  <a:moveTo>
                    <a:pt x="6359" y="0"/>
                  </a:moveTo>
                  <a:cubicBezTo>
                    <a:pt x="8800" y="0"/>
                    <a:pt x="10944" y="1109"/>
                    <a:pt x="12016" y="2773"/>
                  </a:cubicBezTo>
                  <a:cubicBezTo>
                    <a:pt x="12090" y="3106"/>
                    <a:pt x="12127" y="3438"/>
                    <a:pt x="12127" y="3771"/>
                  </a:cubicBezTo>
                  <a:cubicBezTo>
                    <a:pt x="12127" y="6618"/>
                    <a:pt x="9280" y="8947"/>
                    <a:pt x="5731" y="8947"/>
                  </a:cubicBezTo>
                  <a:cubicBezTo>
                    <a:pt x="3291" y="8947"/>
                    <a:pt x="1184" y="7838"/>
                    <a:pt x="111" y="6211"/>
                  </a:cubicBezTo>
                  <a:cubicBezTo>
                    <a:pt x="38" y="5878"/>
                    <a:pt x="1" y="5509"/>
                    <a:pt x="1" y="5176"/>
                  </a:cubicBezTo>
                  <a:cubicBezTo>
                    <a:pt x="1" y="2292"/>
                    <a:pt x="2847" y="0"/>
                    <a:pt x="63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3895025" y="1555200"/>
              <a:ext cx="181175" cy="146975"/>
            </a:xfrm>
            <a:custGeom>
              <a:avLst/>
              <a:gdLst/>
              <a:ahLst/>
              <a:cxnLst/>
              <a:rect l="l" t="t" r="r" b="b"/>
              <a:pathLst>
                <a:path w="7247" h="5879" extrusionOk="0">
                  <a:moveTo>
                    <a:pt x="3623" y="0"/>
                  </a:moveTo>
                  <a:cubicBezTo>
                    <a:pt x="1627" y="0"/>
                    <a:pt x="0" y="1331"/>
                    <a:pt x="0" y="2958"/>
                  </a:cubicBezTo>
                  <a:cubicBezTo>
                    <a:pt x="0" y="4548"/>
                    <a:pt x="1627" y="5879"/>
                    <a:pt x="3623" y="5879"/>
                  </a:cubicBezTo>
                  <a:cubicBezTo>
                    <a:pt x="5620" y="5879"/>
                    <a:pt x="7247" y="4548"/>
                    <a:pt x="7247" y="2958"/>
                  </a:cubicBezTo>
                  <a:cubicBezTo>
                    <a:pt x="7247" y="1331"/>
                    <a:pt x="5620" y="0"/>
                    <a:pt x="3623" y="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3895025" y="1554275"/>
              <a:ext cx="171925" cy="128500"/>
            </a:xfrm>
            <a:custGeom>
              <a:avLst/>
              <a:gdLst/>
              <a:ahLst/>
              <a:cxnLst/>
              <a:rect l="l" t="t" r="r" b="b"/>
              <a:pathLst>
                <a:path w="6877" h="5140" extrusionOk="0">
                  <a:moveTo>
                    <a:pt x="3623" y="37"/>
                  </a:moveTo>
                  <a:cubicBezTo>
                    <a:pt x="4880" y="0"/>
                    <a:pt x="6064" y="592"/>
                    <a:pt x="6803" y="1590"/>
                  </a:cubicBezTo>
                  <a:cubicBezTo>
                    <a:pt x="6877" y="1775"/>
                    <a:pt x="6877" y="1960"/>
                    <a:pt x="6877" y="2182"/>
                  </a:cubicBezTo>
                  <a:cubicBezTo>
                    <a:pt x="6877" y="3808"/>
                    <a:pt x="5287" y="5102"/>
                    <a:pt x="3291" y="5102"/>
                  </a:cubicBezTo>
                  <a:cubicBezTo>
                    <a:pt x="2034" y="5139"/>
                    <a:pt x="814" y="4548"/>
                    <a:pt x="74" y="3549"/>
                  </a:cubicBezTo>
                  <a:cubicBezTo>
                    <a:pt x="37" y="3365"/>
                    <a:pt x="0" y="3180"/>
                    <a:pt x="0" y="2958"/>
                  </a:cubicBezTo>
                  <a:cubicBezTo>
                    <a:pt x="0" y="1368"/>
                    <a:pt x="1627" y="37"/>
                    <a:pt x="3623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6"/>
          <p:cNvGrpSpPr/>
          <p:nvPr/>
        </p:nvGrpSpPr>
        <p:grpSpPr>
          <a:xfrm rot="-514496">
            <a:off x="7026368" y="-304560"/>
            <a:ext cx="2757824" cy="885736"/>
            <a:chOff x="1465125" y="3238575"/>
            <a:chExt cx="4479298" cy="1438625"/>
          </a:xfrm>
        </p:grpSpPr>
        <p:sp>
          <p:nvSpPr>
            <p:cNvPr id="470" name="Google Shape;470;p6"/>
            <p:cNvSpPr/>
            <p:nvPr/>
          </p:nvSpPr>
          <p:spPr>
            <a:xfrm>
              <a:off x="1948559" y="4461260"/>
              <a:ext cx="543522" cy="16104"/>
            </a:xfrm>
            <a:custGeom>
              <a:avLst/>
              <a:gdLst/>
              <a:ahLst/>
              <a:cxnLst/>
              <a:rect l="l" t="t" r="r" b="b"/>
              <a:pathLst>
                <a:path w="5029" h="149" extrusionOk="0">
                  <a:moveTo>
                    <a:pt x="38" y="1"/>
                  </a:moveTo>
                  <a:lnTo>
                    <a:pt x="4955" y="1"/>
                  </a:lnTo>
                  <a:cubicBezTo>
                    <a:pt x="4992" y="1"/>
                    <a:pt x="5029" y="38"/>
                    <a:pt x="5029" y="75"/>
                  </a:cubicBezTo>
                  <a:lnTo>
                    <a:pt x="5029" y="75"/>
                  </a:lnTo>
                  <a:cubicBezTo>
                    <a:pt x="5029" y="112"/>
                    <a:pt x="4992" y="149"/>
                    <a:pt x="4955" y="149"/>
                  </a:cubicBezTo>
                  <a:lnTo>
                    <a:pt x="38" y="149"/>
                  </a:lnTo>
                  <a:cubicBezTo>
                    <a:pt x="1" y="149"/>
                    <a:pt x="1" y="112"/>
                    <a:pt x="1" y="75"/>
                  </a:cubicBezTo>
                  <a:lnTo>
                    <a:pt x="1" y="75"/>
                  </a:lnTo>
                  <a:cubicBezTo>
                    <a:pt x="1" y="38"/>
                    <a:pt x="1" y="1"/>
                    <a:pt x="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2651823" y="4537239"/>
              <a:ext cx="48094" cy="55984"/>
            </a:xfrm>
            <a:custGeom>
              <a:avLst/>
              <a:gdLst/>
              <a:ahLst/>
              <a:cxnLst/>
              <a:rect l="l" t="t" r="r" b="b"/>
              <a:pathLst>
                <a:path w="445" h="518" extrusionOk="0">
                  <a:moveTo>
                    <a:pt x="407" y="0"/>
                  </a:moveTo>
                  <a:lnTo>
                    <a:pt x="1" y="481"/>
                  </a:lnTo>
                  <a:lnTo>
                    <a:pt x="38" y="518"/>
                  </a:lnTo>
                  <a:lnTo>
                    <a:pt x="444" y="37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2647824" y="4589117"/>
              <a:ext cx="64090" cy="40097"/>
            </a:xfrm>
            <a:custGeom>
              <a:avLst/>
              <a:gdLst/>
              <a:ahLst/>
              <a:cxnLst/>
              <a:rect l="l" t="t" r="r" b="b"/>
              <a:pathLst>
                <a:path w="593" h="371" extrusionOk="0">
                  <a:moveTo>
                    <a:pt x="38" y="1"/>
                  </a:moveTo>
                  <a:lnTo>
                    <a:pt x="1" y="38"/>
                  </a:lnTo>
                  <a:lnTo>
                    <a:pt x="555" y="371"/>
                  </a:lnTo>
                  <a:lnTo>
                    <a:pt x="592" y="297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2691812" y="4493251"/>
              <a:ext cx="24101" cy="107969"/>
            </a:xfrm>
            <a:custGeom>
              <a:avLst/>
              <a:gdLst/>
              <a:ahLst/>
              <a:cxnLst/>
              <a:rect l="l" t="t" r="r" b="b"/>
              <a:pathLst>
                <a:path w="223" h="999" extrusionOk="0">
                  <a:moveTo>
                    <a:pt x="0" y="1"/>
                  </a:moveTo>
                  <a:lnTo>
                    <a:pt x="0" y="999"/>
                  </a:lnTo>
                  <a:lnTo>
                    <a:pt x="222" y="999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2687813" y="4517245"/>
              <a:ext cx="36098" cy="8106"/>
            </a:xfrm>
            <a:custGeom>
              <a:avLst/>
              <a:gdLst/>
              <a:ahLst/>
              <a:cxnLst/>
              <a:rect l="l" t="t" r="r" b="b"/>
              <a:pathLst>
                <a:path w="334" h="75" extrusionOk="0">
                  <a:moveTo>
                    <a:pt x="0" y="0"/>
                  </a:moveTo>
                  <a:lnTo>
                    <a:pt x="0" y="74"/>
                  </a:lnTo>
                  <a:lnTo>
                    <a:pt x="333" y="74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2687813" y="4545237"/>
              <a:ext cx="36098" cy="31991"/>
            </a:xfrm>
            <a:custGeom>
              <a:avLst/>
              <a:gdLst/>
              <a:ahLst/>
              <a:cxnLst/>
              <a:rect l="l" t="t" r="r" b="b"/>
              <a:pathLst>
                <a:path w="334" h="296" extrusionOk="0">
                  <a:moveTo>
                    <a:pt x="0" y="0"/>
                  </a:moveTo>
                  <a:lnTo>
                    <a:pt x="0" y="296"/>
                  </a:lnTo>
                  <a:lnTo>
                    <a:pt x="333" y="296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2260256" y="3913846"/>
              <a:ext cx="2972888" cy="563516"/>
            </a:xfrm>
            <a:custGeom>
              <a:avLst/>
              <a:gdLst/>
              <a:ahLst/>
              <a:cxnLst/>
              <a:rect l="l" t="t" r="r" b="b"/>
              <a:pathLst>
                <a:path w="27507" h="5214" extrusionOk="0">
                  <a:moveTo>
                    <a:pt x="3661" y="1443"/>
                  </a:moveTo>
                  <a:lnTo>
                    <a:pt x="5990" y="777"/>
                  </a:lnTo>
                  <a:cubicBezTo>
                    <a:pt x="8800" y="1"/>
                    <a:pt x="13458" y="666"/>
                    <a:pt x="16342" y="1073"/>
                  </a:cubicBezTo>
                  <a:lnTo>
                    <a:pt x="24919" y="1628"/>
                  </a:lnTo>
                  <a:lnTo>
                    <a:pt x="27507" y="777"/>
                  </a:lnTo>
                  <a:lnTo>
                    <a:pt x="27137" y="1369"/>
                  </a:lnTo>
                  <a:lnTo>
                    <a:pt x="24512" y="2404"/>
                  </a:lnTo>
                  <a:lnTo>
                    <a:pt x="10389" y="2404"/>
                  </a:lnTo>
                  <a:lnTo>
                    <a:pt x="3402" y="5214"/>
                  </a:lnTo>
                  <a:lnTo>
                    <a:pt x="481" y="5214"/>
                  </a:lnTo>
                  <a:cubicBezTo>
                    <a:pt x="148" y="5029"/>
                    <a:pt x="0" y="4659"/>
                    <a:pt x="0" y="4289"/>
                  </a:cubicBezTo>
                  <a:cubicBezTo>
                    <a:pt x="37" y="3846"/>
                    <a:pt x="925" y="3365"/>
                    <a:pt x="2921" y="23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2272253" y="3961832"/>
              <a:ext cx="3000880" cy="515530"/>
            </a:xfrm>
            <a:custGeom>
              <a:avLst/>
              <a:gdLst/>
              <a:ahLst/>
              <a:cxnLst/>
              <a:rect l="l" t="t" r="r" b="b"/>
              <a:pathLst>
                <a:path w="27766" h="4770" extrusionOk="0">
                  <a:moveTo>
                    <a:pt x="27765" y="370"/>
                  </a:moveTo>
                  <a:lnTo>
                    <a:pt x="26989" y="925"/>
                  </a:lnTo>
                  <a:lnTo>
                    <a:pt x="24401" y="1960"/>
                  </a:lnTo>
                  <a:lnTo>
                    <a:pt x="10278" y="1960"/>
                  </a:lnTo>
                  <a:lnTo>
                    <a:pt x="3291" y="4770"/>
                  </a:lnTo>
                  <a:lnTo>
                    <a:pt x="370" y="4770"/>
                  </a:lnTo>
                  <a:cubicBezTo>
                    <a:pt x="185" y="4659"/>
                    <a:pt x="74" y="4511"/>
                    <a:pt x="0" y="4326"/>
                  </a:cubicBezTo>
                  <a:cubicBezTo>
                    <a:pt x="111" y="3882"/>
                    <a:pt x="1183" y="3254"/>
                    <a:pt x="3069" y="2293"/>
                  </a:cubicBezTo>
                  <a:cubicBezTo>
                    <a:pt x="3476" y="1775"/>
                    <a:pt x="3217" y="2071"/>
                    <a:pt x="3660" y="1590"/>
                  </a:cubicBezTo>
                  <a:lnTo>
                    <a:pt x="6433" y="814"/>
                  </a:lnTo>
                  <a:cubicBezTo>
                    <a:pt x="9243" y="1"/>
                    <a:pt x="13458" y="777"/>
                    <a:pt x="16341" y="1221"/>
                  </a:cubicBezTo>
                  <a:cubicBezTo>
                    <a:pt x="19188" y="1405"/>
                    <a:pt x="21924" y="1368"/>
                    <a:pt x="24771" y="1553"/>
                  </a:cubicBez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2280251" y="4445265"/>
              <a:ext cx="423664" cy="32099"/>
            </a:xfrm>
            <a:custGeom>
              <a:avLst/>
              <a:gdLst/>
              <a:ahLst/>
              <a:cxnLst/>
              <a:rect l="l" t="t" r="r" b="b"/>
              <a:pathLst>
                <a:path w="3920" h="297" extrusionOk="0">
                  <a:moveTo>
                    <a:pt x="3919" y="1"/>
                  </a:moveTo>
                  <a:lnTo>
                    <a:pt x="3217" y="297"/>
                  </a:lnTo>
                  <a:lnTo>
                    <a:pt x="296" y="297"/>
                  </a:lnTo>
                  <a:cubicBezTo>
                    <a:pt x="185" y="223"/>
                    <a:pt x="74" y="112"/>
                    <a:pt x="0" y="1"/>
                  </a:cubicBezTo>
                  <a:close/>
                </a:path>
              </a:pathLst>
            </a:custGeom>
            <a:solidFill>
              <a:srgbClr val="4E57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5285040" y="3738111"/>
              <a:ext cx="219830" cy="343686"/>
            </a:xfrm>
            <a:custGeom>
              <a:avLst/>
              <a:gdLst/>
              <a:ahLst/>
              <a:cxnLst/>
              <a:rect l="l" t="t" r="r" b="b"/>
              <a:pathLst>
                <a:path w="2034" h="3180" extrusionOk="0">
                  <a:moveTo>
                    <a:pt x="333" y="3180"/>
                  </a:moveTo>
                  <a:lnTo>
                    <a:pt x="0" y="3032"/>
                  </a:lnTo>
                  <a:lnTo>
                    <a:pt x="1664" y="0"/>
                  </a:lnTo>
                  <a:lnTo>
                    <a:pt x="2034" y="518"/>
                  </a:lnTo>
                  <a:close/>
                </a:path>
              </a:pathLst>
            </a:custGeom>
            <a:solidFill>
              <a:srgbClr val="3E4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6"/>
            <p:cNvSpPr/>
            <p:nvPr/>
          </p:nvSpPr>
          <p:spPr>
            <a:xfrm>
              <a:off x="5444888" y="3654135"/>
              <a:ext cx="83976" cy="131963"/>
            </a:xfrm>
            <a:custGeom>
              <a:avLst/>
              <a:gdLst/>
              <a:ahLst/>
              <a:cxnLst/>
              <a:rect l="l" t="t" r="r" b="b"/>
              <a:pathLst>
                <a:path w="777" h="1221" extrusionOk="0">
                  <a:moveTo>
                    <a:pt x="629" y="1"/>
                  </a:moveTo>
                  <a:lnTo>
                    <a:pt x="0" y="1147"/>
                  </a:lnTo>
                  <a:lnTo>
                    <a:pt x="148" y="1221"/>
                  </a:lnTo>
                  <a:lnTo>
                    <a:pt x="777" y="75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3E4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1" name="Google Shape;481;p6"/>
            <p:cNvGrpSpPr/>
            <p:nvPr/>
          </p:nvGrpSpPr>
          <p:grpSpPr>
            <a:xfrm>
              <a:off x="5097200" y="3238575"/>
              <a:ext cx="847223" cy="655384"/>
              <a:chOff x="5097200" y="3238575"/>
              <a:chExt cx="847223" cy="655384"/>
            </a:xfrm>
          </p:grpSpPr>
          <p:sp>
            <p:nvSpPr>
              <p:cNvPr id="482" name="Google Shape;482;p6"/>
              <p:cNvSpPr/>
              <p:nvPr/>
            </p:nvSpPr>
            <p:spPr>
              <a:xfrm>
                <a:off x="5512761" y="3530277"/>
                <a:ext cx="84084" cy="135961"/>
              </a:xfrm>
              <a:custGeom>
                <a:avLst/>
                <a:gdLst/>
                <a:ahLst/>
                <a:cxnLst/>
                <a:rect l="l" t="t" r="r" b="b"/>
                <a:pathLst>
                  <a:path w="778" h="1258" extrusionOk="0">
                    <a:moveTo>
                      <a:pt x="629" y="1"/>
                    </a:moveTo>
                    <a:lnTo>
                      <a:pt x="1" y="1147"/>
                    </a:lnTo>
                    <a:lnTo>
                      <a:pt x="149" y="1258"/>
                    </a:lnTo>
                    <a:lnTo>
                      <a:pt x="777" y="112"/>
                    </a:lnTo>
                    <a:lnTo>
                      <a:pt x="6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6"/>
              <p:cNvSpPr/>
              <p:nvPr/>
            </p:nvSpPr>
            <p:spPr>
              <a:xfrm>
                <a:off x="5536754" y="3238575"/>
                <a:ext cx="215831" cy="343795"/>
              </a:xfrm>
              <a:custGeom>
                <a:avLst/>
                <a:gdLst/>
                <a:ahLst/>
                <a:cxnLst/>
                <a:rect l="l" t="t" r="r" b="b"/>
                <a:pathLst>
                  <a:path w="1997" h="3181" extrusionOk="0">
                    <a:moveTo>
                      <a:pt x="1701" y="1"/>
                    </a:moveTo>
                    <a:lnTo>
                      <a:pt x="1997" y="149"/>
                    </a:lnTo>
                    <a:lnTo>
                      <a:pt x="333" y="3180"/>
                    </a:lnTo>
                    <a:lnTo>
                      <a:pt x="0" y="26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6"/>
              <p:cNvSpPr/>
              <p:nvPr/>
            </p:nvSpPr>
            <p:spPr>
              <a:xfrm>
                <a:off x="5097200" y="3426414"/>
                <a:ext cx="343795" cy="219830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034" extrusionOk="0">
                    <a:moveTo>
                      <a:pt x="1" y="333"/>
                    </a:moveTo>
                    <a:lnTo>
                      <a:pt x="186" y="0"/>
                    </a:lnTo>
                    <a:lnTo>
                      <a:pt x="3180" y="1664"/>
                    </a:lnTo>
                    <a:lnTo>
                      <a:pt x="2663" y="20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6"/>
              <p:cNvSpPr/>
              <p:nvPr/>
            </p:nvSpPr>
            <p:spPr>
              <a:xfrm>
                <a:off x="5392902" y="3582263"/>
                <a:ext cx="131963" cy="83976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777" extrusionOk="0">
                    <a:moveTo>
                      <a:pt x="74" y="0"/>
                    </a:moveTo>
                    <a:lnTo>
                      <a:pt x="1" y="185"/>
                    </a:lnTo>
                    <a:lnTo>
                      <a:pt x="1147" y="777"/>
                    </a:lnTo>
                    <a:lnTo>
                      <a:pt x="1221" y="629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6"/>
              <p:cNvSpPr/>
              <p:nvPr/>
            </p:nvSpPr>
            <p:spPr>
              <a:xfrm>
                <a:off x="5516760" y="3650136"/>
                <a:ext cx="131963" cy="8408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778" extrusionOk="0">
                    <a:moveTo>
                      <a:pt x="75" y="1"/>
                    </a:moveTo>
                    <a:lnTo>
                      <a:pt x="1" y="149"/>
                    </a:lnTo>
                    <a:lnTo>
                      <a:pt x="1110" y="777"/>
                    </a:lnTo>
                    <a:lnTo>
                      <a:pt x="1221" y="629"/>
                    </a:lnTo>
                    <a:lnTo>
                      <a:pt x="7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6"/>
              <p:cNvSpPr/>
              <p:nvPr/>
            </p:nvSpPr>
            <p:spPr>
              <a:xfrm>
                <a:off x="5596738" y="3674129"/>
                <a:ext cx="347685" cy="219830"/>
              </a:xfrm>
              <a:custGeom>
                <a:avLst/>
                <a:gdLst/>
                <a:ahLst/>
                <a:cxnLst/>
                <a:rect l="l" t="t" r="r" b="b"/>
                <a:pathLst>
                  <a:path w="3217" h="2034" extrusionOk="0">
                    <a:moveTo>
                      <a:pt x="3216" y="1701"/>
                    </a:moveTo>
                    <a:lnTo>
                      <a:pt x="3032" y="2034"/>
                    </a:lnTo>
                    <a:lnTo>
                      <a:pt x="0" y="370"/>
                    </a:lnTo>
                    <a:lnTo>
                      <a:pt x="5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8" name="Google Shape;488;p6"/>
            <p:cNvSpPr/>
            <p:nvPr/>
          </p:nvSpPr>
          <p:spPr>
            <a:xfrm>
              <a:off x="2523967" y="3602257"/>
              <a:ext cx="3076750" cy="899097"/>
            </a:xfrm>
            <a:custGeom>
              <a:avLst/>
              <a:gdLst/>
              <a:ahLst/>
              <a:cxnLst/>
              <a:rect l="l" t="t" r="r" b="b"/>
              <a:pathLst>
                <a:path w="28468" h="8319" extrusionOk="0">
                  <a:moveTo>
                    <a:pt x="27063" y="481"/>
                  </a:moveTo>
                  <a:lnTo>
                    <a:pt x="26952" y="481"/>
                  </a:lnTo>
                  <a:cubicBezTo>
                    <a:pt x="26619" y="481"/>
                    <a:pt x="26619" y="0"/>
                    <a:pt x="26952" y="0"/>
                  </a:cubicBezTo>
                  <a:lnTo>
                    <a:pt x="28061" y="0"/>
                  </a:lnTo>
                  <a:cubicBezTo>
                    <a:pt x="28283" y="0"/>
                    <a:pt x="28468" y="185"/>
                    <a:pt x="28431" y="444"/>
                  </a:cubicBezTo>
                  <a:lnTo>
                    <a:pt x="27987" y="4843"/>
                  </a:lnTo>
                  <a:cubicBezTo>
                    <a:pt x="27950" y="5028"/>
                    <a:pt x="27839" y="5176"/>
                    <a:pt x="27655" y="5213"/>
                  </a:cubicBezTo>
                  <a:cubicBezTo>
                    <a:pt x="22072" y="6248"/>
                    <a:pt x="13754" y="8171"/>
                    <a:pt x="11129" y="8245"/>
                  </a:cubicBezTo>
                  <a:cubicBezTo>
                    <a:pt x="7136" y="8319"/>
                    <a:pt x="4585" y="8245"/>
                    <a:pt x="592" y="8319"/>
                  </a:cubicBezTo>
                  <a:cubicBezTo>
                    <a:pt x="518" y="8282"/>
                    <a:pt x="444" y="8245"/>
                    <a:pt x="407" y="8208"/>
                  </a:cubicBezTo>
                  <a:lnTo>
                    <a:pt x="38" y="7542"/>
                  </a:lnTo>
                  <a:cubicBezTo>
                    <a:pt x="1" y="7468"/>
                    <a:pt x="1" y="7431"/>
                    <a:pt x="38" y="7357"/>
                  </a:cubicBezTo>
                  <a:cubicBezTo>
                    <a:pt x="38" y="7320"/>
                    <a:pt x="111" y="7246"/>
                    <a:pt x="148" y="7246"/>
                  </a:cubicBezTo>
                  <a:lnTo>
                    <a:pt x="7949" y="5287"/>
                  </a:lnTo>
                  <a:lnTo>
                    <a:pt x="22072" y="5287"/>
                  </a:lnTo>
                  <a:lnTo>
                    <a:pt x="24697" y="42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263222" y="4173557"/>
              <a:ext cx="875104" cy="323800"/>
            </a:xfrm>
            <a:custGeom>
              <a:avLst/>
              <a:gdLst/>
              <a:ahLst/>
              <a:cxnLst/>
              <a:rect l="l" t="t" r="r" b="b"/>
              <a:pathLst>
                <a:path w="8097" h="2996" extrusionOk="0">
                  <a:moveTo>
                    <a:pt x="8097" y="2441"/>
                  </a:moveTo>
                  <a:cubicBezTo>
                    <a:pt x="6840" y="2700"/>
                    <a:pt x="5583" y="2848"/>
                    <a:pt x="4326" y="2959"/>
                  </a:cubicBezTo>
                  <a:cubicBezTo>
                    <a:pt x="3291" y="2959"/>
                    <a:pt x="2329" y="2996"/>
                    <a:pt x="1442" y="2996"/>
                  </a:cubicBezTo>
                  <a:lnTo>
                    <a:pt x="0" y="297"/>
                  </a:lnTo>
                  <a:lnTo>
                    <a:pt x="1109" y="1"/>
                  </a:lnTo>
                  <a:lnTo>
                    <a:pt x="6507" y="1"/>
                  </a:ln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2575952" y="3833976"/>
              <a:ext cx="2980886" cy="667379"/>
            </a:xfrm>
            <a:custGeom>
              <a:avLst/>
              <a:gdLst/>
              <a:ahLst/>
              <a:cxnLst/>
              <a:rect l="l" t="t" r="r" b="b"/>
              <a:pathLst>
                <a:path w="27581" h="6175" extrusionOk="0">
                  <a:moveTo>
                    <a:pt x="27506" y="2699"/>
                  </a:moveTo>
                  <a:cubicBezTo>
                    <a:pt x="27580" y="2884"/>
                    <a:pt x="27358" y="3032"/>
                    <a:pt x="27174" y="3069"/>
                  </a:cubicBezTo>
                  <a:cubicBezTo>
                    <a:pt x="21591" y="4104"/>
                    <a:pt x="13273" y="6027"/>
                    <a:pt x="10685" y="6101"/>
                  </a:cubicBezTo>
                  <a:cubicBezTo>
                    <a:pt x="7062" y="6175"/>
                    <a:pt x="3808" y="6138"/>
                    <a:pt x="370" y="6138"/>
                  </a:cubicBezTo>
                  <a:lnTo>
                    <a:pt x="0" y="5398"/>
                  </a:lnTo>
                  <a:cubicBezTo>
                    <a:pt x="0" y="5361"/>
                    <a:pt x="0" y="5287"/>
                    <a:pt x="37" y="5250"/>
                  </a:cubicBezTo>
                  <a:cubicBezTo>
                    <a:pt x="37" y="5176"/>
                    <a:pt x="111" y="5176"/>
                    <a:pt x="148" y="5139"/>
                  </a:cubicBezTo>
                  <a:lnTo>
                    <a:pt x="7801" y="3587"/>
                  </a:lnTo>
                  <a:lnTo>
                    <a:pt x="21739" y="3328"/>
                  </a:lnTo>
                  <a:lnTo>
                    <a:pt x="25066" y="2108"/>
                  </a:lnTo>
                  <a:cubicBezTo>
                    <a:pt x="25658" y="2256"/>
                    <a:pt x="26693" y="0"/>
                    <a:pt x="27506" y="26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2575952" y="3622252"/>
              <a:ext cx="3020874" cy="835115"/>
            </a:xfrm>
            <a:custGeom>
              <a:avLst/>
              <a:gdLst/>
              <a:ahLst/>
              <a:cxnLst/>
              <a:rect l="l" t="t" r="r" b="b"/>
              <a:pathLst>
                <a:path w="27951" h="7727" extrusionOk="0">
                  <a:moveTo>
                    <a:pt x="27950" y="259"/>
                  </a:moveTo>
                  <a:cubicBezTo>
                    <a:pt x="27950" y="259"/>
                    <a:pt x="27580" y="3956"/>
                    <a:pt x="27506" y="4695"/>
                  </a:cubicBezTo>
                  <a:cubicBezTo>
                    <a:pt x="21665" y="5767"/>
                    <a:pt x="13347" y="7579"/>
                    <a:pt x="10722" y="7653"/>
                  </a:cubicBezTo>
                  <a:cubicBezTo>
                    <a:pt x="6766" y="7727"/>
                    <a:pt x="3956" y="7690"/>
                    <a:pt x="185" y="7690"/>
                  </a:cubicBezTo>
                  <a:lnTo>
                    <a:pt x="0" y="7357"/>
                  </a:lnTo>
                  <a:cubicBezTo>
                    <a:pt x="0" y="7320"/>
                    <a:pt x="0" y="7246"/>
                    <a:pt x="37" y="7209"/>
                  </a:cubicBezTo>
                  <a:cubicBezTo>
                    <a:pt x="37" y="7135"/>
                    <a:pt x="111" y="7135"/>
                    <a:pt x="148" y="7098"/>
                  </a:cubicBezTo>
                  <a:lnTo>
                    <a:pt x="7801" y="5546"/>
                  </a:lnTo>
                  <a:lnTo>
                    <a:pt x="21739" y="5287"/>
                  </a:lnTo>
                  <a:lnTo>
                    <a:pt x="24364" y="4178"/>
                  </a:lnTo>
                  <a:lnTo>
                    <a:pt x="26693" y="296"/>
                  </a:lnTo>
                  <a:lnTo>
                    <a:pt x="26582" y="296"/>
                  </a:lnTo>
                  <a:lnTo>
                    <a:pt x="26582" y="296"/>
                  </a:lnTo>
                  <a:lnTo>
                    <a:pt x="26471" y="296"/>
                  </a:lnTo>
                  <a:cubicBezTo>
                    <a:pt x="26360" y="296"/>
                    <a:pt x="26286" y="222"/>
                    <a:pt x="26249" y="148"/>
                  </a:cubicBezTo>
                  <a:lnTo>
                    <a:pt x="26249" y="148"/>
                  </a:lnTo>
                  <a:lnTo>
                    <a:pt x="26249" y="111"/>
                  </a:lnTo>
                  <a:lnTo>
                    <a:pt x="26249" y="111"/>
                  </a:lnTo>
                  <a:cubicBezTo>
                    <a:pt x="26249" y="37"/>
                    <a:pt x="26323" y="0"/>
                    <a:pt x="26397" y="0"/>
                  </a:cubicBezTo>
                  <a:lnTo>
                    <a:pt x="27765" y="0"/>
                  </a:lnTo>
                  <a:cubicBezTo>
                    <a:pt x="27802" y="0"/>
                    <a:pt x="27839" y="0"/>
                    <a:pt x="27876" y="0"/>
                  </a:cubicBezTo>
                  <a:cubicBezTo>
                    <a:pt x="27876" y="74"/>
                    <a:pt x="27913" y="111"/>
                    <a:pt x="27913" y="148"/>
                  </a:cubicBez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close/>
                </a:path>
              </a:pathLst>
            </a:custGeom>
            <a:solidFill>
              <a:srgbClr val="838F44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3287107" y="4213546"/>
              <a:ext cx="851218" cy="283812"/>
            </a:xfrm>
            <a:custGeom>
              <a:avLst/>
              <a:gdLst/>
              <a:ahLst/>
              <a:cxnLst/>
              <a:rect l="l" t="t" r="r" b="b"/>
              <a:pathLst>
                <a:path w="7876" h="2626" extrusionOk="0">
                  <a:moveTo>
                    <a:pt x="7876" y="2071"/>
                  </a:moveTo>
                  <a:cubicBezTo>
                    <a:pt x="6619" y="2330"/>
                    <a:pt x="5362" y="2478"/>
                    <a:pt x="4105" y="2589"/>
                  </a:cubicBezTo>
                  <a:cubicBezTo>
                    <a:pt x="3106" y="2589"/>
                    <a:pt x="2145" y="2626"/>
                    <a:pt x="1221" y="2626"/>
                  </a:cubicBezTo>
                  <a:lnTo>
                    <a:pt x="1" y="333"/>
                  </a:lnTo>
                  <a:lnTo>
                    <a:pt x="1258" y="75"/>
                  </a:lnTo>
                  <a:lnTo>
                    <a:pt x="6508" y="1"/>
                  </a:ln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3155252" y="4029813"/>
              <a:ext cx="251929" cy="155848"/>
            </a:xfrm>
            <a:custGeom>
              <a:avLst/>
              <a:gdLst/>
              <a:ahLst/>
              <a:cxnLst/>
              <a:rect l="l" t="t" r="r" b="b"/>
              <a:pathLst>
                <a:path w="2331" h="1442" extrusionOk="0">
                  <a:moveTo>
                    <a:pt x="703" y="0"/>
                  </a:moveTo>
                  <a:lnTo>
                    <a:pt x="1628" y="0"/>
                  </a:lnTo>
                  <a:cubicBezTo>
                    <a:pt x="1997" y="0"/>
                    <a:pt x="2330" y="296"/>
                    <a:pt x="2330" y="702"/>
                  </a:cubicBezTo>
                  <a:lnTo>
                    <a:pt x="2330" y="702"/>
                  </a:lnTo>
                  <a:cubicBezTo>
                    <a:pt x="2330" y="1109"/>
                    <a:pt x="1997" y="1442"/>
                    <a:pt x="1628" y="1442"/>
                  </a:cubicBezTo>
                  <a:lnTo>
                    <a:pt x="703" y="1442"/>
                  </a:lnTo>
                  <a:cubicBezTo>
                    <a:pt x="297" y="1442"/>
                    <a:pt x="1" y="1109"/>
                    <a:pt x="1" y="702"/>
                  </a:cubicBezTo>
                  <a:lnTo>
                    <a:pt x="1" y="702"/>
                  </a:lnTo>
                  <a:cubicBezTo>
                    <a:pt x="1" y="296"/>
                    <a:pt x="297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3167248" y="4049700"/>
              <a:ext cx="239932" cy="135961"/>
            </a:xfrm>
            <a:custGeom>
              <a:avLst/>
              <a:gdLst/>
              <a:ahLst/>
              <a:cxnLst/>
              <a:rect l="l" t="t" r="r" b="b"/>
              <a:pathLst>
                <a:path w="2220" h="1258" extrusionOk="0">
                  <a:moveTo>
                    <a:pt x="2145" y="223"/>
                  </a:moveTo>
                  <a:cubicBezTo>
                    <a:pt x="2219" y="334"/>
                    <a:pt x="2219" y="408"/>
                    <a:pt x="2219" y="518"/>
                  </a:cubicBezTo>
                  <a:lnTo>
                    <a:pt x="2219" y="518"/>
                  </a:lnTo>
                  <a:cubicBezTo>
                    <a:pt x="2219" y="925"/>
                    <a:pt x="1886" y="1258"/>
                    <a:pt x="1517" y="1258"/>
                  </a:cubicBezTo>
                  <a:lnTo>
                    <a:pt x="592" y="1258"/>
                  </a:lnTo>
                  <a:cubicBezTo>
                    <a:pt x="408" y="1258"/>
                    <a:pt x="223" y="1184"/>
                    <a:pt x="75" y="1036"/>
                  </a:cubicBezTo>
                  <a:cubicBezTo>
                    <a:pt x="38" y="925"/>
                    <a:pt x="38" y="851"/>
                    <a:pt x="38" y="740"/>
                  </a:cubicBezTo>
                  <a:lnTo>
                    <a:pt x="38" y="740"/>
                  </a:lnTo>
                  <a:cubicBezTo>
                    <a:pt x="1" y="334"/>
                    <a:pt x="334" y="1"/>
                    <a:pt x="740" y="1"/>
                  </a:cubicBezTo>
                  <a:lnTo>
                    <a:pt x="1665" y="1"/>
                  </a:lnTo>
                  <a:cubicBezTo>
                    <a:pt x="1849" y="1"/>
                    <a:pt x="2034" y="75"/>
                    <a:pt x="2145" y="2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3167248" y="4049700"/>
              <a:ext cx="239932" cy="104079"/>
            </a:xfrm>
            <a:custGeom>
              <a:avLst/>
              <a:gdLst/>
              <a:ahLst/>
              <a:cxnLst/>
              <a:rect l="l" t="t" r="r" b="b"/>
              <a:pathLst>
                <a:path w="2220" h="963" extrusionOk="0">
                  <a:moveTo>
                    <a:pt x="2145" y="223"/>
                  </a:moveTo>
                  <a:cubicBezTo>
                    <a:pt x="2182" y="260"/>
                    <a:pt x="2182" y="334"/>
                    <a:pt x="2219" y="371"/>
                  </a:cubicBezTo>
                  <a:cubicBezTo>
                    <a:pt x="2145" y="703"/>
                    <a:pt x="1849" y="962"/>
                    <a:pt x="1480" y="962"/>
                  </a:cubicBezTo>
                  <a:lnTo>
                    <a:pt x="555" y="962"/>
                  </a:lnTo>
                  <a:cubicBezTo>
                    <a:pt x="371" y="962"/>
                    <a:pt x="186" y="888"/>
                    <a:pt x="38" y="777"/>
                  </a:cubicBezTo>
                  <a:cubicBezTo>
                    <a:pt x="38" y="703"/>
                    <a:pt x="1" y="666"/>
                    <a:pt x="1" y="629"/>
                  </a:cubicBezTo>
                  <a:cubicBezTo>
                    <a:pt x="75" y="260"/>
                    <a:pt x="371" y="1"/>
                    <a:pt x="740" y="1"/>
                  </a:cubicBezTo>
                  <a:lnTo>
                    <a:pt x="1665" y="1"/>
                  </a:lnTo>
                  <a:cubicBezTo>
                    <a:pt x="1849" y="1"/>
                    <a:pt x="2034" y="75"/>
                    <a:pt x="2145" y="2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3239228" y="3989825"/>
              <a:ext cx="703368" cy="231826"/>
            </a:xfrm>
            <a:custGeom>
              <a:avLst/>
              <a:gdLst/>
              <a:ahLst/>
              <a:cxnLst/>
              <a:rect l="l" t="t" r="r" b="b"/>
              <a:pathLst>
                <a:path w="6508" h="2145" extrusionOk="0">
                  <a:moveTo>
                    <a:pt x="481" y="0"/>
                  </a:moveTo>
                  <a:lnTo>
                    <a:pt x="6174" y="0"/>
                  </a:lnTo>
                  <a:lnTo>
                    <a:pt x="6507" y="259"/>
                  </a:lnTo>
                  <a:lnTo>
                    <a:pt x="6507" y="2145"/>
                  </a:lnTo>
                  <a:lnTo>
                    <a:pt x="481" y="2145"/>
                  </a:lnTo>
                  <a:cubicBezTo>
                    <a:pt x="222" y="2145"/>
                    <a:pt x="0" y="1923"/>
                    <a:pt x="0" y="1664"/>
                  </a:cubicBezTo>
                  <a:lnTo>
                    <a:pt x="0" y="481"/>
                  </a:lnTo>
                  <a:cubicBezTo>
                    <a:pt x="0" y="222"/>
                    <a:pt x="222" y="0"/>
                    <a:pt x="4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3259223" y="4017817"/>
              <a:ext cx="683374" cy="207833"/>
            </a:xfrm>
            <a:custGeom>
              <a:avLst/>
              <a:gdLst/>
              <a:ahLst/>
              <a:cxnLst/>
              <a:rect l="l" t="t" r="r" b="b"/>
              <a:pathLst>
                <a:path w="6323" h="1923" extrusionOk="0">
                  <a:moveTo>
                    <a:pt x="6322" y="0"/>
                  </a:moveTo>
                  <a:lnTo>
                    <a:pt x="6322" y="1923"/>
                  </a:lnTo>
                  <a:lnTo>
                    <a:pt x="296" y="1923"/>
                  </a:lnTo>
                  <a:cubicBezTo>
                    <a:pt x="222" y="1923"/>
                    <a:pt x="111" y="1886"/>
                    <a:pt x="0" y="1812"/>
                  </a:cubicBezTo>
                  <a:cubicBezTo>
                    <a:pt x="0" y="1775"/>
                    <a:pt x="0" y="1701"/>
                    <a:pt x="0" y="1664"/>
                  </a:cubicBezTo>
                  <a:lnTo>
                    <a:pt x="0" y="481"/>
                  </a:lnTo>
                  <a:cubicBezTo>
                    <a:pt x="0" y="222"/>
                    <a:pt x="222" y="0"/>
                    <a:pt x="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3259223" y="4017817"/>
              <a:ext cx="675376" cy="171843"/>
            </a:xfrm>
            <a:custGeom>
              <a:avLst/>
              <a:gdLst/>
              <a:ahLst/>
              <a:cxnLst/>
              <a:rect l="l" t="t" r="r" b="b"/>
              <a:pathLst>
                <a:path w="6249" h="1590" extrusionOk="0">
                  <a:moveTo>
                    <a:pt x="6248" y="0"/>
                  </a:moveTo>
                  <a:lnTo>
                    <a:pt x="6248" y="1590"/>
                  </a:lnTo>
                  <a:lnTo>
                    <a:pt x="333" y="1590"/>
                  </a:lnTo>
                  <a:cubicBezTo>
                    <a:pt x="222" y="1590"/>
                    <a:pt x="111" y="1553"/>
                    <a:pt x="0" y="1479"/>
                  </a:cubicBezTo>
                  <a:cubicBezTo>
                    <a:pt x="0" y="1442"/>
                    <a:pt x="0" y="1405"/>
                    <a:pt x="0" y="1331"/>
                  </a:cubicBezTo>
                  <a:lnTo>
                    <a:pt x="0" y="370"/>
                  </a:lnTo>
                  <a:cubicBezTo>
                    <a:pt x="37" y="148"/>
                    <a:pt x="259" y="0"/>
                    <a:pt x="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3359087" y="4217545"/>
              <a:ext cx="575513" cy="64090"/>
            </a:xfrm>
            <a:custGeom>
              <a:avLst/>
              <a:gdLst/>
              <a:ahLst/>
              <a:cxnLst/>
              <a:rect l="l" t="t" r="r" b="b"/>
              <a:pathLst>
                <a:path w="5325" h="593" extrusionOk="0">
                  <a:moveTo>
                    <a:pt x="370" y="38"/>
                  </a:moveTo>
                  <a:cubicBezTo>
                    <a:pt x="1036" y="38"/>
                    <a:pt x="5324" y="592"/>
                    <a:pt x="3624" y="592"/>
                  </a:cubicBezTo>
                  <a:lnTo>
                    <a:pt x="370" y="592"/>
                  </a:lnTo>
                  <a:cubicBezTo>
                    <a:pt x="185" y="592"/>
                    <a:pt x="37" y="481"/>
                    <a:pt x="0" y="296"/>
                  </a:cubicBezTo>
                  <a:lnTo>
                    <a:pt x="0" y="296"/>
                  </a:lnTo>
                  <a:cubicBezTo>
                    <a:pt x="37" y="149"/>
                    <a:pt x="185" y="1"/>
                    <a:pt x="370" y="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3387079" y="4241538"/>
              <a:ext cx="375677" cy="40097"/>
            </a:xfrm>
            <a:custGeom>
              <a:avLst/>
              <a:gdLst/>
              <a:ahLst/>
              <a:cxnLst/>
              <a:rect l="l" t="t" r="r" b="b"/>
              <a:pathLst>
                <a:path w="3476" h="371" extrusionOk="0">
                  <a:moveTo>
                    <a:pt x="3475" y="370"/>
                  </a:moveTo>
                  <a:lnTo>
                    <a:pt x="111" y="370"/>
                  </a:lnTo>
                  <a:cubicBezTo>
                    <a:pt x="74" y="370"/>
                    <a:pt x="37" y="370"/>
                    <a:pt x="0" y="370"/>
                  </a:cubicBezTo>
                  <a:cubicBezTo>
                    <a:pt x="0" y="333"/>
                    <a:pt x="0" y="296"/>
                    <a:pt x="0" y="296"/>
                  </a:cubicBezTo>
                  <a:lnTo>
                    <a:pt x="0" y="296"/>
                  </a:lnTo>
                  <a:cubicBezTo>
                    <a:pt x="37" y="111"/>
                    <a:pt x="185" y="0"/>
                    <a:pt x="370" y="0"/>
                  </a:cubicBezTo>
                  <a:cubicBezTo>
                    <a:pt x="1405" y="74"/>
                    <a:pt x="2440" y="185"/>
                    <a:pt x="3475" y="3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3674783" y="4109683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3674783" y="4129677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37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37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3674783" y="4145673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6"/>
            <p:cNvSpPr/>
            <p:nvPr/>
          </p:nvSpPr>
          <p:spPr>
            <a:xfrm>
              <a:off x="3674783" y="4165667"/>
              <a:ext cx="187839" cy="11997"/>
            </a:xfrm>
            <a:custGeom>
              <a:avLst/>
              <a:gdLst/>
              <a:ahLst/>
              <a:cxnLst/>
              <a:rect l="l" t="t" r="r" b="b"/>
              <a:pathLst>
                <a:path w="1738" h="111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6"/>
            <p:cNvSpPr/>
            <p:nvPr/>
          </p:nvSpPr>
          <p:spPr>
            <a:xfrm>
              <a:off x="3670784" y="4101685"/>
              <a:ext cx="195836" cy="16104"/>
            </a:xfrm>
            <a:custGeom>
              <a:avLst/>
              <a:gdLst/>
              <a:ahLst/>
              <a:cxnLst/>
              <a:rect l="l" t="t" r="r" b="b"/>
              <a:pathLst>
                <a:path w="1812" h="149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48"/>
                  </a:lnTo>
                  <a:lnTo>
                    <a:pt x="0" y="148"/>
                  </a:lnTo>
                  <a:lnTo>
                    <a:pt x="0" y="111"/>
                  </a:lnTo>
                  <a:cubicBezTo>
                    <a:pt x="0" y="37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6"/>
            <p:cNvSpPr/>
            <p:nvPr/>
          </p:nvSpPr>
          <p:spPr>
            <a:xfrm>
              <a:off x="3670784" y="4117681"/>
              <a:ext cx="195836" cy="12105"/>
            </a:xfrm>
            <a:custGeom>
              <a:avLst/>
              <a:gdLst/>
              <a:ahLst/>
              <a:cxnLst/>
              <a:rect l="l" t="t" r="r" b="b"/>
              <a:pathLst>
                <a:path w="1812" h="112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74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6"/>
            <p:cNvSpPr/>
            <p:nvPr/>
          </p:nvSpPr>
          <p:spPr>
            <a:xfrm>
              <a:off x="3670784" y="4137675"/>
              <a:ext cx="195836" cy="12105"/>
            </a:xfrm>
            <a:custGeom>
              <a:avLst/>
              <a:gdLst/>
              <a:ahLst/>
              <a:cxnLst/>
              <a:rect l="l" t="t" r="r" b="b"/>
              <a:pathLst>
                <a:path w="1812" h="112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74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74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6"/>
            <p:cNvSpPr/>
            <p:nvPr/>
          </p:nvSpPr>
          <p:spPr>
            <a:xfrm>
              <a:off x="3670784" y="4157670"/>
              <a:ext cx="195836" cy="11997"/>
            </a:xfrm>
            <a:custGeom>
              <a:avLst/>
              <a:gdLst/>
              <a:ahLst/>
              <a:cxnLst/>
              <a:rect l="l" t="t" r="r" b="b"/>
              <a:pathLst>
                <a:path w="1812" h="111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6"/>
            <p:cNvSpPr/>
            <p:nvPr/>
          </p:nvSpPr>
          <p:spPr>
            <a:xfrm>
              <a:off x="5348914" y="3997822"/>
              <a:ext cx="207941" cy="151957"/>
            </a:xfrm>
            <a:custGeom>
              <a:avLst/>
              <a:gdLst/>
              <a:ahLst/>
              <a:cxnLst/>
              <a:rect l="l" t="t" r="r" b="b"/>
              <a:pathLst>
                <a:path w="1924" h="1406" extrusionOk="0">
                  <a:moveTo>
                    <a:pt x="777" y="1405"/>
                  </a:moveTo>
                  <a:lnTo>
                    <a:pt x="1" y="0"/>
                  </a:lnTo>
                  <a:lnTo>
                    <a:pt x="1295" y="37"/>
                  </a:lnTo>
                  <a:lnTo>
                    <a:pt x="1665" y="37"/>
                  </a:lnTo>
                  <a:lnTo>
                    <a:pt x="1923" y="555"/>
                  </a:lnTo>
                  <a:lnTo>
                    <a:pt x="1849" y="122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6"/>
            <p:cNvSpPr/>
            <p:nvPr/>
          </p:nvSpPr>
          <p:spPr>
            <a:xfrm>
              <a:off x="5336918" y="3981827"/>
              <a:ext cx="291809" cy="36098"/>
            </a:xfrm>
            <a:custGeom>
              <a:avLst/>
              <a:gdLst/>
              <a:ahLst/>
              <a:cxnLst/>
              <a:rect l="l" t="t" r="r" b="b"/>
              <a:pathLst>
                <a:path w="2700" h="334" extrusionOk="0">
                  <a:moveTo>
                    <a:pt x="445" y="0"/>
                  </a:moveTo>
                  <a:cubicBezTo>
                    <a:pt x="1221" y="0"/>
                    <a:pt x="2663" y="148"/>
                    <a:pt x="2700" y="333"/>
                  </a:cubicBezTo>
                  <a:lnTo>
                    <a:pt x="445" y="333"/>
                  </a:lnTo>
                  <a:cubicBezTo>
                    <a:pt x="1" y="333"/>
                    <a:pt x="1" y="0"/>
                    <a:pt x="4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6"/>
            <p:cNvSpPr/>
            <p:nvPr/>
          </p:nvSpPr>
          <p:spPr>
            <a:xfrm>
              <a:off x="5388903" y="3997822"/>
              <a:ext cx="239824" cy="20102"/>
            </a:xfrm>
            <a:custGeom>
              <a:avLst/>
              <a:gdLst/>
              <a:ahLst/>
              <a:cxnLst/>
              <a:rect l="l" t="t" r="r" b="b"/>
              <a:pathLst>
                <a:path w="2219" h="186" extrusionOk="0">
                  <a:moveTo>
                    <a:pt x="2219" y="185"/>
                  </a:moveTo>
                  <a:lnTo>
                    <a:pt x="1" y="185"/>
                  </a:lnTo>
                  <a:cubicBezTo>
                    <a:pt x="1" y="111"/>
                    <a:pt x="111" y="0"/>
                    <a:pt x="333" y="0"/>
                  </a:cubicBezTo>
                  <a:cubicBezTo>
                    <a:pt x="962" y="0"/>
                    <a:pt x="1590" y="74"/>
                    <a:pt x="2219" y="1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2" name="Google Shape;512;p6"/>
            <p:cNvGrpSpPr/>
            <p:nvPr/>
          </p:nvGrpSpPr>
          <p:grpSpPr>
            <a:xfrm>
              <a:off x="3291106" y="4145673"/>
              <a:ext cx="191947" cy="23993"/>
              <a:chOff x="3291106" y="4145673"/>
              <a:chExt cx="191947" cy="23993"/>
            </a:xfrm>
          </p:grpSpPr>
          <p:sp>
            <p:nvSpPr>
              <p:cNvPr id="513" name="Google Shape;513;p6"/>
              <p:cNvSpPr/>
              <p:nvPr/>
            </p:nvSpPr>
            <p:spPr>
              <a:xfrm>
                <a:off x="3299104" y="4145673"/>
                <a:ext cx="16104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22" extrusionOk="0">
                    <a:moveTo>
                      <a:pt x="75" y="222"/>
                    </a:moveTo>
                    <a:cubicBezTo>
                      <a:pt x="112" y="185"/>
                      <a:pt x="149" y="148"/>
                      <a:pt x="149" y="111"/>
                    </a:cubicBezTo>
                    <a:cubicBezTo>
                      <a:pt x="149" y="0"/>
                      <a:pt x="1" y="0"/>
                      <a:pt x="1" y="111"/>
                    </a:cubicBezTo>
                    <a:cubicBezTo>
                      <a:pt x="1" y="148"/>
                      <a:pt x="38" y="185"/>
                      <a:pt x="75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6"/>
              <p:cNvSpPr/>
              <p:nvPr/>
            </p:nvSpPr>
            <p:spPr>
              <a:xfrm>
                <a:off x="3291106" y="4145673"/>
                <a:ext cx="24101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2" y="185"/>
                    </a:moveTo>
                    <a:cubicBezTo>
                      <a:pt x="149" y="185"/>
                      <a:pt x="223" y="148"/>
                      <a:pt x="223" y="74"/>
                    </a:cubicBezTo>
                    <a:cubicBezTo>
                      <a:pt x="223" y="0"/>
                      <a:pt x="1" y="0"/>
                      <a:pt x="38" y="74"/>
                    </a:cubicBezTo>
                    <a:cubicBezTo>
                      <a:pt x="38" y="148"/>
                      <a:pt x="75" y="185"/>
                      <a:pt x="112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6"/>
              <p:cNvSpPr/>
              <p:nvPr/>
            </p:nvSpPr>
            <p:spPr>
              <a:xfrm>
                <a:off x="3351089" y="4145673"/>
                <a:ext cx="20102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2" extrusionOk="0">
                    <a:moveTo>
                      <a:pt x="111" y="222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185" y="0"/>
                      <a:pt x="0" y="0"/>
                      <a:pt x="0" y="111"/>
                    </a:cubicBezTo>
                    <a:cubicBezTo>
                      <a:pt x="0" y="148"/>
                      <a:pt x="37" y="185"/>
                      <a:pt x="111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6"/>
              <p:cNvSpPr/>
              <p:nvPr/>
            </p:nvSpPr>
            <p:spPr>
              <a:xfrm>
                <a:off x="3347090" y="4145673"/>
                <a:ext cx="24101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74"/>
                    </a:cubicBezTo>
                    <a:cubicBezTo>
                      <a:pt x="222" y="0"/>
                      <a:pt x="1" y="0"/>
                      <a:pt x="37" y="74"/>
                    </a:cubicBezTo>
                    <a:cubicBezTo>
                      <a:pt x="37" y="148"/>
                      <a:pt x="74" y="185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6"/>
              <p:cNvSpPr/>
              <p:nvPr/>
            </p:nvSpPr>
            <p:spPr>
              <a:xfrm>
                <a:off x="3407074" y="4145673"/>
                <a:ext cx="19994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5" h="222" extrusionOk="0">
                    <a:moveTo>
                      <a:pt x="74" y="222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185" y="0"/>
                      <a:pt x="0" y="0"/>
                      <a:pt x="0" y="111"/>
                    </a:cubicBezTo>
                    <a:cubicBezTo>
                      <a:pt x="0" y="148"/>
                      <a:pt x="37" y="185"/>
                      <a:pt x="74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6"/>
              <p:cNvSpPr/>
              <p:nvPr/>
            </p:nvSpPr>
            <p:spPr>
              <a:xfrm>
                <a:off x="3403075" y="4145673"/>
                <a:ext cx="23993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2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74"/>
                    </a:cubicBezTo>
                    <a:cubicBezTo>
                      <a:pt x="222" y="0"/>
                      <a:pt x="0" y="0"/>
                      <a:pt x="0" y="74"/>
                    </a:cubicBezTo>
                    <a:cubicBezTo>
                      <a:pt x="0" y="148"/>
                      <a:pt x="37" y="185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6"/>
              <p:cNvSpPr/>
              <p:nvPr/>
            </p:nvSpPr>
            <p:spPr>
              <a:xfrm>
                <a:off x="3462950" y="4145673"/>
                <a:ext cx="20102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2" extrusionOk="0">
                    <a:moveTo>
                      <a:pt x="75" y="222"/>
                    </a:moveTo>
                    <a:cubicBezTo>
                      <a:pt x="112" y="185"/>
                      <a:pt x="149" y="148"/>
                      <a:pt x="186" y="111"/>
                    </a:cubicBezTo>
                    <a:cubicBezTo>
                      <a:pt x="186" y="0"/>
                      <a:pt x="1" y="0"/>
                      <a:pt x="1" y="111"/>
                    </a:cubicBezTo>
                    <a:cubicBezTo>
                      <a:pt x="1" y="148"/>
                      <a:pt x="38" y="185"/>
                      <a:pt x="75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6"/>
              <p:cNvSpPr/>
              <p:nvPr/>
            </p:nvSpPr>
            <p:spPr>
              <a:xfrm>
                <a:off x="3458951" y="4145673"/>
                <a:ext cx="20102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86" extrusionOk="0">
                    <a:moveTo>
                      <a:pt x="75" y="185"/>
                    </a:moveTo>
                    <a:cubicBezTo>
                      <a:pt x="149" y="185"/>
                      <a:pt x="186" y="148"/>
                      <a:pt x="186" y="74"/>
                    </a:cubicBezTo>
                    <a:cubicBezTo>
                      <a:pt x="186" y="37"/>
                      <a:pt x="149" y="0"/>
                      <a:pt x="75" y="0"/>
                    </a:cubicBezTo>
                    <a:cubicBezTo>
                      <a:pt x="38" y="0"/>
                      <a:pt x="1" y="37"/>
                      <a:pt x="1" y="74"/>
                    </a:cubicBezTo>
                    <a:cubicBezTo>
                      <a:pt x="1" y="148"/>
                      <a:pt x="38" y="185"/>
                      <a:pt x="75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1" name="Google Shape;521;p6"/>
            <p:cNvSpPr/>
            <p:nvPr/>
          </p:nvSpPr>
          <p:spPr>
            <a:xfrm>
              <a:off x="2679816" y="4549236"/>
              <a:ext cx="127964" cy="127964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18" y="1183"/>
                  </a:moveTo>
                  <a:cubicBezTo>
                    <a:pt x="962" y="1183"/>
                    <a:pt x="1183" y="629"/>
                    <a:pt x="851" y="333"/>
                  </a:cubicBezTo>
                  <a:cubicBezTo>
                    <a:pt x="555" y="0"/>
                    <a:pt x="0" y="222"/>
                    <a:pt x="0" y="666"/>
                  </a:cubicBezTo>
                  <a:cubicBezTo>
                    <a:pt x="0" y="961"/>
                    <a:pt x="222" y="1183"/>
                    <a:pt x="518" y="11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6"/>
            <p:cNvSpPr/>
            <p:nvPr/>
          </p:nvSpPr>
          <p:spPr>
            <a:xfrm>
              <a:off x="2703809" y="4573229"/>
              <a:ext cx="79977" cy="79977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296" y="739"/>
                  </a:moveTo>
                  <a:cubicBezTo>
                    <a:pt x="740" y="739"/>
                    <a:pt x="0" y="0"/>
                    <a:pt x="0" y="444"/>
                  </a:cubicBezTo>
                  <a:cubicBezTo>
                    <a:pt x="0" y="629"/>
                    <a:pt x="111" y="739"/>
                    <a:pt x="296" y="739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6"/>
            <p:cNvSpPr/>
            <p:nvPr/>
          </p:nvSpPr>
          <p:spPr>
            <a:xfrm>
              <a:off x="2703809" y="4601113"/>
              <a:ext cx="59983" cy="44096"/>
            </a:xfrm>
            <a:custGeom>
              <a:avLst/>
              <a:gdLst/>
              <a:ahLst/>
              <a:cxnLst/>
              <a:rect l="l" t="t" r="r" b="b"/>
              <a:pathLst>
                <a:path w="555" h="408" extrusionOk="0">
                  <a:moveTo>
                    <a:pt x="296" y="408"/>
                  </a:moveTo>
                  <a:cubicBezTo>
                    <a:pt x="555" y="408"/>
                    <a:pt x="555" y="1"/>
                    <a:pt x="296" y="1"/>
                  </a:cubicBezTo>
                  <a:cubicBezTo>
                    <a:pt x="0" y="1"/>
                    <a:pt x="0" y="408"/>
                    <a:pt x="296" y="4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6"/>
            <p:cNvSpPr/>
            <p:nvPr/>
          </p:nvSpPr>
          <p:spPr>
            <a:xfrm>
              <a:off x="2719805" y="4613110"/>
              <a:ext cx="27992" cy="20102"/>
            </a:xfrm>
            <a:custGeom>
              <a:avLst/>
              <a:gdLst/>
              <a:ahLst/>
              <a:cxnLst/>
              <a:rect l="l" t="t" r="r" b="b"/>
              <a:pathLst>
                <a:path w="259" h="186" extrusionOk="0">
                  <a:moveTo>
                    <a:pt x="148" y="186"/>
                  </a:moveTo>
                  <a:cubicBezTo>
                    <a:pt x="259" y="186"/>
                    <a:pt x="259" y="1"/>
                    <a:pt x="148" y="1"/>
                  </a:cubicBezTo>
                  <a:cubicBezTo>
                    <a:pt x="0" y="1"/>
                    <a:pt x="0" y="186"/>
                    <a:pt x="148" y="186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6"/>
            <p:cNvSpPr/>
            <p:nvPr/>
          </p:nvSpPr>
          <p:spPr>
            <a:xfrm>
              <a:off x="3379081" y="4281527"/>
              <a:ext cx="247822" cy="143959"/>
            </a:xfrm>
            <a:custGeom>
              <a:avLst/>
              <a:gdLst/>
              <a:ahLst/>
              <a:cxnLst/>
              <a:rect l="l" t="t" r="r" b="b"/>
              <a:pathLst>
                <a:path w="2293" h="1332" extrusionOk="0">
                  <a:moveTo>
                    <a:pt x="296" y="0"/>
                  </a:moveTo>
                  <a:lnTo>
                    <a:pt x="2292" y="0"/>
                  </a:lnTo>
                  <a:cubicBezTo>
                    <a:pt x="2219" y="518"/>
                    <a:pt x="1257" y="1331"/>
                    <a:pt x="0" y="13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6"/>
            <p:cNvSpPr/>
            <p:nvPr/>
          </p:nvSpPr>
          <p:spPr>
            <a:xfrm>
              <a:off x="3391078" y="4281527"/>
              <a:ext cx="247822" cy="143959"/>
            </a:xfrm>
            <a:custGeom>
              <a:avLst/>
              <a:gdLst/>
              <a:ahLst/>
              <a:cxnLst/>
              <a:rect l="l" t="t" r="r" b="b"/>
              <a:pathLst>
                <a:path w="2293" h="1332" extrusionOk="0">
                  <a:moveTo>
                    <a:pt x="333" y="0"/>
                  </a:moveTo>
                  <a:lnTo>
                    <a:pt x="2292" y="0"/>
                  </a:lnTo>
                  <a:cubicBezTo>
                    <a:pt x="2218" y="518"/>
                    <a:pt x="1257" y="1331"/>
                    <a:pt x="0" y="1331"/>
                  </a:cubicBezTo>
                  <a:cubicBezTo>
                    <a:pt x="37" y="1035"/>
                    <a:pt x="222" y="296"/>
                    <a:pt x="3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3227232" y="4421380"/>
              <a:ext cx="475541" cy="39989"/>
            </a:xfrm>
            <a:custGeom>
              <a:avLst/>
              <a:gdLst/>
              <a:ahLst/>
              <a:cxnLst/>
              <a:rect l="l" t="t" r="r" b="b"/>
              <a:pathLst>
                <a:path w="4400" h="370" extrusionOk="0">
                  <a:moveTo>
                    <a:pt x="185" y="0"/>
                  </a:moveTo>
                  <a:lnTo>
                    <a:pt x="4215" y="0"/>
                  </a:lnTo>
                  <a:cubicBezTo>
                    <a:pt x="4326" y="0"/>
                    <a:pt x="4400" y="111"/>
                    <a:pt x="4400" y="185"/>
                  </a:cubicBezTo>
                  <a:lnTo>
                    <a:pt x="4400" y="185"/>
                  </a:lnTo>
                  <a:cubicBezTo>
                    <a:pt x="4400" y="296"/>
                    <a:pt x="4326" y="370"/>
                    <a:pt x="4215" y="370"/>
                  </a:cubicBezTo>
                  <a:lnTo>
                    <a:pt x="185" y="370"/>
                  </a:lnTo>
                  <a:cubicBezTo>
                    <a:pt x="111" y="370"/>
                    <a:pt x="0" y="296"/>
                    <a:pt x="0" y="185"/>
                  </a:cubicBezTo>
                  <a:lnTo>
                    <a:pt x="0" y="185"/>
                  </a:lnTo>
                  <a:cubicBezTo>
                    <a:pt x="0" y="111"/>
                    <a:pt x="111" y="0"/>
                    <a:pt x="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3239228" y="4433376"/>
              <a:ext cx="463544" cy="27992"/>
            </a:xfrm>
            <a:custGeom>
              <a:avLst/>
              <a:gdLst/>
              <a:ahLst/>
              <a:cxnLst/>
              <a:rect l="l" t="t" r="r" b="b"/>
              <a:pathLst>
                <a:path w="4289" h="259" extrusionOk="0">
                  <a:moveTo>
                    <a:pt x="4289" y="37"/>
                  </a:moveTo>
                  <a:cubicBezTo>
                    <a:pt x="4289" y="37"/>
                    <a:pt x="4289" y="74"/>
                    <a:pt x="4289" y="74"/>
                  </a:cubicBezTo>
                  <a:lnTo>
                    <a:pt x="4289" y="74"/>
                  </a:lnTo>
                  <a:cubicBezTo>
                    <a:pt x="4289" y="185"/>
                    <a:pt x="4215" y="259"/>
                    <a:pt x="4104" y="259"/>
                  </a:cubicBezTo>
                  <a:lnTo>
                    <a:pt x="74" y="259"/>
                  </a:lnTo>
                  <a:cubicBezTo>
                    <a:pt x="37" y="259"/>
                    <a:pt x="0" y="259"/>
                    <a:pt x="0" y="259"/>
                  </a:cubicBezTo>
                  <a:cubicBezTo>
                    <a:pt x="0" y="222"/>
                    <a:pt x="0" y="222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74" y="0"/>
                    <a:pt x="185" y="0"/>
                  </a:cubicBezTo>
                  <a:lnTo>
                    <a:pt x="4178" y="0"/>
                  </a:lnTo>
                  <a:cubicBezTo>
                    <a:pt x="4215" y="0"/>
                    <a:pt x="4252" y="0"/>
                    <a:pt x="4289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3590807" y="4401385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86" y="0"/>
                  </a:moveTo>
                  <a:lnTo>
                    <a:pt x="925" y="0"/>
                  </a:lnTo>
                  <a:lnTo>
                    <a:pt x="777" y="185"/>
                  </a:lnTo>
                  <a:lnTo>
                    <a:pt x="1" y="1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3590807" y="4461260"/>
              <a:ext cx="99972" cy="24101"/>
            </a:xfrm>
            <a:custGeom>
              <a:avLst/>
              <a:gdLst/>
              <a:ahLst/>
              <a:cxnLst/>
              <a:rect l="l" t="t" r="r" b="b"/>
              <a:pathLst>
                <a:path w="925" h="223" extrusionOk="0">
                  <a:moveTo>
                    <a:pt x="186" y="223"/>
                  </a:moveTo>
                  <a:lnTo>
                    <a:pt x="925" y="223"/>
                  </a:lnTo>
                  <a:lnTo>
                    <a:pt x="77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3295105" y="4421380"/>
              <a:ext cx="16104" cy="39989"/>
            </a:xfrm>
            <a:custGeom>
              <a:avLst/>
              <a:gdLst/>
              <a:ahLst/>
              <a:cxnLst/>
              <a:rect l="l" t="t" r="r" b="b"/>
              <a:pathLst>
                <a:path w="149" h="370" extrusionOk="0">
                  <a:moveTo>
                    <a:pt x="1" y="0"/>
                  </a:moveTo>
                  <a:lnTo>
                    <a:pt x="1" y="370"/>
                  </a:lnTo>
                  <a:lnTo>
                    <a:pt x="149" y="37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3550926" y="4421380"/>
              <a:ext cx="15995" cy="39989"/>
            </a:xfrm>
            <a:custGeom>
              <a:avLst/>
              <a:gdLst/>
              <a:ahLst/>
              <a:cxnLst/>
              <a:rect l="l" t="t" r="r" b="b"/>
              <a:pathLst>
                <a:path w="148" h="370" extrusionOk="0">
                  <a:moveTo>
                    <a:pt x="0" y="0"/>
                  </a:moveTo>
                  <a:lnTo>
                    <a:pt x="0" y="370"/>
                  </a:lnTo>
                  <a:lnTo>
                    <a:pt x="148" y="37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3422961" y="4281527"/>
              <a:ext cx="235933" cy="91974"/>
            </a:xfrm>
            <a:custGeom>
              <a:avLst/>
              <a:gdLst/>
              <a:ahLst/>
              <a:cxnLst/>
              <a:rect l="l" t="t" r="r" b="b"/>
              <a:pathLst>
                <a:path w="2183" h="851" extrusionOk="0">
                  <a:moveTo>
                    <a:pt x="186" y="0"/>
                  </a:moveTo>
                  <a:lnTo>
                    <a:pt x="2182" y="0"/>
                  </a:lnTo>
                  <a:cubicBezTo>
                    <a:pt x="2108" y="518"/>
                    <a:pt x="1258" y="851"/>
                    <a:pt x="1" y="851"/>
                  </a:cubicBezTo>
                  <a:cubicBezTo>
                    <a:pt x="38" y="555"/>
                    <a:pt x="112" y="296"/>
                    <a:pt x="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3430959" y="4281527"/>
              <a:ext cx="239932" cy="91974"/>
            </a:xfrm>
            <a:custGeom>
              <a:avLst/>
              <a:gdLst/>
              <a:ahLst/>
              <a:cxnLst/>
              <a:rect l="l" t="t" r="r" b="b"/>
              <a:pathLst>
                <a:path w="2220" h="851" extrusionOk="0">
                  <a:moveTo>
                    <a:pt x="223" y="0"/>
                  </a:moveTo>
                  <a:lnTo>
                    <a:pt x="2219" y="0"/>
                  </a:lnTo>
                  <a:cubicBezTo>
                    <a:pt x="2108" y="518"/>
                    <a:pt x="1295" y="851"/>
                    <a:pt x="1" y="851"/>
                  </a:cubicBezTo>
                  <a:cubicBezTo>
                    <a:pt x="75" y="555"/>
                    <a:pt x="149" y="296"/>
                    <a:pt x="2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3830524" y="4461260"/>
              <a:ext cx="64090" cy="135961"/>
            </a:xfrm>
            <a:custGeom>
              <a:avLst/>
              <a:gdLst/>
              <a:ahLst/>
              <a:cxnLst/>
              <a:rect l="l" t="t" r="r" b="b"/>
              <a:pathLst>
                <a:path w="593" h="1258" extrusionOk="0">
                  <a:moveTo>
                    <a:pt x="482" y="1"/>
                  </a:moveTo>
                  <a:lnTo>
                    <a:pt x="1" y="1221"/>
                  </a:lnTo>
                  <a:lnTo>
                    <a:pt x="112" y="1258"/>
                  </a:lnTo>
                  <a:lnTo>
                    <a:pt x="592" y="75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3826525" y="4505248"/>
              <a:ext cx="128072" cy="79977"/>
            </a:xfrm>
            <a:custGeom>
              <a:avLst/>
              <a:gdLst/>
              <a:ahLst/>
              <a:cxnLst/>
              <a:rect l="l" t="t" r="r" b="b"/>
              <a:pathLst>
                <a:path w="1185" h="740" extrusionOk="0">
                  <a:moveTo>
                    <a:pt x="75" y="1"/>
                  </a:moveTo>
                  <a:lnTo>
                    <a:pt x="1" y="111"/>
                  </a:lnTo>
                  <a:lnTo>
                    <a:pt x="1147" y="740"/>
                  </a:lnTo>
                  <a:lnTo>
                    <a:pt x="1184" y="592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3854517" y="4385390"/>
              <a:ext cx="92082" cy="171951"/>
            </a:xfrm>
            <a:custGeom>
              <a:avLst/>
              <a:gdLst/>
              <a:ahLst/>
              <a:cxnLst/>
              <a:rect l="l" t="t" r="r" b="b"/>
              <a:pathLst>
                <a:path w="852" h="1591" extrusionOk="0">
                  <a:moveTo>
                    <a:pt x="370" y="0"/>
                  </a:moveTo>
                  <a:lnTo>
                    <a:pt x="1" y="111"/>
                  </a:lnTo>
                  <a:lnTo>
                    <a:pt x="481" y="1590"/>
                  </a:lnTo>
                  <a:lnTo>
                    <a:pt x="851" y="1479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3854517" y="4409383"/>
              <a:ext cx="60091" cy="31991"/>
            </a:xfrm>
            <a:custGeom>
              <a:avLst/>
              <a:gdLst/>
              <a:ahLst/>
              <a:cxnLst/>
              <a:rect l="l" t="t" r="r" b="b"/>
              <a:pathLst>
                <a:path w="556" h="296" extrusionOk="0">
                  <a:moveTo>
                    <a:pt x="518" y="0"/>
                  </a:moveTo>
                  <a:lnTo>
                    <a:pt x="1" y="185"/>
                  </a:lnTo>
                  <a:lnTo>
                    <a:pt x="38" y="296"/>
                  </a:lnTo>
                  <a:lnTo>
                    <a:pt x="555" y="111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3870513" y="4453263"/>
              <a:ext cx="72088" cy="68089"/>
            </a:xfrm>
            <a:custGeom>
              <a:avLst/>
              <a:gdLst/>
              <a:ahLst/>
              <a:cxnLst/>
              <a:rect l="l" t="t" r="r" b="b"/>
              <a:pathLst>
                <a:path w="667" h="630" extrusionOk="0">
                  <a:moveTo>
                    <a:pt x="518" y="1"/>
                  </a:moveTo>
                  <a:lnTo>
                    <a:pt x="1" y="149"/>
                  </a:lnTo>
                  <a:lnTo>
                    <a:pt x="149" y="629"/>
                  </a:lnTo>
                  <a:lnTo>
                    <a:pt x="666" y="445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3870513" y="4485254"/>
              <a:ext cx="191946" cy="191946"/>
            </a:xfrm>
            <a:custGeom>
              <a:avLst/>
              <a:gdLst/>
              <a:ahLst/>
              <a:cxnLst/>
              <a:rect l="l" t="t" r="r" b="b"/>
              <a:pathLst>
                <a:path w="1776" h="1776" extrusionOk="0">
                  <a:moveTo>
                    <a:pt x="740" y="1775"/>
                  </a:moveTo>
                  <a:cubicBezTo>
                    <a:pt x="1443" y="1775"/>
                    <a:pt x="1775" y="962"/>
                    <a:pt x="1295" y="481"/>
                  </a:cubicBezTo>
                  <a:cubicBezTo>
                    <a:pt x="814" y="1"/>
                    <a:pt x="1" y="333"/>
                    <a:pt x="1" y="999"/>
                  </a:cubicBezTo>
                  <a:cubicBezTo>
                    <a:pt x="1" y="1443"/>
                    <a:pt x="333" y="1775"/>
                    <a:pt x="740" y="1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6"/>
            <p:cNvSpPr/>
            <p:nvPr/>
          </p:nvSpPr>
          <p:spPr>
            <a:xfrm>
              <a:off x="3902504" y="4525242"/>
              <a:ext cx="115967" cy="119966"/>
            </a:xfrm>
            <a:custGeom>
              <a:avLst/>
              <a:gdLst/>
              <a:ahLst/>
              <a:cxnLst/>
              <a:rect l="l" t="t" r="r" b="b"/>
              <a:pathLst>
                <a:path w="1073" h="1110" extrusionOk="0">
                  <a:moveTo>
                    <a:pt x="444" y="1110"/>
                  </a:moveTo>
                  <a:cubicBezTo>
                    <a:pt x="888" y="1110"/>
                    <a:pt x="1073" y="592"/>
                    <a:pt x="777" y="296"/>
                  </a:cubicBezTo>
                  <a:cubicBezTo>
                    <a:pt x="481" y="0"/>
                    <a:pt x="0" y="222"/>
                    <a:pt x="0" y="629"/>
                  </a:cubicBezTo>
                  <a:cubicBezTo>
                    <a:pt x="0" y="888"/>
                    <a:pt x="185" y="1110"/>
                    <a:pt x="444" y="1110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3918500" y="4553235"/>
              <a:ext cx="67981" cy="75978"/>
            </a:xfrm>
            <a:custGeom>
              <a:avLst/>
              <a:gdLst/>
              <a:ahLst/>
              <a:cxnLst/>
              <a:rect l="l" t="t" r="r" b="b"/>
              <a:pathLst>
                <a:path w="629" h="703" extrusionOk="0">
                  <a:moveTo>
                    <a:pt x="296" y="703"/>
                  </a:moveTo>
                  <a:cubicBezTo>
                    <a:pt x="481" y="703"/>
                    <a:pt x="629" y="555"/>
                    <a:pt x="629" y="370"/>
                  </a:cubicBezTo>
                  <a:cubicBezTo>
                    <a:pt x="629" y="0"/>
                    <a:pt x="0" y="0"/>
                    <a:pt x="0" y="370"/>
                  </a:cubicBezTo>
                  <a:cubicBezTo>
                    <a:pt x="0" y="555"/>
                    <a:pt x="148" y="703"/>
                    <a:pt x="296" y="703"/>
                  </a:cubicBezTo>
                  <a:close/>
                </a:path>
              </a:pathLst>
            </a:custGeom>
            <a:solidFill>
              <a:srgbClr val="35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3934495" y="4573229"/>
              <a:ext cx="31991" cy="35990"/>
            </a:xfrm>
            <a:custGeom>
              <a:avLst/>
              <a:gdLst/>
              <a:ahLst/>
              <a:cxnLst/>
              <a:rect l="l" t="t" r="r" b="b"/>
              <a:pathLst>
                <a:path w="296" h="333" extrusionOk="0">
                  <a:moveTo>
                    <a:pt x="148" y="333"/>
                  </a:moveTo>
                  <a:cubicBezTo>
                    <a:pt x="259" y="333"/>
                    <a:pt x="296" y="296"/>
                    <a:pt x="296" y="185"/>
                  </a:cubicBezTo>
                  <a:cubicBezTo>
                    <a:pt x="296" y="0"/>
                    <a:pt x="0" y="0"/>
                    <a:pt x="0" y="185"/>
                  </a:cubicBezTo>
                  <a:cubicBezTo>
                    <a:pt x="0" y="296"/>
                    <a:pt x="74" y="333"/>
                    <a:pt x="148" y="333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3295105" y="4049700"/>
              <a:ext cx="639495" cy="8106"/>
            </a:xfrm>
            <a:custGeom>
              <a:avLst/>
              <a:gdLst/>
              <a:ahLst/>
              <a:cxnLst/>
              <a:rect l="l" t="t" r="r" b="b"/>
              <a:pathLst>
                <a:path w="5917" h="75" extrusionOk="0">
                  <a:moveTo>
                    <a:pt x="1" y="1"/>
                  </a:moveTo>
                  <a:lnTo>
                    <a:pt x="1" y="75"/>
                  </a:lnTo>
                  <a:lnTo>
                    <a:pt x="5916" y="75"/>
                  </a:lnTo>
                  <a:lnTo>
                    <a:pt x="59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6"/>
            <p:cNvSpPr/>
            <p:nvPr/>
          </p:nvSpPr>
          <p:spPr>
            <a:xfrm>
              <a:off x="3295105" y="4057697"/>
              <a:ext cx="639495" cy="4107"/>
            </a:xfrm>
            <a:custGeom>
              <a:avLst/>
              <a:gdLst/>
              <a:ahLst/>
              <a:cxnLst/>
              <a:rect l="l" t="t" r="r" b="b"/>
              <a:pathLst>
                <a:path w="5917" h="38" extrusionOk="0">
                  <a:moveTo>
                    <a:pt x="1" y="1"/>
                  </a:moveTo>
                  <a:lnTo>
                    <a:pt x="1" y="38"/>
                  </a:lnTo>
                  <a:lnTo>
                    <a:pt x="5916" y="38"/>
                  </a:lnTo>
                  <a:lnTo>
                    <a:pt x="5916" y="1"/>
                  </a:ln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6"/>
            <p:cNvSpPr/>
            <p:nvPr/>
          </p:nvSpPr>
          <p:spPr>
            <a:xfrm>
              <a:off x="3954490" y="4229541"/>
              <a:ext cx="479540" cy="167952"/>
            </a:xfrm>
            <a:custGeom>
              <a:avLst/>
              <a:gdLst/>
              <a:ahLst/>
              <a:cxnLst/>
              <a:rect l="l" t="t" r="r" b="b"/>
              <a:pathLst>
                <a:path w="4437" h="1554" extrusionOk="0">
                  <a:moveTo>
                    <a:pt x="4252" y="74"/>
                  </a:moveTo>
                  <a:cubicBezTo>
                    <a:pt x="4289" y="74"/>
                    <a:pt x="4326" y="111"/>
                    <a:pt x="4363" y="111"/>
                  </a:cubicBezTo>
                  <a:cubicBezTo>
                    <a:pt x="4363" y="148"/>
                    <a:pt x="4363" y="185"/>
                    <a:pt x="4363" y="185"/>
                  </a:cubicBezTo>
                  <a:lnTo>
                    <a:pt x="4289" y="740"/>
                  </a:lnTo>
                  <a:cubicBezTo>
                    <a:pt x="4289" y="777"/>
                    <a:pt x="4215" y="814"/>
                    <a:pt x="4178" y="814"/>
                  </a:cubicBezTo>
                  <a:lnTo>
                    <a:pt x="370" y="1479"/>
                  </a:lnTo>
                  <a:cubicBezTo>
                    <a:pt x="296" y="1479"/>
                    <a:pt x="259" y="1442"/>
                    <a:pt x="259" y="1368"/>
                  </a:cubicBezTo>
                  <a:lnTo>
                    <a:pt x="111" y="185"/>
                  </a:lnTo>
                  <a:cubicBezTo>
                    <a:pt x="111" y="148"/>
                    <a:pt x="111" y="148"/>
                    <a:pt x="111" y="111"/>
                  </a:cubicBezTo>
                  <a:cubicBezTo>
                    <a:pt x="148" y="111"/>
                    <a:pt x="185" y="74"/>
                    <a:pt x="185" y="74"/>
                  </a:cubicBezTo>
                  <a:close/>
                  <a:moveTo>
                    <a:pt x="185" y="1"/>
                  </a:moveTo>
                  <a:cubicBezTo>
                    <a:pt x="148" y="1"/>
                    <a:pt x="111" y="38"/>
                    <a:pt x="37" y="74"/>
                  </a:cubicBezTo>
                  <a:cubicBezTo>
                    <a:pt x="37" y="111"/>
                    <a:pt x="0" y="148"/>
                    <a:pt x="0" y="185"/>
                  </a:cubicBezTo>
                  <a:lnTo>
                    <a:pt x="148" y="1405"/>
                  </a:lnTo>
                  <a:cubicBezTo>
                    <a:pt x="185" y="1479"/>
                    <a:pt x="259" y="1553"/>
                    <a:pt x="333" y="1553"/>
                  </a:cubicBezTo>
                  <a:lnTo>
                    <a:pt x="4178" y="888"/>
                  </a:lnTo>
                  <a:cubicBezTo>
                    <a:pt x="4252" y="888"/>
                    <a:pt x="4326" y="814"/>
                    <a:pt x="4363" y="740"/>
                  </a:cubicBezTo>
                  <a:lnTo>
                    <a:pt x="4437" y="185"/>
                  </a:lnTo>
                  <a:cubicBezTo>
                    <a:pt x="4437" y="148"/>
                    <a:pt x="4437" y="111"/>
                    <a:pt x="4400" y="74"/>
                  </a:cubicBezTo>
                  <a:cubicBezTo>
                    <a:pt x="4363" y="38"/>
                    <a:pt x="4289" y="1"/>
                    <a:pt x="4252" y="1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6"/>
            <p:cNvSpPr/>
            <p:nvPr/>
          </p:nvSpPr>
          <p:spPr>
            <a:xfrm>
              <a:off x="3958489" y="4225542"/>
              <a:ext cx="479540" cy="167952"/>
            </a:xfrm>
            <a:custGeom>
              <a:avLst/>
              <a:gdLst/>
              <a:ahLst/>
              <a:cxnLst/>
              <a:rect l="l" t="t" r="r" b="b"/>
              <a:pathLst>
                <a:path w="4437" h="1554" extrusionOk="0">
                  <a:moveTo>
                    <a:pt x="4289" y="75"/>
                  </a:moveTo>
                  <a:cubicBezTo>
                    <a:pt x="4326" y="75"/>
                    <a:pt x="4326" y="111"/>
                    <a:pt x="4363" y="111"/>
                  </a:cubicBezTo>
                  <a:cubicBezTo>
                    <a:pt x="4363" y="148"/>
                    <a:pt x="4363" y="185"/>
                    <a:pt x="4363" y="185"/>
                  </a:cubicBezTo>
                  <a:lnTo>
                    <a:pt x="4289" y="740"/>
                  </a:lnTo>
                  <a:cubicBezTo>
                    <a:pt x="4289" y="777"/>
                    <a:pt x="4215" y="814"/>
                    <a:pt x="4178" y="814"/>
                  </a:cubicBezTo>
                  <a:lnTo>
                    <a:pt x="370" y="1479"/>
                  </a:lnTo>
                  <a:cubicBezTo>
                    <a:pt x="296" y="1479"/>
                    <a:pt x="259" y="1442"/>
                    <a:pt x="259" y="1369"/>
                  </a:cubicBezTo>
                  <a:lnTo>
                    <a:pt x="111" y="185"/>
                  </a:lnTo>
                  <a:cubicBezTo>
                    <a:pt x="111" y="148"/>
                    <a:pt x="111" y="148"/>
                    <a:pt x="111" y="111"/>
                  </a:cubicBezTo>
                  <a:cubicBezTo>
                    <a:pt x="148" y="111"/>
                    <a:pt x="185" y="75"/>
                    <a:pt x="185" y="75"/>
                  </a:cubicBezTo>
                  <a:close/>
                  <a:moveTo>
                    <a:pt x="185" y="1"/>
                  </a:moveTo>
                  <a:cubicBezTo>
                    <a:pt x="148" y="1"/>
                    <a:pt x="74" y="38"/>
                    <a:pt x="37" y="75"/>
                  </a:cubicBezTo>
                  <a:cubicBezTo>
                    <a:pt x="37" y="111"/>
                    <a:pt x="0" y="148"/>
                    <a:pt x="0" y="185"/>
                  </a:cubicBezTo>
                  <a:lnTo>
                    <a:pt x="148" y="1405"/>
                  </a:lnTo>
                  <a:cubicBezTo>
                    <a:pt x="148" y="1479"/>
                    <a:pt x="259" y="1553"/>
                    <a:pt x="333" y="1553"/>
                  </a:cubicBezTo>
                  <a:lnTo>
                    <a:pt x="4178" y="888"/>
                  </a:lnTo>
                  <a:cubicBezTo>
                    <a:pt x="4289" y="888"/>
                    <a:pt x="4363" y="814"/>
                    <a:pt x="4363" y="740"/>
                  </a:cubicBezTo>
                  <a:lnTo>
                    <a:pt x="4437" y="185"/>
                  </a:lnTo>
                  <a:cubicBezTo>
                    <a:pt x="4437" y="148"/>
                    <a:pt x="4400" y="111"/>
                    <a:pt x="4363" y="75"/>
                  </a:cubicBezTo>
                  <a:cubicBezTo>
                    <a:pt x="4363" y="38"/>
                    <a:pt x="4289" y="1"/>
                    <a:pt x="4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6"/>
            <p:cNvSpPr/>
            <p:nvPr/>
          </p:nvSpPr>
          <p:spPr>
            <a:xfrm>
              <a:off x="2851660" y="4292659"/>
              <a:ext cx="367680" cy="152714"/>
            </a:xfrm>
            <a:custGeom>
              <a:avLst/>
              <a:gdLst/>
              <a:ahLst/>
              <a:cxnLst/>
              <a:rect l="l" t="t" r="r" b="b"/>
              <a:pathLst>
                <a:path w="3402" h="1413" extrusionOk="0">
                  <a:moveTo>
                    <a:pt x="3217" y="82"/>
                  </a:moveTo>
                  <a:cubicBezTo>
                    <a:pt x="3291" y="82"/>
                    <a:pt x="3328" y="119"/>
                    <a:pt x="3328" y="156"/>
                  </a:cubicBezTo>
                  <a:lnTo>
                    <a:pt x="3328" y="1265"/>
                  </a:lnTo>
                  <a:cubicBezTo>
                    <a:pt x="3328" y="1265"/>
                    <a:pt x="3328" y="1302"/>
                    <a:pt x="3328" y="1302"/>
                  </a:cubicBezTo>
                  <a:cubicBezTo>
                    <a:pt x="3291" y="1339"/>
                    <a:pt x="3254" y="1339"/>
                    <a:pt x="3254" y="1339"/>
                  </a:cubicBezTo>
                  <a:lnTo>
                    <a:pt x="259" y="1339"/>
                  </a:lnTo>
                  <a:cubicBezTo>
                    <a:pt x="222" y="1339"/>
                    <a:pt x="185" y="1302"/>
                    <a:pt x="185" y="1265"/>
                  </a:cubicBezTo>
                  <a:lnTo>
                    <a:pt x="111" y="711"/>
                  </a:lnTo>
                  <a:cubicBezTo>
                    <a:pt x="111" y="711"/>
                    <a:pt x="111" y="674"/>
                    <a:pt x="111" y="637"/>
                  </a:cubicBezTo>
                  <a:cubicBezTo>
                    <a:pt x="148" y="637"/>
                    <a:pt x="148" y="600"/>
                    <a:pt x="185" y="600"/>
                  </a:cubicBezTo>
                  <a:lnTo>
                    <a:pt x="3217" y="82"/>
                  </a:lnTo>
                  <a:close/>
                  <a:moveTo>
                    <a:pt x="3260" y="1"/>
                  </a:moveTo>
                  <a:cubicBezTo>
                    <a:pt x="3246" y="1"/>
                    <a:pt x="3232" y="3"/>
                    <a:pt x="3217" y="8"/>
                  </a:cubicBezTo>
                  <a:lnTo>
                    <a:pt x="185" y="526"/>
                  </a:lnTo>
                  <a:cubicBezTo>
                    <a:pt x="111" y="526"/>
                    <a:pt x="74" y="563"/>
                    <a:pt x="37" y="600"/>
                  </a:cubicBezTo>
                  <a:cubicBezTo>
                    <a:pt x="0" y="637"/>
                    <a:pt x="0" y="674"/>
                    <a:pt x="0" y="748"/>
                  </a:cubicBezTo>
                  <a:lnTo>
                    <a:pt x="74" y="1265"/>
                  </a:lnTo>
                  <a:cubicBezTo>
                    <a:pt x="74" y="1376"/>
                    <a:pt x="148" y="1413"/>
                    <a:pt x="259" y="1413"/>
                  </a:cubicBezTo>
                  <a:lnTo>
                    <a:pt x="3217" y="1413"/>
                  </a:lnTo>
                  <a:cubicBezTo>
                    <a:pt x="3254" y="1413"/>
                    <a:pt x="3328" y="1413"/>
                    <a:pt x="3364" y="1376"/>
                  </a:cubicBezTo>
                  <a:cubicBezTo>
                    <a:pt x="3364" y="1339"/>
                    <a:pt x="3401" y="1302"/>
                    <a:pt x="3401" y="1228"/>
                  </a:cubicBezTo>
                  <a:lnTo>
                    <a:pt x="3401" y="156"/>
                  </a:lnTo>
                  <a:cubicBezTo>
                    <a:pt x="3401" y="92"/>
                    <a:pt x="3346" y="1"/>
                    <a:pt x="3260" y="1"/>
                  </a:cubicBez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6"/>
            <p:cNvSpPr/>
            <p:nvPr/>
          </p:nvSpPr>
          <p:spPr>
            <a:xfrm>
              <a:off x="2847661" y="4285526"/>
              <a:ext cx="367680" cy="155848"/>
            </a:xfrm>
            <a:custGeom>
              <a:avLst/>
              <a:gdLst/>
              <a:ahLst/>
              <a:cxnLst/>
              <a:rect l="l" t="t" r="r" b="b"/>
              <a:pathLst>
                <a:path w="3402" h="1442" extrusionOk="0">
                  <a:moveTo>
                    <a:pt x="3254" y="74"/>
                  </a:moveTo>
                  <a:cubicBezTo>
                    <a:pt x="3291" y="74"/>
                    <a:pt x="3365" y="111"/>
                    <a:pt x="3365" y="185"/>
                  </a:cubicBezTo>
                  <a:lnTo>
                    <a:pt x="3365" y="1257"/>
                  </a:lnTo>
                  <a:cubicBezTo>
                    <a:pt x="3365" y="1331"/>
                    <a:pt x="3328" y="1368"/>
                    <a:pt x="3254" y="1368"/>
                  </a:cubicBezTo>
                  <a:lnTo>
                    <a:pt x="296" y="1368"/>
                  </a:lnTo>
                  <a:cubicBezTo>
                    <a:pt x="222" y="1368"/>
                    <a:pt x="185" y="1331"/>
                    <a:pt x="185" y="1294"/>
                  </a:cubicBezTo>
                  <a:lnTo>
                    <a:pt x="148" y="740"/>
                  </a:lnTo>
                  <a:cubicBezTo>
                    <a:pt x="111" y="703"/>
                    <a:pt x="111" y="666"/>
                    <a:pt x="148" y="666"/>
                  </a:cubicBezTo>
                  <a:cubicBezTo>
                    <a:pt x="148" y="629"/>
                    <a:pt x="185" y="629"/>
                    <a:pt x="222" y="629"/>
                  </a:cubicBezTo>
                  <a:lnTo>
                    <a:pt x="3254" y="74"/>
                  </a:lnTo>
                  <a:close/>
                  <a:moveTo>
                    <a:pt x="3217" y="0"/>
                  </a:moveTo>
                  <a:lnTo>
                    <a:pt x="185" y="555"/>
                  </a:lnTo>
                  <a:cubicBezTo>
                    <a:pt x="111" y="555"/>
                    <a:pt x="74" y="592"/>
                    <a:pt x="37" y="629"/>
                  </a:cubicBezTo>
                  <a:cubicBezTo>
                    <a:pt x="0" y="666"/>
                    <a:pt x="0" y="703"/>
                    <a:pt x="0" y="777"/>
                  </a:cubicBezTo>
                  <a:lnTo>
                    <a:pt x="74" y="1294"/>
                  </a:lnTo>
                  <a:cubicBezTo>
                    <a:pt x="111" y="1405"/>
                    <a:pt x="185" y="1442"/>
                    <a:pt x="259" y="1442"/>
                  </a:cubicBezTo>
                  <a:lnTo>
                    <a:pt x="3217" y="1442"/>
                  </a:lnTo>
                  <a:cubicBezTo>
                    <a:pt x="3328" y="1442"/>
                    <a:pt x="3401" y="1368"/>
                    <a:pt x="3401" y="1294"/>
                  </a:cubicBezTo>
                  <a:lnTo>
                    <a:pt x="3401" y="185"/>
                  </a:lnTo>
                  <a:cubicBezTo>
                    <a:pt x="3401" y="74"/>
                    <a:pt x="3328" y="0"/>
                    <a:pt x="3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6"/>
            <p:cNvSpPr/>
            <p:nvPr/>
          </p:nvSpPr>
          <p:spPr>
            <a:xfrm>
              <a:off x="3271219" y="4373393"/>
              <a:ext cx="475541" cy="40097"/>
            </a:xfrm>
            <a:custGeom>
              <a:avLst/>
              <a:gdLst/>
              <a:ahLst/>
              <a:cxnLst/>
              <a:rect l="l" t="t" r="r" b="b"/>
              <a:pathLst>
                <a:path w="4400" h="371" extrusionOk="0">
                  <a:moveTo>
                    <a:pt x="185" y="1"/>
                  </a:moveTo>
                  <a:lnTo>
                    <a:pt x="4215" y="1"/>
                  </a:lnTo>
                  <a:cubicBezTo>
                    <a:pt x="4289" y="1"/>
                    <a:pt x="4400" y="74"/>
                    <a:pt x="4400" y="185"/>
                  </a:cubicBezTo>
                  <a:lnTo>
                    <a:pt x="4400" y="185"/>
                  </a:lnTo>
                  <a:cubicBezTo>
                    <a:pt x="4400" y="259"/>
                    <a:pt x="4289" y="370"/>
                    <a:pt x="4215" y="370"/>
                  </a:cubicBezTo>
                  <a:lnTo>
                    <a:pt x="185" y="370"/>
                  </a:lnTo>
                  <a:cubicBezTo>
                    <a:pt x="74" y="370"/>
                    <a:pt x="0" y="259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74" y="1"/>
                    <a:pt x="1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6"/>
            <p:cNvSpPr/>
            <p:nvPr/>
          </p:nvSpPr>
          <p:spPr>
            <a:xfrm>
              <a:off x="3279217" y="4381391"/>
              <a:ext cx="467543" cy="32099"/>
            </a:xfrm>
            <a:custGeom>
              <a:avLst/>
              <a:gdLst/>
              <a:ahLst/>
              <a:cxnLst/>
              <a:rect l="l" t="t" r="r" b="b"/>
              <a:pathLst>
                <a:path w="4326" h="297" extrusionOk="0">
                  <a:moveTo>
                    <a:pt x="4326" y="37"/>
                  </a:moveTo>
                  <a:cubicBezTo>
                    <a:pt x="4326" y="74"/>
                    <a:pt x="4326" y="74"/>
                    <a:pt x="4326" y="111"/>
                  </a:cubicBezTo>
                  <a:lnTo>
                    <a:pt x="4326" y="111"/>
                  </a:lnTo>
                  <a:cubicBezTo>
                    <a:pt x="4326" y="185"/>
                    <a:pt x="4215" y="296"/>
                    <a:pt x="4141" y="296"/>
                  </a:cubicBezTo>
                  <a:lnTo>
                    <a:pt x="111" y="296"/>
                  </a:lnTo>
                  <a:cubicBezTo>
                    <a:pt x="74" y="296"/>
                    <a:pt x="37" y="259"/>
                    <a:pt x="0" y="259"/>
                  </a:cubicBezTo>
                  <a:cubicBezTo>
                    <a:pt x="0" y="222"/>
                    <a:pt x="0" y="222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111" y="0"/>
                    <a:pt x="222" y="0"/>
                  </a:cubicBezTo>
                  <a:lnTo>
                    <a:pt x="4215" y="0"/>
                  </a:lnTo>
                  <a:cubicBezTo>
                    <a:pt x="4252" y="0"/>
                    <a:pt x="4289" y="37"/>
                    <a:pt x="4326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6"/>
            <p:cNvSpPr/>
            <p:nvPr/>
          </p:nvSpPr>
          <p:spPr>
            <a:xfrm>
              <a:off x="3634794" y="4352972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48" y="1"/>
                  </a:moveTo>
                  <a:lnTo>
                    <a:pt x="925" y="1"/>
                  </a:lnTo>
                  <a:lnTo>
                    <a:pt x="777" y="186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6"/>
            <p:cNvSpPr/>
            <p:nvPr/>
          </p:nvSpPr>
          <p:spPr>
            <a:xfrm>
              <a:off x="3634794" y="4413382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48" y="185"/>
                  </a:moveTo>
                  <a:lnTo>
                    <a:pt x="925" y="185"/>
                  </a:lnTo>
                  <a:lnTo>
                    <a:pt x="7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6"/>
            <p:cNvSpPr/>
            <p:nvPr/>
          </p:nvSpPr>
          <p:spPr>
            <a:xfrm>
              <a:off x="3339092" y="4369394"/>
              <a:ext cx="12105" cy="44096"/>
            </a:xfrm>
            <a:custGeom>
              <a:avLst/>
              <a:gdLst/>
              <a:ahLst/>
              <a:cxnLst/>
              <a:rect l="l" t="t" r="r" b="b"/>
              <a:pathLst>
                <a:path w="112" h="408" extrusionOk="0">
                  <a:moveTo>
                    <a:pt x="1" y="1"/>
                  </a:moveTo>
                  <a:lnTo>
                    <a:pt x="1" y="407"/>
                  </a:lnTo>
                  <a:lnTo>
                    <a:pt x="111" y="407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6"/>
            <p:cNvSpPr/>
            <p:nvPr/>
          </p:nvSpPr>
          <p:spPr>
            <a:xfrm>
              <a:off x="3594805" y="4369394"/>
              <a:ext cx="12105" cy="44096"/>
            </a:xfrm>
            <a:custGeom>
              <a:avLst/>
              <a:gdLst/>
              <a:ahLst/>
              <a:cxnLst/>
              <a:rect l="l" t="t" r="r" b="b"/>
              <a:pathLst>
                <a:path w="112" h="408" extrusionOk="0">
                  <a:moveTo>
                    <a:pt x="1" y="1"/>
                  </a:moveTo>
                  <a:lnTo>
                    <a:pt x="1" y="407"/>
                  </a:lnTo>
                  <a:lnTo>
                    <a:pt x="112" y="407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6"/>
            <p:cNvSpPr/>
            <p:nvPr/>
          </p:nvSpPr>
          <p:spPr>
            <a:xfrm>
              <a:off x="2563956" y="4045701"/>
              <a:ext cx="343686" cy="239932"/>
            </a:xfrm>
            <a:custGeom>
              <a:avLst/>
              <a:gdLst/>
              <a:ahLst/>
              <a:cxnLst/>
              <a:rect l="l" t="t" r="r" b="b"/>
              <a:pathLst>
                <a:path w="3180" h="2220" extrusionOk="0">
                  <a:moveTo>
                    <a:pt x="814" y="592"/>
                  </a:moveTo>
                  <a:lnTo>
                    <a:pt x="74" y="1517"/>
                  </a:lnTo>
                  <a:cubicBezTo>
                    <a:pt x="0" y="1591"/>
                    <a:pt x="0" y="1702"/>
                    <a:pt x="74" y="1775"/>
                  </a:cubicBezTo>
                  <a:lnTo>
                    <a:pt x="444" y="2145"/>
                  </a:lnTo>
                  <a:cubicBezTo>
                    <a:pt x="481" y="2182"/>
                    <a:pt x="555" y="2219"/>
                    <a:pt x="629" y="2182"/>
                  </a:cubicBezTo>
                  <a:lnTo>
                    <a:pt x="3032" y="1480"/>
                  </a:lnTo>
                  <a:cubicBezTo>
                    <a:pt x="3143" y="1443"/>
                    <a:pt x="3180" y="1332"/>
                    <a:pt x="3143" y="1221"/>
                  </a:cubicBezTo>
                  <a:lnTo>
                    <a:pt x="2884" y="149"/>
                  </a:lnTo>
                  <a:cubicBezTo>
                    <a:pt x="2884" y="75"/>
                    <a:pt x="2847" y="38"/>
                    <a:pt x="2773" y="1"/>
                  </a:cubicBezTo>
                  <a:cubicBezTo>
                    <a:pt x="2736" y="1"/>
                    <a:pt x="2662" y="1"/>
                    <a:pt x="2625" y="1"/>
                  </a:cubicBezTo>
                  <a:lnTo>
                    <a:pt x="961" y="518"/>
                  </a:lnTo>
                  <a:cubicBezTo>
                    <a:pt x="888" y="518"/>
                    <a:pt x="851" y="555"/>
                    <a:pt x="814" y="592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6"/>
            <p:cNvSpPr/>
            <p:nvPr/>
          </p:nvSpPr>
          <p:spPr>
            <a:xfrm>
              <a:off x="2571954" y="4053699"/>
              <a:ext cx="327691" cy="223937"/>
            </a:xfrm>
            <a:custGeom>
              <a:avLst/>
              <a:gdLst/>
              <a:ahLst/>
              <a:cxnLst/>
              <a:rect l="l" t="t" r="r" b="b"/>
              <a:pathLst>
                <a:path w="3032" h="2072" extrusionOk="0">
                  <a:moveTo>
                    <a:pt x="814" y="518"/>
                  </a:moveTo>
                  <a:lnTo>
                    <a:pt x="74" y="1406"/>
                  </a:lnTo>
                  <a:cubicBezTo>
                    <a:pt x="0" y="1480"/>
                    <a:pt x="0" y="1628"/>
                    <a:pt x="74" y="1701"/>
                  </a:cubicBezTo>
                  <a:lnTo>
                    <a:pt x="444" y="2034"/>
                  </a:lnTo>
                  <a:cubicBezTo>
                    <a:pt x="481" y="2071"/>
                    <a:pt x="555" y="2071"/>
                    <a:pt x="629" y="2071"/>
                  </a:cubicBezTo>
                  <a:lnTo>
                    <a:pt x="2847" y="1406"/>
                  </a:lnTo>
                  <a:cubicBezTo>
                    <a:pt x="2958" y="1369"/>
                    <a:pt x="3032" y="1258"/>
                    <a:pt x="2995" y="1147"/>
                  </a:cubicBezTo>
                  <a:lnTo>
                    <a:pt x="2736" y="149"/>
                  </a:lnTo>
                  <a:cubicBezTo>
                    <a:pt x="2699" y="75"/>
                    <a:pt x="2662" y="38"/>
                    <a:pt x="2625" y="1"/>
                  </a:cubicBezTo>
                  <a:cubicBezTo>
                    <a:pt x="2588" y="1"/>
                    <a:pt x="2514" y="1"/>
                    <a:pt x="2477" y="1"/>
                  </a:cubicBezTo>
                  <a:lnTo>
                    <a:pt x="887" y="481"/>
                  </a:lnTo>
                  <a:cubicBezTo>
                    <a:pt x="851" y="481"/>
                    <a:pt x="814" y="518"/>
                    <a:pt x="814" y="5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6"/>
            <p:cNvSpPr/>
            <p:nvPr/>
          </p:nvSpPr>
          <p:spPr>
            <a:xfrm>
              <a:off x="2619832" y="4053699"/>
              <a:ext cx="235933" cy="223937"/>
            </a:xfrm>
            <a:custGeom>
              <a:avLst/>
              <a:gdLst/>
              <a:ahLst/>
              <a:cxnLst/>
              <a:rect l="l" t="t" r="r" b="b"/>
              <a:pathLst>
                <a:path w="2183" h="2072" extrusionOk="0">
                  <a:moveTo>
                    <a:pt x="1" y="2034"/>
                  </a:moveTo>
                  <a:lnTo>
                    <a:pt x="1" y="2034"/>
                  </a:lnTo>
                  <a:cubicBezTo>
                    <a:pt x="38" y="2071"/>
                    <a:pt x="149" y="2071"/>
                    <a:pt x="186" y="2071"/>
                  </a:cubicBezTo>
                  <a:lnTo>
                    <a:pt x="186" y="2071"/>
                  </a:lnTo>
                  <a:lnTo>
                    <a:pt x="1406" y="1701"/>
                  </a:lnTo>
                  <a:lnTo>
                    <a:pt x="1406" y="1701"/>
                  </a:lnTo>
                  <a:cubicBezTo>
                    <a:pt x="1443" y="1701"/>
                    <a:pt x="1517" y="1628"/>
                    <a:pt x="1517" y="1591"/>
                  </a:cubicBezTo>
                  <a:lnTo>
                    <a:pt x="2182" y="1"/>
                  </a:lnTo>
                  <a:lnTo>
                    <a:pt x="2182" y="1"/>
                  </a:lnTo>
                  <a:cubicBezTo>
                    <a:pt x="2145" y="1"/>
                    <a:pt x="2071" y="1"/>
                    <a:pt x="2034" y="1"/>
                  </a:cubicBezTo>
                  <a:lnTo>
                    <a:pt x="814" y="408"/>
                  </a:lnTo>
                  <a:lnTo>
                    <a:pt x="814" y="408"/>
                  </a:lnTo>
                  <a:cubicBezTo>
                    <a:pt x="740" y="408"/>
                    <a:pt x="703" y="444"/>
                    <a:pt x="666" y="5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6"/>
            <p:cNvSpPr/>
            <p:nvPr/>
          </p:nvSpPr>
          <p:spPr>
            <a:xfrm>
              <a:off x="2887542" y="3997822"/>
              <a:ext cx="203942" cy="187839"/>
            </a:xfrm>
            <a:custGeom>
              <a:avLst/>
              <a:gdLst/>
              <a:ahLst/>
              <a:cxnLst/>
              <a:rect l="l" t="t" r="r" b="b"/>
              <a:pathLst>
                <a:path w="1887" h="1738" extrusionOk="0">
                  <a:moveTo>
                    <a:pt x="666" y="1701"/>
                  </a:moveTo>
                  <a:lnTo>
                    <a:pt x="1739" y="1146"/>
                  </a:lnTo>
                  <a:cubicBezTo>
                    <a:pt x="1812" y="1109"/>
                    <a:pt x="1886" y="998"/>
                    <a:pt x="1849" y="925"/>
                  </a:cubicBezTo>
                  <a:lnTo>
                    <a:pt x="1739" y="222"/>
                  </a:lnTo>
                  <a:cubicBezTo>
                    <a:pt x="1702" y="111"/>
                    <a:pt x="1591" y="0"/>
                    <a:pt x="1480" y="37"/>
                  </a:cubicBezTo>
                  <a:lnTo>
                    <a:pt x="223" y="259"/>
                  </a:lnTo>
                  <a:cubicBezTo>
                    <a:pt x="75" y="259"/>
                    <a:pt x="1" y="407"/>
                    <a:pt x="38" y="518"/>
                  </a:cubicBezTo>
                  <a:lnTo>
                    <a:pt x="371" y="1590"/>
                  </a:lnTo>
                  <a:cubicBezTo>
                    <a:pt x="371" y="1627"/>
                    <a:pt x="408" y="1701"/>
                    <a:pt x="481" y="1701"/>
                  </a:cubicBezTo>
                  <a:cubicBezTo>
                    <a:pt x="555" y="1738"/>
                    <a:pt x="592" y="1738"/>
                    <a:pt x="666" y="1701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6"/>
            <p:cNvSpPr/>
            <p:nvPr/>
          </p:nvSpPr>
          <p:spPr>
            <a:xfrm>
              <a:off x="2895540" y="4005820"/>
              <a:ext cx="183948" cy="171843"/>
            </a:xfrm>
            <a:custGeom>
              <a:avLst/>
              <a:gdLst/>
              <a:ahLst/>
              <a:cxnLst/>
              <a:rect l="l" t="t" r="r" b="b"/>
              <a:pathLst>
                <a:path w="1702" h="1590" extrusionOk="0">
                  <a:moveTo>
                    <a:pt x="629" y="1590"/>
                  </a:moveTo>
                  <a:lnTo>
                    <a:pt x="1591" y="1035"/>
                  </a:lnTo>
                  <a:cubicBezTo>
                    <a:pt x="1665" y="998"/>
                    <a:pt x="1701" y="924"/>
                    <a:pt x="1701" y="851"/>
                  </a:cubicBezTo>
                  <a:lnTo>
                    <a:pt x="1554" y="185"/>
                  </a:lnTo>
                  <a:cubicBezTo>
                    <a:pt x="1554" y="74"/>
                    <a:pt x="1443" y="0"/>
                    <a:pt x="1332" y="37"/>
                  </a:cubicBezTo>
                  <a:lnTo>
                    <a:pt x="186" y="222"/>
                  </a:lnTo>
                  <a:cubicBezTo>
                    <a:pt x="112" y="222"/>
                    <a:pt x="75" y="259"/>
                    <a:pt x="38" y="333"/>
                  </a:cubicBezTo>
                  <a:cubicBezTo>
                    <a:pt x="1" y="370"/>
                    <a:pt x="1" y="444"/>
                    <a:pt x="38" y="481"/>
                  </a:cubicBezTo>
                  <a:lnTo>
                    <a:pt x="334" y="1442"/>
                  </a:lnTo>
                  <a:cubicBezTo>
                    <a:pt x="371" y="1516"/>
                    <a:pt x="407" y="1553"/>
                    <a:pt x="481" y="1590"/>
                  </a:cubicBezTo>
                  <a:cubicBezTo>
                    <a:pt x="518" y="1590"/>
                    <a:pt x="555" y="1590"/>
                    <a:pt x="629" y="15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6"/>
            <p:cNvSpPr/>
            <p:nvPr/>
          </p:nvSpPr>
          <p:spPr>
            <a:xfrm>
              <a:off x="2951524" y="4009819"/>
              <a:ext cx="127964" cy="167844"/>
            </a:xfrm>
            <a:custGeom>
              <a:avLst/>
              <a:gdLst/>
              <a:ahLst/>
              <a:cxnLst/>
              <a:rect l="l" t="t" r="r" b="b"/>
              <a:pathLst>
                <a:path w="1184" h="1553" extrusionOk="0">
                  <a:moveTo>
                    <a:pt x="74" y="1553"/>
                  </a:moveTo>
                  <a:lnTo>
                    <a:pt x="74" y="1553"/>
                  </a:lnTo>
                  <a:lnTo>
                    <a:pt x="1073" y="998"/>
                  </a:lnTo>
                  <a:lnTo>
                    <a:pt x="1073" y="998"/>
                  </a:lnTo>
                  <a:cubicBezTo>
                    <a:pt x="1147" y="961"/>
                    <a:pt x="1183" y="887"/>
                    <a:pt x="1147" y="814"/>
                  </a:cubicBezTo>
                  <a:lnTo>
                    <a:pt x="1147" y="814"/>
                  </a:lnTo>
                  <a:lnTo>
                    <a:pt x="1036" y="185"/>
                  </a:lnTo>
                  <a:lnTo>
                    <a:pt x="1036" y="185"/>
                  </a:lnTo>
                  <a:cubicBezTo>
                    <a:pt x="1036" y="74"/>
                    <a:pt x="925" y="0"/>
                    <a:pt x="814" y="0"/>
                  </a:cubicBezTo>
                  <a:lnTo>
                    <a:pt x="666" y="37"/>
                  </a:lnTo>
                  <a:lnTo>
                    <a:pt x="0" y="1553"/>
                  </a:lnTo>
                  <a:cubicBezTo>
                    <a:pt x="37" y="1553"/>
                    <a:pt x="74" y="1553"/>
                    <a:pt x="74" y="15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6"/>
            <p:cNvSpPr/>
            <p:nvPr/>
          </p:nvSpPr>
          <p:spPr>
            <a:xfrm>
              <a:off x="2647824" y="4313410"/>
              <a:ext cx="20102" cy="20102"/>
            </a:xfrm>
            <a:custGeom>
              <a:avLst/>
              <a:gdLst/>
              <a:ahLst/>
              <a:cxnLst/>
              <a:rect l="l" t="t" r="r" b="b"/>
              <a:pathLst>
                <a:path w="186" h="186" extrusionOk="0">
                  <a:moveTo>
                    <a:pt x="112" y="186"/>
                  </a:moveTo>
                  <a:cubicBezTo>
                    <a:pt x="149" y="186"/>
                    <a:pt x="185" y="149"/>
                    <a:pt x="185" y="112"/>
                  </a:cubicBezTo>
                  <a:cubicBezTo>
                    <a:pt x="185" y="38"/>
                    <a:pt x="149" y="1"/>
                    <a:pt x="112" y="1"/>
                  </a:cubicBezTo>
                  <a:cubicBezTo>
                    <a:pt x="38" y="1"/>
                    <a:pt x="1" y="38"/>
                    <a:pt x="1" y="112"/>
                  </a:cubicBezTo>
                  <a:cubicBezTo>
                    <a:pt x="1" y="149"/>
                    <a:pt x="38" y="186"/>
                    <a:pt x="112" y="186"/>
                  </a:cubicBezTo>
                  <a:close/>
                </a:path>
              </a:pathLst>
            </a:custGeom>
            <a:solidFill>
              <a:srgbClr val="5C6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6"/>
            <p:cNvSpPr/>
            <p:nvPr/>
          </p:nvSpPr>
          <p:spPr>
            <a:xfrm>
              <a:off x="2643826" y="4309411"/>
              <a:ext cx="20102" cy="20102"/>
            </a:xfrm>
            <a:custGeom>
              <a:avLst/>
              <a:gdLst/>
              <a:ahLst/>
              <a:cxnLst/>
              <a:rect l="l" t="t" r="r" b="b"/>
              <a:pathLst>
                <a:path w="186" h="186" extrusionOk="0">
                  <a:moveTo>
                    <a:pt x="112" y="186"/>
                  </a:moveTo>
                  <a:cubicBezTo>
                    <a:pt x="149" y="186"/>
                    <a:pt x="186" y="149"/>
                    <a:pt x="186" y="112"/>
                  </a:cubicBezTo>
                  <a:cubicBezTo>
                    <a:pt x="186" y="1"/>
                    <a:pt x="1" y="1"/>
                    <a:pt x="1" y="112"/>
                  </a:cubicBezTo>
                  <a:cubicBezTo>
                    <a:pt x="1" y="149"/>
                    <a:pt x="38" y="186"/>
                    <a:pt x="112" y="186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6"/>
            <p:cNvSpPr/>
            <p:nvPr/>
          </p:nvSpPr>
          <p:spPr>
            <a:xfrm>
              <a:off x="2727802" y="4385390"/>
              <a:ext cx="83976" cy="12105"/>
            </a:xfrm>
            <a:custGeom>
              <a:avLst/>
              <a:gdLst/>
              <a:ahLst/>
              <a:cxnLst/>
              <a:rect l="l" t="t" r="r" b="b"/>
              <a:pathLst>
                <a:path w="777" h="112" extrusionOk="0">
                  <a:moveTo>
                    <a:pt x="0" y="111"/>
                  </a:moveTo>
                  <a:lnTo>
                    <a:pt x="739" y="111"/>
                  </a:lnTo>
                  <a:cubicBezTo>
                    <a:pt x="739" y="111"/>
                    <a:pt x="776" y="74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6"/>
            <p:cNvSpPr/>
            <p:nvPr/>
          </p:nvSpPr>
          <p:spPr>
            <a:xfrm>
              <a:off x="2727802" y="4405384"/>
              <a:ext cx="83976" cy="8106"/>
            </a:xfrm>
            <a:custGeom>
              <a:avLst/>
              <a:gdLst/>
              <a:ahLst/>
              <a:cxnLst/>
              <a:rect l="l" t="t" r="r" b="b"/>
              <a:pathLst>
                <a:path w="777" h="75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6"/>
            <p:cNvSpPr/>
            <p:nvPr/>
          </p:nvSpPr>
          <p:spPr>
            <a:xfrm>
              <a:off x="2727802" y="4421380"/>
              <a:ext cx="83976" cy="8106"/>
            </a:xfrm>
            <a:custGeom>
              <a:avLst/>
              <a:gdLst/>
              <a:ahLst/>
              <a:cxnLst/>
              <a:rect l="l" t="t" r="r" b="b"/>
              <a:pathLst>
                <a:path w="777" h="75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6"/>
            <p:cNvSpPr/>
            <p:nvPr/>
          </p:nvSpPr>
          <p:spPr>
            <a:xfrm>
              <a:off x="2727802" y="4437375"/>
              <a:ext cx="83976" cy="7998"/>
            </a:xfrm>
            <a:custGeom>
              <a:avLst/>
              <a:gdLst/>
              <a:ahLst/>
              <a:cxnLst/>
              <a:rect l="l" t="t" r="r" b="b"/>
              <a:pathLst>
                <a:path w="777" h="74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2723803" y="4381391"/>
              <a:ext cx="91974" cy="8106"/>
            </a:xfrm>
            <a:custGeom>
              <a:avLst/>
              <a:gdLst/>
              <a:ahLst/>
              <a:cxnLst/>
              <a:rect l="l" t="t" r="r" b="b"/>
              <a:pathLst>
                <a:path w="851" h="75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74"/>
                  </a:cubicBezTo>
                  <a:lnTo>
                    <a:pt x="850" y="74"/>
                  </a:lnTo>
                  <a:lnTo>
                    <a:pt x="0" y="74"/>
                  </a:lnTo>
                  <a:lnTo>
                    <a:pt x="0" y="74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2723803" y="4397386"/>
              <a:ext cx="91974" cy="8106"/>
            </a:xfrm>
            <a:custGeom>
              <a:avLst/>
              <a:gdLst/>
              <a:ahLst/>
              <a:cxnLst/>
              <a:rect l="l" t="t" r="r" b="b"/>
              <a:pathLst>
                <a:path w="851" h="75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74"/>
                  </a:cubicBezTo>
                  <a:lnTo>
                    <a:pt x="850" y="74"/>
                  </a:lnTo>
                  <a:lnTo>
                    <a:pt x="0" y="74"/>
                  </a:lnTo>
                  <a:lnTo>
                    <a:pt x="0" y="74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2723803" y="4413382"/>
              <a:ext cx="91974" cy="12105"/>
            </a:xfrm>
            <a:custGeom>
              <a:avLst/>
              <a:gdLst/>
              <a:ahLst/>
              <a:cxnLst/>
              <a:rect l="l" t="t" r="r" b="b"/>
              <a:pathLst>
                <a:path w="851" h="112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111"/>
                  </a:cubicBezTo>
                  <a:lnTo>
                    <a:pt x="850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2723803" y="4429377"/>
              <a:ext cx="91974" cy="11997"/>
            </a:xfrm>
            <a:custGeom>
              <a:avLst/>
              <a:gdLst/>
              <a:ahLst/>
              <a:cxnLst/>
              <a:rect l="l" t="t" r="r" b="b"/>
              <a:pathLst>
                <a:path w="851" h="111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111"/>
                  </a:cubicBezTo>
                  <a:lnTo>
                    <a:pt x="850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2979516" y="4182636"/>
              <a:ext cx="95973" cy="35017"/>
            </a:xfrm>
            <a:custGeom>
              <a:avLst/>
              <a:gdLst/>
              <a:ahLst/>
              <a:cxnLst/>
              <a:rect l="l" t="t" r="r" b="b"/>
              <a:pathLst>
                <a:path w="888" h="324" extrusionOk="0">
                  <a:moveTo>
                    <a:pt x="758" y="0"/>
                  </a:moveTo>
                  <a:cubicBezTo>
                    <a:pt x="740" y="0"/>
                    <a:pt x="721" y="9"/>
                    <a:pt x="703" y="28"/>
                  </a:cubicBezTo>
                  <a:lnTo>
                    <a:pt x="111" y="176"/>
                  </a:lnTo>
                  <a:cubicBezTo>
                    <a:pt x="74" y="176"/>
                    <a:pt x="37" y="176"/>
                    <a:pt x="0" y="213"/>
                  </a:cubicBezTo>
                  <a:cubicBezTo>
                    <a:pt x="0" y="250"/>
                    <a:pt x="0" y="287"/>
                    <a:pt x="0" y="324"/>
                  </a:cubicBezTo>
                  <a:lnTo>
                    <a:pt x="74" y="324"/>
                  </a:lnTo>
                  <a:cubicBezTo>
                    <a:pt x="74" y="287"/>
                    <a:pt x="74" y="287"/>
                    <a:pt x="74" y="250"/>
                  </a:cubicBezTo>
                  <a:cubicBezTo>
                    <a:pt x="74" y="213"/>
                    <a:pt x="111" y="213"/>
                    <a:pt x="111" y="213"/>
                  </a:cubicBezTo>
                  <a:lnTo>
                    <a:pt x="740" y="65"/>
                  </a:lnTo>
                  <a:cubicBezTo>
                    <a:pt x="740" y="46"/>
                    <a:pt x="749" y="37"/>
                    <a:pt x="763" y="37"/>
                  </a:cubicBezTo>
                  <a:cubicBezTo>
                    <a:pt x="777" y="37"/>
                    <a:pt x="795" y="46"/>
                    <a:pt x="814" y="65"/>
                  </a:cubicBezTo>
                  <a:cubicBezTo>
                    <a:pt x="814" y="65"/>
                    <a:pt x="814" y="65"/>
                    <a:pt x="851" y="102"/>
                  </a:cubicBezTo>
                  <a:lnTo>
                    <a:pt x="888" y="102"/>
                  </a:lnTo>
                  <a:cubicBezTo>
                    <a:pt x="888" y="65"/>
                    <a:pt x="851" y="28"/>
                    <a:pt x="814" y="28"/>
                  </a:cubicBezTo>
                  <a:cubicBezTo>
                    <a:pt x="795" y="9"/>
                    <a:pt x="777" y="0"/>
                    <a:pt x="758" y="0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6"/>
            <p:cNvSpPr/>
            <p:nvPr/>
          </p:nvSpPr>
          <p:spPr>
            <a:xfrm>
              <a:off x="2979516" y="4193551"/>
              <a:ext cx="111968" cy="48094"/>
            </a:xfrm>
            <a:custGeom>
              <a:avLst/>
              <a:gdLst/>
              <a:ahLst/>
              <a:cxnLst/>
              <a:rect l="l" t="t" r="r" b="b"/>
              <a:pathLst>
                <a:path w="1036" h="445" extrusionOk="0">
                  <a:moveTo>
                    <a:pt x="851" y="1"/>
                  </a:moveTo>
                  <a:cubicBezTo>
                    <a:pt x="851" y="38"/>
                    <a:pt x="961" y="186"/>
                    <a:pt x="924" y="186"/>
                  </a:cubicBezTo>
                  <a:cubicBezTo>
                    <a:pt x="924" y="223"/>
                    <a:pt x="924" y="223"/>
                    <a:pt x="888" y="223"/>
                  </a:cubicBezTo>
                  <a:lnTo>
                    <a:pt x="296" y="371"/>
                  </a:lnTo>
                  <a:cubicBezTo>
                    <a:pt x="277" y="389"/>
                    <a:pt x="259" y="398"/>
                    <a:pt x="245" y="398"/>
                  </a:cubicBezTo>
                  <a:cubicBezTo>
                    <a:pt x="231" y="398"/>
                    <a:pt x="222" y="389"/>
                    <a:pt x="222" y="371"/>
                  </a:cubicBezTo>
                  <a:cubicBezTo>
                    <a:pt x="148" y="334"/>
                    <a:pt x="111" y="297"/>
                    <a:pt x="74" y="223"/>
                  </a:cubicBezTo>
                  <a:lnTo>
                    <a:pt x="0" y="223"/>
                  </a:lnTo>
                  <a:cubicBezTo>
                    <a:pt x="37" y="297"/>
                    <a:pt x="111" y="371"/>
                    <a:pt x="185" y="407"/>
                  </a:cubicBezTo>
                  <a:cubicBezTo>
                    <a:pt x="222" y="444"/>
                    <a:pt x="259" y="444"/>
                    <a:pt x="296" y="444"/>
                  </a:cubicBezTo>
                  <a:lnTo>
                    <a:pt x="888" y="297"/>
                  </a:lnTo>
                  <a:cubicBezTo>
                    <a:pt x="924" y="297"/>
                    <a:pt x="961" y="260"/>
                    <a:pt x="998" y="223"/>
                  </a:cubicBezTo>
                  <a:cubicBezTo>
                    <a:pt x="998" y="223"/>
                    <a:pt x="1035" y="223"/>
                    <a:pt x="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6"/>
            <p:cNvSpPr/>
            <p:nvPr/>
          </p:nvSpPr>
          <p:spPr>
            <a:xfrm>
              <a:off x="5512761" y="3682127"/>
              <a:ext cx="84084" cy="295808"/>
            </a:xfrm>
            <a:custGeom>
              <a:avLst/>
              <a:gdLst/>
              <a:ahLst/>
              <a:cxnLst/>
              <a:rect l="l" t="t" r="r" b="b"/>
              <a:pathLst>
                <a:path w="778" h="2737" extrusionOk="0">
                  <a:moveTo>
                    <a:pt x="444" y="1"/>
                  </a:moveTo>
                  <a:cubicBezTo>
                    <a:pt x="407" y="1"/>
                    <a:pt x="333" y="38"/>
                    <a:pt x="333" y="75"/>
                  </a:cubicBezTo>
                  <a:cubicBezTo>
                    <a:pt x="296" y="75"/>
                    <a:pt x="259" y="111"/>
                    <a:pt x="259" y="185"/>
                  </a:cubicBezTo>
                  <a:lnTo>
                    <a:pt x="1" y="2589"/>
                  </a:lnTo>
                  <a:cubicBezTo>
                    <a:pt x="1" y="2625"/>
                    <a:pt x="38" y="2662"/>
                    <a:pt x="75" y="2699"/>
                  </a:cubicBezTo>
                  <a:cubicBezTo>
                    <a:pt x="75" y="2736"/>
                    <a:pt x="112" y="2736"/>
                    <a:pt x="149" y="2736"/>
                  </a:cubicBezTo>
                  <a:lnTo>
                    <a:pt x="481" y="2736"/>
                  </a:lnTo>
                  <a:lnTo>
                    <a:pt x="481" y="2699"/>
                  </a:lnTo>
                  <a:lnTo>
                    <a:pt x="149" y="2699"/>
                  </a:lnTo>
                  <a:cubicBezTo>
                    <a:pt x="149" y="2699"/>
                    <a:pt x="112" y="2699"/>
                    <a:pt x="75" y="2662"/>
                  </a:cubicBezTo>
                  <a:cubicBezTo>
                    <a:pt x="75" y="2662"/>
                    <a:pt x="75" y="2625"/>
                    <a:pt x="75" y="2589"/>
                  </a:cubicBezTo>
                  <a:lnTo>
                    <a:pt x="296" y="185"/>
                  </a:lnTo>
                  <a:cubicBezTo>
                    <a:pt x="296" y="148"/>
                    <a:pt x="333" y="111"/>
                    <a:pt x="370" y="75"/>
                  </a:cubicBezTo>
                  <a:lnTo>
                    <a:pt x="740" y="75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6"/>
            <p:cNvSpPr/>
            <p:nvPr/>
          </p:nvSpPr>
          <p:spPr>
            <a:xfrm>
              <a:off x="5508762" y="3678128"/>
              <a:ext cx="88083" cy="295808"/>
            </a:xfrm>
            <a:custGeom>
              <a:avLst/>
              <a:gdLst/>
              <a:ahLst/>
              <a:cxnLst/>
              <a:rect l="l" t="t" r="r" b="b"/>
              <a:pathLst>
                <a:path w="815" h="2737" extrusionOk="0">
                  <a:moveTo>
                    <a:pt x="407" y="1"/>
                  </a:moveTo>
                  <a:cubicBezTo>
                    <a:pt x="370" y="1"/>
                    <a:pt x="333" y="1"/>
                    <a:pt x="296" y="38"/>
                  </a:cubicBezTo>
                  <a:cubicBezTo>
                    <a:pt x="259" y="75"/>
                    <a:pt x="222" y="112"/>
                    <a:pt x="222" y="148"/>
                  </a:cubicBezTo>
                  <a:lnTo>
                    <a:pt x="1" y="2589"/>
                  </a:lnTo>
                  <a:cubicBezTo>
                    <a:pt x="1" y="2626"/>
                    <a:pt x="1" y="2662"/>
                    <a:pt x="38" y="2699"/>
                  </a:cubicBezTo>
                  <a:cubicBezTo>
                    <a:pt x="75" y="2699"/>
                    <a:pt x="75" y="2736"/>
                    <a:pt x="149" y="2736"/>
                  </a:cubicBezTo>
                  <a:lnTo>
                    <a:pt x="518" y="2736"/>
                  </a:lnTo>
                  <a:lnTo>
                    <a:pt x="518" y="2699"/>
                  </a:lnTo>
                  <a:lnTo>
                    <a:pt x="149" y="2699"/>
                  </a:lnTo>
                  <a:cubicBezTo>
                    <a:pt x="112" y="2662"/>
                    <a:pt x="112" y="2662"/>
                    <a:pt x="75" y="2662"/>
                  </a:cubicBezTo>
                  <a:cubicBezTo>
                    <a:pt x="75" y="2626"/>
                    <a:pt x="38" y="2626"/>
                    <a:pt x="38" y="2589"/>
                  </a:cubicBezTo>
                  <a:lnTo>
                    <a:pt x="296" y="148"/>
                  </a:lnTo>
                  <a:cubicBezTo>
                    <a:pt x="296" y="112"/>
                    <a:pt x="333" y="112"/>
                    <a:pt x="333" y="75"/>
                  </a:cubicBezTo>
                  <a:cubicBezTo>
                    <a:pt x="370" y="75"/>
                    <a:pt x="370" y="38"/>
                    <a:pt x="407" y="38"/>
                  </a:cubicBezTo>
                  <a:lnTo>
                    <a:pt x="814" y="38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6"/>
            <p:cNvSpPr/>
            <p:nvPr/>
          </p:nvSpPr>
          <p:spPr>
            <a:xfrm>
              <a:off x="5412897" y="3642138"/>
              <a:ext cx="183948" cy="12105"/>
            </a:xfrm>
            <a:custGeom>
              <a:avLst/>
              <a:gdLst/>
              <a:ahLst/>
              <a:cxnLst/>
              <a:rect l="l" t="t" r="r" b="b"/>
              <a:pathLst>
                <a:path w="1702" h="112" extrusionOk="0">
                  <a:moveTo>
                    <a:pt x="1701" y="112"/>
                  </a:moveTo>
                  <a:lnTo>
                    <a:pt x="222" y="112"/>
                  </a:lnTo>
                  <a:cubicBezTo>
                    <a:pt x="148" y="112"/>
                    <a:pt x="74" y="75"/>
                    <a:pt x="0" y="1"/>
                  </a:cubicBezTo>
                  <a:lnTo>
                    <a:pt x="1701" y="1"/>
                  </a:lnTo>
                  <a:lnTo>
                    <a:pt x="1701" y="1"/>
                  </a:lnTo>
                  <a:lnTo>
                    <a:pt x="1701" y="1"/>
                  </a:lnTo>
                  <a:lnTo>
                    <a:pt x="1701" y="38"/>
                  </a:lnTo>
                  <a:cubicBezTo>
                    <a:pt x="1701" y="75"/>
                    <a:pt x="1701" y="75"/>
                    <a:pt x="1701" y="112"/>
                  </a:cubicBez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7" name="Google Shape;577;p6"/>
            <p:cNvGrpSpPr/>
            <p:nvPr/>
          </p:nvGrpSpPr>
          <p:grpSpPr>
            <a:xfrm>
              <a:off x="1465125" y="3730113"/>
              <a:ext cx="3556303" cy="283812"/>
              <a:chOff x="1465125" y="3730113"/>
              <a:chExt cx="3556303" cy="283812"/>
            </a:xfrm>
          </p:grpSpPr>
          <p:sp>
            <p:nvSpPr>
              <p:cNvPr id="578" name="Google Shape;578;p6"/>
              <p:cNvSpPr/>
              <p:nvPr/>
            </p:nvSpPr>
            <p:spPr>
              <a:xfrm>
                <a:off x="2967520" y="3841974"/>
                <a:ext cx="195836" cy="32099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297" extrusionOk="0">
                    <a:moveTo>
                      <a:pt x="1812" y="0"/>
                    </a:moveTo>
                    <a:lnTo>
                      <a:pt x="0" y="74"/>
                    </a:lnTo>
                    <a:lnTo>
                      <a:pt x="37" y="296"/>
                    </a:lnTo>
                    <a:lnTo>
                      <a:pt x="1812" y="222"/>
                    </a:lnTo>
                    <a:lnTo>
                      <a:pt x="181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>
                <a:off x="3315099" y="3825978"/>
                <a:ext cx="195945" cy="32099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297" extrusionOk="0">
                    <a:moveTo>
                      <a:pt x="1775" y="1"/>
                    </a:moveTo>
                    <a:lnTo>
                      <a:pt x="1" y="74"/>
                    </a:lnTo>
                    <a:lnTo>
                      <a:pt x="1" y="296"/>
                    </a:lnTo>
                    <a:lnTo>
                      <a:pt x="1812" y="222"/>
                    </a:lnTo>
                    <a:lnTo>
                      <a:pt x="177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6"/>
              <p:cNvSpPr/>
              <p:nvPr/>
            </p:nvSpPr>
            <p:spPr>
              <a:xfrm>
                <a:off x="1465125" y="3849972"/>
                <a:ext cx="1502493" cy="127964"/>
              </a:xfrm>
              <a:custGeom>
                <a:avLst/>
                <a:gdLst/>
                <a:ahLst/>
                <a:cxnLst/>
                <a:rect l="l" t="t" r="r" b="b"/>
                <a:pathLst>
                  <a:path w="13902" h="1184" extrusionOk="0">
                    <a:moveTo>
                      <a:pt x="185" y="629"/>
                    </a:moveTo>
                    <a:lnTo>
                      <a:pt x="13901" y="0"/>
                    </a:lnTo>
                    <a:lnTo>
                      <a:pt x="13753" y="222"/>
                    </a:lnTo>
                    <a:lnTo>
                      <a:pt x="0" y="118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6"/>
              <p:cNvSpPr/>
              <p:nvPr/>
            </p:nvSpPr>
            <p:spPr>
              <a:xfrm>
                <a:off x="3510937" y="3758105"/>
                <a:ext cx="1510491" cy="91974"/>
              </a:xfrm>
              <a:custGeom>
                <a:avLst/>
                <a:gdLst/>
                <a:ahLst/>
                <a:cxnLst/>
                <a:rect l="l" t="t" r="r" b="b"/>
                <a:pathLst>
                  <a:path w="13976" h="851" extrusionOk="0">
                    <a:moveTo>
                      <a:pt x="13716" y="0"/>
                    </a:moveTo>
                    <a:lnTo>
                      <a:pt x="0" y="629"/>
                    </a:lnTo>
                    <a:lnTo>
                      <a:pt x="185" y="850"/>
                    </a:lnTo>
                    <a:lnTo>
                      <a:pt x="13975" y="55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6"/>
              <p:cNvSpPr/>
              <p:nvPr/>
            </p:nvSpPr>
            <p:spPr>
              <a:xfrm>
                <a:off x="3163249" y="3829977"/>
                <a:ext cx="32099" cy="44096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08" extrusionOk="0">
                    <a:moveTo>
                      <a:pt x="1" y="0"/>
                    </a:moveTo>
                    <a:lnTo>
                      <a:pt x="1" y="407"/>
                    </a:lnTo>
                    <a:lnTo>
                      <a:pt x="297" y="407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6"/>
              <p:cNvSpPr/>
              <p:nvPr/>
            </p:nvSpPr>
            <p:spPr>
              <a:xfrm>
                <a:off x="3283108" y="3821980"/>
                <a:ext cx="32099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45" extrusionOk="0">
                    <a:moveTo>
                      <a:pt x="297" y="1"/>
                    </a:moveTo>
                    <a:lnTo>
                      <a:pt x="1" y="38"/>
                    </a:lnTo>
                    <a:lnTo>
                      <a:pt x="38" y="444"/>
                    </a:lnTo>
                    <a:lnTo>
                      <a:pt x="297" y="444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6"/>
              <p:cNvSpPr/>
              <p:nvPr/>
            </p:nvSpPr>
            <p:spPr>
              <a:xfrm>
                <a:off x="2947525" y="3837975"/>
                <a:ext cx="36098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334" h="445" extrusionOk="0">
                    <a:moveTo>
                      <a:pt x="0" y="0"/>
                    </a:moveTo>
                    <a:lnTo>
                      <a:pt x="37" y="444"/>
                    </a:lnTo>
                    <a:lnTo>
                      <a:pt x="333" y="407"/>
                    </a:lnTo>
                    <a:lnTo>
                      <a:pt x="29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6"/>
              <p:cNvSpPr/>
              <p:nvPr/>
            </p:nvSpPr>
            <p:spPr>
              <a:xfrm>
                <a:off x="3494941" y="3813982"/>
                <a:ext cx="32099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45" extrusionOk="0">
                    <a:moveTo>
                      <a:pt x="0" y="1"/>
                    </a:moveTo>
                    <a:lnTo>
                      <a:pt x="0" y="444"/>
                    </a:lnTo>
                    <a:lnTo>
                      <a:pt x="296" y="407"/>
                    </a:lnTo>
                    <a:lnTo>
                      <a:pt x="2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6" name="Google Shape;586;p6"/>
              <p:cNvGrpSpPr/>
              <p:nvPr/>
            </p:nvGrpSpPr>
            <p:grpSpPr>
              <a:xfrm>
                <a:off x="3171247" y="3730113"/>
                <a:ext cx="227936" cy="283812"/>
                <a:chOff x="3171247" y="3730113"/>
                <a:chExt cx="227936" cy="283812"/>
              </a:xfrm>
            </p:grpSpPr>
            <p:sp>
              <p:nvSpPr>
                <p:cNvPr id="587" name="Google Shape;587;p6"/>
                <p:cNvSpPr/>
                <p:nvPr/>
              </p:nvSpPr>
              <p:spPr>
                <a:xfrm>
                  <a:off x="3203238" y="3813982"/>
                  <a:ext cx="79977" cy="147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1369" extrusionOk="0">
                      <a:moveTo>
                        <a:pt x="1" y="38"/>
                      </a:moveTo>
                      <a:lnTo>
                        <a:pt x="666" y="1"/>
                      </a:lnTo>
                      <a:lnTo>
                        <a:pt x="740" y="1332"/>
                      </a:lnTo>
                      <a:lnTo>
                        <a:pt x="75" y="1369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6"/>
                <p:cNvSpPr/>
                <p:nvPr/>
              </p:nvSpPr>
              <p:spPr>
                <a:xfrm>
                  <a:off x="3183244" y="3877964"/>
                  <a:ext cx="115967" cy="51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481" extrusionOk="0">
                      <a:moveTo>
                        <a:pt x="1073" y="0"/>
                      </a:moveTo>
                      <a:lnTo>
                        <a:pt x="1" y="74"/>
                      </a:lnTo>
                      <a:lnTo>
                        <a:pt x="1" y="481"/>
                      </a:lnTo>
                      <a:lnTo>
                        <a:pt x="1073" y="444"/>
                      </a:lnTo>
                      <a:lnTo>
                        <a:pt x="107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6"/>
                <p:cNvSpPr/>
                <p:nvPr/>
              </p:nvSpPr>
              <p:spPr>
                <a:xfrm>
                  <a:off x="3183244" y="3885962"/>
                  <a:ext cx="115967" cy="43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407" extrusionOk="0">
                      <a:moveTo>
                        <a:pt x="1073" y="0"/>
                      </a:moveTo>
                      <a:lnTo>
                        <a:pt x="1" y="74"/>
                      </a:lnTo>
                      <a:lnTo>
                        <a:pt x="1" y="407"/>
                      </a:lnTo>
                      <a:lnTo>
                        <a:pt x="1073" y="370"/>
                      </a:lnTo>
                      <a:lnTo>
                        <a:pt x="1073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6"/>
                <p:cNvSpPr/>
                <p:nvPr/>
              </p:nvSpPr>
              <p:spPr>
                <a:xfrm>
                  <a:off x="3175246" y="3785990"/>
                  <a:ext cx="123965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297" extrusionOk="0">
                      <a:moveTo>
                        <a:pt x="1147" y="1"/>
                      </a:moveTo>
                      <a:lnTo>
                        <a:pt x="1" y="75"/>
                      </a:lnTo>
                      <a:lnTo>
                        <a:pt x="1" y="297"/>
                      </a:lnTo>
                      <a:lnTo>
                        <a:pt x="1147" y="260"/>
                      </a:lnTo>
                      <a:lnTo>
                        <a:pt x="114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6"/>
                <p:cNvSpPr/>
                <p:nvPr/>
              </p:nvSpPr>
              <p:spPr>
                <a:xfrm>
                  <a:off x="3275218" y="3750108"/>
                  <a:ext cx="123965" cy="31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296" extrusionOk="0">
                      <a:moveTo>
                        <a:pt x="1146" y="0"/>
                      </a:moveTo>
                      <a:lnTo>
                        <a:pt x="0" y="74"/>
                      </a:lnTo>
                      <a:lnTo>
                        <a:pt x="0" y="296"/>
                      </a:lnTo>
                      <a:lnTo>
                        <a:pt x="1146" y="259"/>
                      </a:lnTo>
                      <a:lnTo>
                        <a:pt x="114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6"/>
                <p:cNvSpPr/>
                <p:nvPr/>
              </p:nvSpPr>
              <p:spPr>
                <a:xfrm>
                  <a:off x="3171247" y="3754107"/>
                  <a:ext cx="127964" cy="23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" h="222" extrusionOk="0">
                      <a:moveTo>
                        <a:pt x="1184" y="0"/>
                      </a:moveTo>
                      <a:lnTo>
                        <a:pt x="1" y="37"/>
                      </a:lnTo>
                      <a:lnTo>
                        <a:pt x="38" y="222"/>
                      </a:lnTo>
                      <a:lnTo>
                        <a:pt x="1184" y="185"/>
                      </a:lnTo>
                      <a:lnTo>
                        <a:pt x="11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3" name="Google Shape;593;p6"/>
                <p:cNvSpPr/>
                <p:nvPr/>
              </p:nvSpPr>
              <p:spPr>
                <a:xfrm>
                  <a:off x="3183244" y="3773993"/>
                  <a:ext cx="107969" cy="2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186" extrusionOk="0">
                      <a:moveTo>
                        <a:pt x="999" y="1"/>
                      </a:moveTo>
                      <a:lnTo>
                        <a:pt x="1" y="38"/>
                      </a:lnTo>
                      <a:lnTo>
                        <a:pt x="1" y="186"/>
                      </a:lnTo>
                      <a:lnTo>
                        <a:pt x="999" y="112"/>
                      </a:lnTo>
                      <a:lnTo>
                        <a:pt x="99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4" name="Google Shape;594;p6"/>
                <p:cNvSpPr/>
                <p:nvPr/>
              </p:nvSpPr>
              <p:spPr>
                <a:xfrm>
                  <a:off x="3179245" y="3730113"/>
                  <a:ext cx="111968" cy="2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186" extrusionOk="0">
                      <a:moveTo>
                        <a:pt x="999" y="0"/>
                      </a:moveTo>
                      <a:lnTo>
                        <a:pt x="1" y="74"/>
                      </a:lnTo>
                      <a:lnTo>
                        <a:pt x="1" y="185"/>
                      </a:lnTo>
                      <a:lnTo>
                        <a:pt x="1036" y="148"/>
                      </a:lnTo>
                      <a:lnTo>
                        <a:pt x="99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5" name="Google Shape;595;p6"/>
                <p:cNvSpPr/>
                <p:nvPr/>
              </p:nvSpPr>
              <p:spPr>
                <a:xfrm>
                  <a:off x="3187243" y="3841974"/>
                  <a:ext cx="207941" cy="171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4" h="1591" extrusionOk="0">
                      <a:moveTo>
                        <a:pt x="38" y="1590"/>
                      </a:moveTo>
                      <a:lnTo>
                        <a:pt x="1" y="1479"/>
                      </a:lnTo>
                      <a:lnTo>
                        <a:pt x="186" y="185"/>
                      </a:lnTo>
                      <a:lnTo>
                        <a:pt x="851" y="0"/>
                      </a:lnTo>
                      <a:lnTo>
                        <a:pt x="1886" y="888"/>
                      </a:lnTo>
                      <a:lnTo>
                        <a:pt x="1923" y="99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6" name="Google Shape;596;p6"/>
                <p:cNvSpPr/>
                <p:nvPr/>
              </p:nvSpPr>
              <p:spPr>
                <a:xfrm>
                  <a:off x="3187243" y="3825978"/>
                  <a:ext cx="203942" cy="17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" h="1628" extrusionOk="0">
                      <a:moveTo>
                        <a:pt x="1" y="1627"/>
                      </a:moveTo>
                      <a:lnTo>
                        <a:pt x="1" y="1516"/>
                      </a:lnTo>
                      <a:lnTo>
                        <a:pt x="149" y="185"/>
                      </a:lnTo>
                      <a:lnTo>
                        <a:pt x="814" y="1"/>
                      </a:lnTo>
                      <a:lnTo>
                        <a:pt x="1812" y="962"/>
                      </a:lnTo>
                      <a:lnTo>
                        <a:pt x="1886" y="103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7" name="Google Shape;597;p6"/>
                <p:cNvSpPr/>
                <p:nvPr/>
              </p:nvSpPr>
              <p:spPr>
                <a:xfrm>
                  <a:off x="3191242" y="3845973"/>
                  <a:ext cx="139960" cy="143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" h="1332" extrusionOk="0">
                      <a:moveTo>
                        <a:pt x="1258" y="814"/>
                      </a:moveTo>
                      <a:lnTo>
                        <a:pt x="1184" y="740"/>
                      </a:lnTo>
                      <a:lnTo>
                        <a:pt x="629" y="925"/>
                      </a:lnTo>
                      <a:lnTo>
                        <a:pt x="629" y="999"/>
                      </a:lnTo>
                      <a:close/>
                      <a:moveTo>
                        <a:pt x="629" y="1109"/>
                      </a:moveTo>
                      <a:lnTo>
                        <a:pt x="629" y="1036"/>
                      </a:lnTo>
                      <a:lnTo>
                        <a:pt x="1258" y="814"/>
                      </a:lnTo>
                      <a:lnTo>
                        <a:pt x="1295" y="888"/>
                      </a:lnTo>
                      <a:close/>
                      <a:moveTo>
                        <a:pt x="629" y="925"/>
                      </a:moveTo>
                      <a:lnTo>
                        <a:pt x="629" y="851"/>
                      </a:lnTo>
                      <a:lnTo>
                        <a:pt x="1147" y="666"/>
                      </a:lnTo>
                      <a:lnTo>
                        <a:pt x="1184" y="740"/>
                      </a:lnTo>
                      <a:close/>
                      <a:moveTo>
                        <a:pt x="629" y="814"/>
                      </a:moveTo>
                      <a:lnTo>
                        <a:pt x="629" y="740"/>
                      </a:lnTo>
                      <a:lnTo>
                        <a:pt x="1073" y="592"/>
                      </a:lnTo>
                      <a:lnTo>
                        <a:pt x="1110" y="666"/>
                      </a:lnTo>
                      <a:close/>
                      <a:moveTo>
                        <a:pt x="629" y="740"/>
                      </a:moveTo>
                      <a:lnTo>
                        <a:pt x="1073" y="592"/>
                      </a:lnTo>
                      <a:lnTo>
                        <a:pt x="1036" y="518"/>
                      </a:lnTo>
                      <a:lnTo>
                        <a:pt x="629" y="666"/>
                      </a:lnTo>
                      <a:lnTo>
                        <a:pt x="629" y="740"/>
                      </a:lnTo>
                      <a:close/>
                      <a:moveTo>
                        <a:pt x="629" y="629"/>
                      </a:moveTo>
                      <a:lnTo>
                        <a:pt x="999" y="518"/>
                      </a:lnTo>
                      <a:lnTo>
                        <a:pt x="962" y="444"/>
                      </a:lnTo>
                      <a:lnTo>
                        <a:pt x="629" y="555"/>
                      </a:lnTo>
                      <a:close/>
                      <a:moveTo>
                        <a:pt x="629" y="555"/>
                      </a:moveTo>
                      <a:lnTo>
                        <a:pt x="629" y="481"/>
                      </a:lnTo>
                      <a:lnTo>
                        <a:pt x="925" y="370"/>
                      </a:lnTo>
                      <a:lnTo>
                        <a:pt x="962" y="444"/>
                      </a:lnTo>
                      <a:close/>
                      <a:moveTo>
                        <a:pt x="629" y="444"/>
                      </a:moveTo>
                      <a:lnTo>
                        <a:pt x="888" y="370"/>
                      </a:lnTo>
                      <a:lnTo>
                        <a:pt x="851" y="296"/>
                      </a:lnTo>
                      <a:lnTo>
                        <a:pt x="629" y="370"/>
                      </a:lnTo>
                      <a:close/>
                      <a:moveTo>
                        <a:pt x="629" y="333"/>
                      </a:moveTo>
                      <a:lnTo>
                        <a:pt x="629" y="296"/>
                      </a:lnTo>
                      <a:lnTo>
                        <a:pt x="814" y="222"/>
                      </a:lnTo>
                      <a:lnTo>
                        <a:pt x="851" y="296"/>
                      </a:lnTo>
                      <a:close/>
                      <a:moveTo>
                        <a:pt x="629" y="259"/>
                      </a:moveTo>
                      <a:lnTo>
                        <a:pt x="777" y="222"/>
                      </a:lnTo>
                      <a:lnTo>
                        <a:pt x="740" y="148"/>
                      </a:lnTo>
                      <a:lnTo>
                        <a:pt x="629" y="185"/>
                      </a:lnTo>
                      <a:lnTo>
                        <a:pt x="629" y="259"/>
                      </a:lnTo>
                      <a:close/>
                      <a:moveTo>
                        <a:pt x="629" y="148"/>
                      </a:moveTo>
                      <a:lnTo>
                        <a:pt x="629" y="111"/>
                      </a:lnTo>
                      <a:lnTo>
                        <a:pt x="703" y="111"/>
                      </a:lnTo>
                      <a:lnTo>
                        <a:pt x="703" y="148"/>
                      </a:lnTo>
                      <a:lnTo>
                        <a:pt x="629" y="185"/>
                      </a:lnTo>
                      <a:close/>
                      <a:moveTo>
                        <a:pt x="629" y="74"/>
                      </a:moveTo>
                      <a:lnTo>
                        <a:pt x="629" y="0"/>
                      </a:lnTo>
                      <a:lnTo>
                        <a:pt x="629" y="0"/>
                      </a:lnTo>
                      <a:lnTo>
                        <a:pt x="629" y="37"/>
                      </a:lnTo>
                      <a:close/>
                      <a:moveTo>
                        <a:pt x="629" y="925"/>
                      </a:moveTo>
                      <a:lnTo>
                        <a:pt x="1" y="1109"/>
                      </a:lnTo>
                      <a:lnTo>
                        <a:pt x="1" y="1220"/>
                      </a:lnTo>
                      <a:lnTo>
                        <a:pt x="629" y="999"/>
                      </a:lnTo>
                      <a:lnTo>
                        <a:pt x="629" y="925"/>
                      </a:lnTo>
                      <a:close/>
                      <a:moveTo>
                        <a:pt x="629" y="0"/>
                      </a:moveTo>
                      <a:lnTo>
                        <a:pt x="629" y="74"/>
                      </a:lnTo>
                      <a:lnTo>
                        <a:pt x="75" y="222"/>
                      </a:lnTo>
                      <a:lnTo>
                        <a:pt x="75" y="148"/>
                      </a:lnTo>
                      <a:lnTo>
                        <a:pt x="592" y="0"/>
                      </a:lnTo>
                      <a:close/>
                      <a:moveTo>
                        <a:pt x="629" y="111"/>
                      </a:moveTo>
                      <a:lnTo>
                        <a:pt x="112" y="259"/>
                      </a:lnTo>
                      <a:lnTo>
                        <a:pt x="112" y="296"/>
                      </a:lnTo>
                      <a:lnTo>
                        <a:pt x="629" y="148"/>
                      </a:lnTo>
                      <a:lnTo>
                        <a:pt x="629" y="111"/>
                      </a:lnTo>
                      <a:close/>
                      <a:moveTo>
                        <a:pt x="629" y="185"/>
                      </a:moveTo>
                      <a:lnTo>
                        <a:pt x="75" y="370"/>
                      </a:lnTo>
                      <a:lnTo>
                        <a:pt x="75" y="407"/>
                      </a:lnTo>
                      <a:lnTo>
                        <a:pt x="629" y="259"/>
                      </a:lnTo>
                      <a:lnTo>
                        <a:pt x="629" y="222"/>
                      </a:lnTo>
                      <a:close/>
                      <a:moveTo>
                        <a:pt x="629" y="296"/>
                      </a:moveTo>
                      <a:lnTo>
                        <a:pt x="629" y="333"/>
                      </a:lnTo>
                      <a:lnTo>
                        <a:pt x="75" y="518"/>
                      </a:lnTo>
                      <a:lnTo>
                        <a:pt x="75" y="444"/>
                      </a:lnTo>
                      <a:lnTo>
                        <a:pt x="629" y="296"/>
                      </a:lnTo>
                      <a:close/>
                      <a:moveTo>
                        <a:pt x="629" y="370"/>
                      </a:moveTo>
                      <a:lnTo>
                        <a:pt x="629" y="444"/>
                      </a:lnTo>
                      <a:lnTo>
                        <a:pt x="75" y="592"/>
                      </a:lnTo>
                      <a:lnTo>
                        <a:pt x="75" y="555"/>
                      </a:lnTo>
                      <a:lnTo>
                        <a:pt x="629" y="370"/>
                      </a:lnTo>
                      <a:close/>
                      <a:moveTo>
                        <a:pt x="629" y="481"/>
                      </a:moveTo>
                      <a:lnTo>
                        <a:pt x="38" y="666"/>
                      </a:lnTo>
                      <a:lnTo>
                        <a:pt x="38" y="740"/>
                      </a:lnTo>
                      <a:lnTo>
                        <a:pt x="629" y="555"/>
                      </a:lnTo>
                      <a:lnTo>
                        <a:pt x="629" y="481"/>
                      </a:lnTo>
                      <a:close/>
                      <a:moveTo>
                        <a:pt x="629" y="555"/>
                      </a:moveTo>
                      <a:lnTo>
                        <a:pt x="38" y="740"/>
                      </a:lnTo>
                      <a:lnTo>
                        <a:pt x="38" y="814"/>
                      </a:lnTo>
                      <a:lnTo>
                        <a:pt x="629" y="629"/>
                      </a:lnTo>
                      <a:lnTo>
                        <a:pt x="629" y="555"/>
                      </a:lnTo>
                      <a:close/>
                      <a:moveTo>
                        <a:pt x="629" y="666"/>
                      </a:moveTo>
                      <a:lnTo>
                        <a:pt x="629" y="740"/>
                      </a:lnTo>
                      <a:lnTo>
                        <a:pt x="38" y="888"/>
                      </a:lnTo>
                      <a:lnTo>
                        <a:pt x="38" y="814"/>
                      </a:lnTo>
                      <a:lnTo>
                        <a:pt x="629" y="666"/>
                      </a:lnTo>
                      <a:close/>
                      <a:moveTo>
                        <a:pt x="629" y="740"/>
                      </a:moveTo>
                      <a:lnTo>
                        <a:pt x="629" y="814"/>
                      </a:lnTo>
                      <a:lnTo>
                        <a:pt x="1" y="999"/>
                      </a:lnTo>
                      <a:lnTo>
                        <a:pt x="1" y="925"/>
                      </a:lnTo>
                      <a:lnTo>
                        <a:pt x="592" y="740"/>
                      </a:lnTo>
                      <a:close/>
                      <a:moveTo>
                        <a:pt x="629" y="851"/>
                      </a:moveTo>
                      <a:lnTo>
                        <a:pt x="629" y="925"/>
                      </a:lnTo>
                      <a:lnTo>
                        <a:pt x="1" y="1109"/>
                      </a:lnTo>
                      <a:lnTo>
                        <a:pt x="1" y="1036"/>
                      </a:lnTo>
                      <a:lnTo>
                        <a:pt x="592" y="851"/>
                      </a:lnTo>
                      <a:close/>
                      <a:moveTo>
                        <a:pt x="629" y="999"/>
                      </a:moveTo>
                      <a:lnTo>
                        <a:pt x="629" y="1146"/>
                      </a:lnTo>
                      <a:lnTo>
                        <a:pt x="1" y="1331"/>
                      </a:lnTo>
                      <a:lnTo>
                        <a:pt x="1" y="12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98" name="Google Shape;598;p6"/>
              <p:cNvGrpSpPr/>
              <p:nvPr/>
            </p:nvGrpSpPr>
            <p:grpSpPr>
              <a:xfrm>
                <a:off x="4370050" y="3758105"/>
                <a:ext cx="611398" cy="51985"/>
                <a:chOff x="4370050" y="3758105"/>
                <a:chExt cx="611398" cy="51985"/>
              </a:xfrm>
            </p:grpSpPr>
            <p:sp>
              <p:nvSpPr>
                <p:cNvPr id="599" name="Google Shape;599;p6"/>
                <p:cNvSpPr/>
                <p:nvPr/>
              </p:nvSpPr>
              <p:spPr>
                <a:xfrm>
                  <a:off x="4953348" y="3758105"/>
                  <a:ext cx="28100" cy="399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370" extrusionOk="0">
                      <a:moveTo>
                        <a:pt x="112" y="0"/>
                      </a:moveTo>
                      <a:lnTo>
                        <a:pt x="260" y="333"/>
                      </a:lnTo>
                      <a:lnTo>
                        <a:pt x="149" y="370"/>
                      </a:lnTo>
                      <a:lnTo>
                        <a:pt x="1" y="3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0" name="Google Shape;600;p6"/>
                <p:cNvSpPr/>
                <p:nvPr/>
              </p:nvSpPr>
              <p:spPr>
                <a:xfrm>
                  <a:off x="4901471" y="3761996"/>
                  <a:ext cx="23993" cy="36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334" extrusionOk="0">
                      <a:moveTo>
                        <a:pt x="111" y="1"/>
                      </a:moveTo>
                      <a:lnTo>
                        <a:pt x="222" y="334"/>
                      </a:lnTo>
                      <a:lnTo>
                        <a:pt x="148" y="334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1" name="Google Shape;601;p6"/>
                <p:cNvSpPr/>
                <p:nvPr/>
              </p:nvSpPr>
              <p:spPr>
                <a:xfrm>
                  <a:off x="4849485" y="3765995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74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2" name="Google Shape;602;p6"/>
                <p:cNvSpPr/>
                <p:nvPr/>
              </p:nvSpPr>
              <p:spPr>
                <a:xfrm>
                  <a:off x="4793501" y="3765995"/>
                  <a:ext cx="24101" cy="36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334" extrusionOk="0">
                      <a:moveTo>
                        <a:pt x="112" y="1"/>
                      </a:moveTo>
                      <a:lnTo>
                        <a:pt x="223" y="297"/>
                      </a:lnTo>
                      <a:lnTo>
                        <a:pt x="149" y="33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3" name="Google Shape;603;p6"/>
                <p:cNvSpPr/>
                <p:nvPr/>
              </p:nvSpPr>
              <p:spPr>
                <a:xfrm>
                  <a:off x="4741623" y="3769994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111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4" name="Google Shape;604;p6"/>
                <p:cNvSpPr/>
                <p:nvPr/>
              </p:nvSpPr>
              <p:spPr>
                <a:xfrm>
                  <a:off x="4689637" y="3769994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75" y="1"/>
                      </a:moveTo>
                      <a:lnTo>
                        <a:pt x="222" y="297"/>
                      </a:lnTo>
                      <a:lnTo>
                        <a:pt x="112" y="297"/>
                      </a:lnTo>
                      <a:lnTo>
                        <a:pt x="1" y="3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5" name="Google Shape;605;p6"/>
                <p:cNvSpPr/>
                <p:nvPr/>
              </p:nvSpPr>
              <p:spPr>
                <a:xfrm>
                  <a:off x="4633761" y="3773993"/>
                  <a:ext cx="23993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297" extrusionOk="0">
                      <a:moveTo>
                        <a:pt x="111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6" name="Google Shape;606;p6"/>
                <p:cNvSpPr/>
                <p:nvPr/>
              </p:nvSpPr>
              <p:spPr>
                <a:xfrm>
                  <a:off x="4581775" y="3777992"/>
                  <a:ext cx="24101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60" extrusionOk="0">
                      <a:moveTo>
                        <a:pt x="111" y="1"/>
                      </a:moveTo>
                      <a:lnTo>
                        <a:pt x="222" y="260"/>
                      </a:lnTo>
                      <a:lnTo>
                        <a:pt x="111" y="26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7" name="Google Shape;607;p6"/>
                <p:cNvSpPr/>
                <p:nvPr/>
              </p:nvSpPr>
              <p:spPr>
                <a:xfrm>
                  <a:off x="4529790" y="3777992"/>
                  <a:ext cx="20102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60" extrusionOk="0">
                      <a:moveTo>
                        <a:pt x="75" y="1"/>
                      </a:moveTo>
                      <a:lnTo>
                        <a:pt x="186" y="260"/>
                      </a:lnTo>
                      <a:lnTo>
                        <a:pt x="112" y="26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" name="Google Shape;608;p6"/>
                <p:cNvSpPr/>
                <p:nvPr/>
              </p:nvSpPr>
              <p:spPr>
                <a:xfrm>
                  <a:off x="4473913" y="3781991"/>
                  <a:ext cx="24101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60" extrusionOk="0">
                      <a:moveTo>
                        <a:pt x="111" y="1"/>
                      </a:moveTo>
                      <a:lnTo>
                        <a:pt x="222" y="260"/>
                      </a:lnTo>
                      <a:lnTo>
                        <a:pt x="111" y="26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" name="Google Shape;609;p6"/>
                <p:cNvSpPr/>
                <p:nvPr/>
              </p:nvSpPr>
              <p:spPr>
                <a:xfrm>
                  <a:off x="4421928" y="3781991"/>
                  <a:ext cx="20102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60" extrusionOk="0">
                      <a:moveTo>
                        <a:pt x="112" y="1"/>
                      </a:moveTo>
                      <a:lnTo>
                        <a:pt x="185" y="260"/>
                      </a:lnTo>
                      <a:lnTo>
                        <a:pt x="112" y="260"/>
                      </a:lnTo>
                      <a:lnTo>
                        <a:pt x="1" y="3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0" name="Google Shape;610;p6"/>
                <p:cNvSpPr/>
                <p:nvPr/>
              </p:nvSpPr>
              <p:spPr>
                <a:xfrm>
                  <a:off x="4370050" y="3785990"/>
                  <a:ext cx="19994" cy="24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" h="223" extrusionOk="0">
                      <a:moveTo>
                        <a:pt x="74" y="1"/>
                      </a:moveTo>
                      <a:lnTo>
                        <a:pt x="185" y="223"/>
                      </a:lnTo>
                      <a:lnTo>
                        <a:pt x="74" y="223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11" name="Google Shape;611;p6"/>
          <p:cNvGrpSpPr/>
          <p:nvPr/>
        </p:nvGrpSpPr>
        <p:grpSpPr>
          <a:xfrm rot="-6226845">
            <a:off x="7623652" y="439721"/>
            <a:ext cx="364410" cy="364410"/>
            <a:chOff x="3827550" y="1325975"/>
            <a:chExt cx="492650" cy="492650"/>
          </a:xfrm>
        </p:grpSpPr>
        <p:sp>
          <p:nvSpPr>
            <p:cNvPr id="612" name="Google Shape;612;p6"/>
            <p:cNvSpPr/>
            <p:nvPr/>
          </p:nvSpPr>
          <p:spPr>
            <a:xfrm>
              <a:off x="3827550" y="1334300"/>
              <a:ext cx="367875" cy="302250"/>
            </a:xfrm>
            <a:custGeom>
              <a:avLst/>
              <a:gdLst/>
              <a:ahLst/>
              <a:cxnLst/>
              <a:rect l="l" t="t" r="r" b="b"/>
              <a:pathLst>
                <a:path w="14715" h="12090" extrusionOk="0">
                  <a:moveTo>
                    <a:pt x="7358" y="12090"/>
                  </a:moveTo>
                  <a:cubicBezTo>
                    <a:pt x="11387" y="12090"/>
                    <a:pt x="14715" y="9354"/>
                    <a:pt x="14715" y="6026"/>
                  </a:cubicBezTo>
                  <a:cubicBezTo>
                    <a:pt x="14715" y="2699"/>
                    <a:pt x="11387" y="0"/>
                    <a:pt x="7358" y="0"/>
                  </a:cubicBezTo>
                  <a:cubicBezTo>
                    <a:pt x="3291" y="0"/>
                    <a:pt x="0" y="2699"/>
                    <a:pt x="0" y="6026"/>
                  </a:cubicBezTo>
                  <a:cubicBezTo>
                    <a:pt x="0" y="9354"/>
                    <a:pt x="3291" y="12090"/>
                    <a:pt x="7358" y="1209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3827550" y="1333375"/>
              <a:ext cx="342000" cy="275450"/>
            </a:xfrm>
            <a:custGeom>
              <a:avLst/>
              <a:gdLst/>
              <a:ahLst/>
              <a:cxnLst/>
              <a:rect l="l" t="t" r="r" b="b"/>
              <a:pathLst>
                <a:path w="13680" h="11018" extrusionOk="0">
                  <a:moveTo>
                    <a:pt x="7358" y="37"/>
                  </a:moveTo>
                  <a:cubicBezTo>
                    <a:pt x="9317" y="0"/>
                    <a:pt x="11203" y="666"/>
                    <a:pt x="12718" y="1960"/>
                  </a:cubicBezTo>
                  <a:cubicBezTo>
                    <a:pt x="13347" y="2810"/>
                    <a:pt x="13680" y="3882"/>
                    <a:pt x="13680" y="4954"/>
                  </a:cubicBezTo>
                  <a:cubicBezTo>
                    <a:pt x="13680" y="8282"/>
                    <a:pt x="10389" y="10981"/>
                    <a:pt x="6359" y="10981"/>
                  </a:cubicBezTo>
                  <a:cubicBezTo>
                    <a:pt x="4363" y="11018"/>
                    <a:pt x="2477" y="10352"/>
                    <a:pt x="962" y="9058"/>
                  </a:cubicBezTo>
                  <a:cubicBezTo>
                    <a:pt x="333" y="8208"/>
                    <a:pt x="0" y="7136"/>
                    <a:pt x="0" y="6063"/>
                  </a:cubicBezTo>
                  <a:cubicBezTo>
                    <a:pt x="0" y="2736"/>
                    <a:pt x="3291" y="37"/>
                    <a:pt x="7358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4068775" y="1325975"/>
              <a:ext cx="251425" cy="215375"/>
            </a:xfrm>
            <a:custGeom>
              <a:avLst/>
              <a:gdLst/>
              <a:ahLst/>
              <a:cxnLst/>
              <a:rect l="l" t="t" r="r" b="b"/>
              <a:pathLst>
                <a:path w="10057" h="8615" extrusionOk="0">
                  <a:moveTo>
                    <a:pt x="5029" y="8615"/>
                  </a:moveTo>
                  <a:cubicBezTo>
                    <a:pt x="7802" y="8615"/>
                    <a:pt x="10057" y="6692"/>
                    <a:pt x="10057" y="4326"/>
                  </a:cubicBezTo>
                  <a:cubicBezTo>
                    <a:pt x="10057" y="1923"/>
                    <a:pt x="7802" y="1"/>
                    <a:pt x="5029" y="1"/>
                  </a:cubicBezTo>
                  <a:cubicBezTo>
                    <a:pt x="2256" y="1"/>
                    <a:pt x="1" y="1960"/>
                    <a:pt x="1" y="4326"/>
                  </a:cubicBezTo>
                  <a:cubicBezTo>
                    <a:pt x="1" y="6692"/>
                    <a:pt x="2293" y="8615"/>
                    <a:pt x="5029" y="86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3982825" y="1560750"/>
              <a:ext cx="318900" cy="257875"/>
            </a:xfrm>
            <a:custGeom>
              <a:avLst/>
              <a:gdLst/>
              <a:ahLst/>
              <a:cxnLst/>
              <a:rect l="l" t="t" r="r" b="b"/>
              <a:pathLst>
                <a:path w="12756" h="10315" extrusionOk="0">
                  <a:moveTo>
                    <a:pt x="6359" y="10315"/>
                  </a:moveTo>
                  <a:cubicBezTo>
                    <a:pt x="9872" y="10315"/>
                    <a:pt x="12755" y="8023"/>
                    <a:pt x="12755" y="5176"/>
                  </a:cubicBezTo>
                  <a:cubicBezTo>
                    <a:pt x="12755" y="2292"/>
                    <a:pt x="9872" y="0"/>
                    <a:pt x="6359" y="0"/>
                  </a:cubicBezTo>
                  <a:cubicBezTo>
                    <a:pt x="2847" y="0"/>
                    <a:pt x="1" y="2292"/>
                    <a:pt x="1" y="5176"/>
                  </a:cubicBezTo>
                  <a:cubicBezTo>
                    <a:pt x="1" y="8023"/>
                    <a:pt x="2847" y="10315"/>
                    <a:pt x="6359" y="10315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3982825" y="1560750"/>
              <a:ext cx="303175" cy="223675"/>
            </a:xfrm>
            <a:custGeom>
              <a:avLst/>
              <a:gdLst/>
              <a:ahLst/>
              <a:cxnLst/>
              <a:rect l="l" t="t" r="r" b="b"/>
              <a:pathLst>
                <a:path w="12127" h="8947" extrusionOk="0">
                  <a:moveTo>
                    <a:pt x="6359" y="0"/>
                  </a:moveTo>
                  <a:cubicBezTo>
                    <a:pt x="8800" y="0"/>
                    <a:pt x="10944" y="1109"/>
                    <a:pt x="12016" y="2773"/>
                  </a:cubicBezTo>
                  <a:cubicBezTo>
                    <a:pt x="12090" y="3106"/>
                    <a:pt x="12127" y="3438"/>
                    <a:pt x="12127" y="3771"/>
                  </a:cubicBezTo>
                  <a:cubicBezTo>
                    <a:pt x="12127" y="6618"/>
                    <a:pt x="9280" y="8947"/>
                    <a:pt x="5731" y="8947"/>
                  </a:cubicBezTo>
                  <a:cubicBezTo>
                    <a:pt x="3291" y="8947"/>
                    <a:pt x="1184" y="7838"/>
                    <a:pt x="111" y="6211"/>
                  </a:cubicBezTo>
                  <a:cubicBezTo>
                    <a:pt x="38" y="5878"/>
                    <a:pt x="1" y="5509"/>
                    <a:pt x="1" y="5176"/>
                  </a:cubicBezTo>
                  <a:cubicBezTo>
                    <a:pt x="1" y="2292"/>
                    <a:pt x="2847" y="0"/>
                    <a:pt x="63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3895025" y="1555200"/>
              <a:ext cx="181175" cy="146975"/>
            </a:xfrm>
            <a:custGeom>
              <a:avLst/>
              <a:gdLst/>
              <a:ahLst/>
              <a:cxnLst/>
              <a:rect l="l" t="t" r="r" b="b"/>
              <a:pathLst>
                <a:path w="7247" h="5879" extrusionOk="0">
                  <a:moveTo>
                    <a:pt x="3623" y="0"/>
                  </a:moveTo>
                  <a:cubicBezTo>
                    <a:pt x="1627" y="0"/>
                    <a:pt x="0" y="1331"/>
                    <a:pt x="0" y="2958"/>
                  </a:cubicBezTo>
                  <a:cubicBezTo>
                    <a:pt x="0" y="4548"/>
                    <a:pt x="1627" y="5879"/>
                    <a:pt x="3623" y="5879"/>
                  </a:cubicBezTo>
                  <a:cubicBezTo>
                    <a:pt x="5620" y="5879"/>
                    <a:pt x="7247" y="4548"/>
                    <a:pt x="7247" y="2958"/>
                  </a:cubicBezTo>
                  <a:cubicBezTo>
                    <a:pt x="7247" y="1331"/>
                    <a:pt x="5620" y="0"/>
                    <a:pt x="3623" y="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3895025" y="1554275"/>
              <a:ext cx="171925" cy="128500"/>
            </a:xfrm>
            <a:custGeom>
              <a:avLst/>
              <a:gdLst/>
              <a:ahLst/>
              <a:cxnLst/>
              <a:rect l="l" t="t" r="r" b="b"/>
              <a:pathLst>
                <a:path w="6877" h="5140" extrusionOk="0">
                  <a:moveTo>
                    <a:pt x="3623" y="37"/>
                  </a:moveTo>
                  <a:cubicBezTo>
                    <a:pt x="4880" y="0"/>
                    <a:pt x="6064" y="592"/>
                    <a:pt x="6803" y="1590"/>
                  </a:cubicBezTo>
                  <a:cubicBezTo>
                    <a:pt x="6877" y="1775"/>
                    <a:pt x="6877" y="1960"/>
                    <a:pt x="6877" y="2182"/>
                  </a:cubicBezTo>
                  <a:cubicBezTo>
                    <a:pt x="6877" y="3808"/>
                    <a:pt x="5287" y="5102"/>
                    <a:pt x="3291" y="5102"/>
                  </a:cubicBezTo>
                  <a:cubicBezTo>
                    <a:pt x="2034" y="5139"/>
                    <a:pt x="814" y="4548"/>
                    <a:pt x="74" y="3549"/>
                  </a:cubicBezTo>
                  <a:cubicBezTo>
                    <a:pt x="37" y="3365"/>
                    <a:pt x="0" y="3180"/>
                    <a:pt x="0" y="2958"/>
                  </a:cubicBezTo>
                  <a:cubicBezTo>
                    <a:pt x="0" y="1368"/>
                    <a:pt x="1627" y="37"/>
                    <a:pt x="3623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3" name="Google Shape;763;p9"/>
          <p:cNvGrpSpPr/>
          <p:nvPr/>
        </p:nvGrpSpPr>
        <p:grpSpPr>
          <a:xfrm>
            <a:off x="-723917" y="-53200"/>
            <a:ext cx="10878172" cy="3575199"/>
            <a:chOff x="1170800" y="2112250"/>
            <a:chExt cx="5379375" cy="1767975"/>
          </a:xfrm>
        </p:grpSpPr>
        <p:sp>
          <p:nvSpPr>
            <p:cNvPr id="764" name="Google Shape;764;p9"/>
            <p:cNvSpPr/>
            <p:nvPr/>
          </p:nvSpPr>
          <p:spPr>
            <a:xfrm>
              <a:off x="1170800" y="2112250"/>
              <a:ext cx="4170700" cy="932500"/>
            </a:xfrm>
            <a:custGeom>
              <a:avLst/>
              <a:gdLst/>
              <a:ahLst/>
              <a:cxnLst/>
              <a:rect l="l" t="t" r="r" b="b"/>
              <a:pathLst>
                <a:path w="166828" h="37300" extrusionOk="0">
                  <a:moveTo>
                    <a:pt x="166827" y="0"/>
                  </a:moveTo>
                  <a:lnTo>
                    <a:pt x="1" y="931"/>
                  </a:lnTo>
                  <a:lnTo>
                    <a:pt x="1" y="931"/>
                  </a:lnTo>
                  <a:lnTo>
                    <a:pt x="1" y="36483"/>
                  </a:lnTo>
                  <a:cubicBezTo>
                    <a:pt x="1" y="36483"/>
                    <a:pt x="745" y="36726"/>
                    <a:pt x="6002" y="36726"/>
                  </a:cubicBezTo>
                  <a:cubicBezTo>
                    <a:pt x="7317" y="36726"/>
                    <a:pt x="8913" y="36711"/>
                    <a:pt x="10850" y="36673"/>
                  </a:cubicBezTo>
                  <a:cubicBezTo>
                    <a:pt x="11380" y="36663"/>
                    <a:pt x="11876" y="36658"/>
                    <a:pt x="12343" y="36658"/>
                  </a:cubicBezTo>
                  <a:cubicBezTo>
                    <a:pt x="17754" y="36658"/>
                    <a:pt x="19241" y="37300"/>
                    <a:pt x="23788" y="37300"/>
                  </a:cubicBezTo>
                  <a:cubicBezTo>
                    <a:pt x="26037" y="37300"/>
                    <a:pt x="29035" y="37143"/>
                    <a:pt x="33628" y="36673"/>
                  </a:cubicBezTo>
                  <a:cubicBezTo>
                    <a:pt x="43368" y="35677"/>
                    <a:pt x="47548" y="35509"/>
                    <a:pt x="51791" y="35509"/>
                  </a:cubicBezTo>
                  <a:cubicBezTo>
                    <a:pt x="53943" y="35509"/>
                    <a:pt x="56111" y="35552"/>
                    <a:pt x="59029" y="35552"/>
                  </a:cubicBezTo>
                  <a:cubicBezTo>
                    <a:pt x="67679" y="35552"/>
                    <a:pt x="68419" y="33860"/>
                    <a:pt x="77069" y="31449"/>
                  </a:cubicBezTo>
                  <a:cubicBezTo>
                    <a:pt x="80112" y="30603"/>
                    <a:pt x="82595" y="30322"/>
                    <a:pt x="84838" y="30322"/>
                  </a:cubicBezTo>
                  <a:cubicBezTo>
                    <a:pt x="88986" y="30322"/>
                    <a:pt x="92314" y="31283"/>
                    <a:pt x="96844" y="31407"/>
                  </a:cubicBezTo>
                  <a:cubicBezTo>
                    <a:pt x="97715" y="31431"/>
                    <a:pt x="98642" y="31443"/>
                    <a:pt x="99596" y="31443"/>
                  </a:cubicBezTo>
                  <a:cubicBezTo>
                    <a:pt x="106257" y="31443"/>
                    <a:pt x="114191" y="30862"/>
                    <a:pt x="113192" y="29715"/>
                  </a:cubicBezTo>
                  <a:cubicBezTo>
                    <a:pt x="112071" y="28404"/>
                    <a:pt x="95702" y="28763"/>
                    <a:pt x="91937" y="26331"/>
                  </a:cubicBezTo>
                  <a:cubicBezTo>
                    <a:pt x="88173" y="23899"/>
                    <a:pt x="93629" y="23497"/>
                    <a:pt x="100037" y="22566"/>
                  </a:cubicBezTo>
                  <a:cubicBezTo>
                    <a:pt x="106425" y="21636"/>
                    <a:pt x="106234" y="22397"/>
                    <a:pt x="112642" y="18252"/>
                  </a:cubicBezTo>
                  <a:cubicBezTo>
                    <a:pt x="115249" y="16569"/>
                    <a:pt x="116447" y="16136"/>
                    <a:pt x="117643" y="16136"/>
                  </a:cubicBezTo>
                  <a:cubicBezTo>
                    <a:pt x="118908" y="16136"/>
                    <a:pt x="120171" y="16620"/>
                    <a:pt x="123095" y="16620"/>
                  </a:cubicBezTo>
                  <a:cubicBezTo>
                    <a:pt x="124182" y="16620"/>
                    <a:pt x="125499" y="16553"/>
                    <a:pt x="127130" y="16370"/>
                  </a:cubicBezTo>
                  <a:cubicBezTo>
                    <a:pt x="137282" y="15249"/>
                    <a:pt x="130514" y="15249"/>
                    <a:pt x="132015" y="14297"/>
                  </a:cubicBezTo>
                  <a:cubicBezTo>
                    <a:pt x="133517" y="13366"/>
                    <a:pt x="138593" y="13937"/>
                    <a:pt x="138974" y="12245"/>
                  </a:cubicBezTo>
                  <a:cubicBezTo>
                    <a:pt x="139354" y="10554"/>
                    <a:pt x="132396" y="11674"/>
                    <a:pt x="133327" y="9792"/>
                  </a:cubicBezTo>
                  <a:cubicBezTo>
                    <a:pt x="134278" y="7910"/>
                    <a:pt x="137091" y="8100"/>
                    <a:pt x="141046" y="7339"/>
                  </a:cubicBezTo>
                  <a:cubicBezTo>
                    <a:pt x="142074" y="7146"/>
                    <a:pt x="142848" y="7080"/>
                    <a:pt x="143489" y="7080"/>
                  </a:cubicBezTo>
                  <a:cubicBezTo>
                    <a:pt x="144938" y="7080"/>
                    <a:pt x="145713" y="7420"/>
                    <a:pt x="147222" y="7420"/>
                  </a:cubicBezTo>
                  <a:cubicBezTo>
                    <a:pt x="147615" y="7420"/>
                    <a:pt x="148058" y="7397"/>
                    <a:pt x="148575" y="7339"/>
                  </a:cubicBezTo>
                  <a:cubicBezTo>
                    <a:pt x="151959" y="6958"/>
                    <a:pt x="150267" y="6768"/>
                    <a:pt x="154222" y="6028"/>
                  </a:cubicBezTo>
                  <a:cubicBezTo>
                    <a:pt x="158156" y="5266"/>
                    <a:pt x="166827" y="0"/>
                    <a:pt x="166827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9"/>
            <p:cNvSpPr/>
            <p:nvPr/>
          </p:nvSpPr>
          <p:spPr>
            <a:xfrm>
              <a:off x="1512900" y="3411700"/>
              <a:ext cx="2077425" cy="468525"/>
            </a:xfrm>
            <a:custGeom>
              <a:avLst/>
              <a:gdLst/>
              <a:ahLst/>
              <a:cxnLst/>
              <a:rect l="l" t="t" r="r" b="b"/>
              <a:pathLst>
                <a:path w="83097" h="18741" extrusionOk="0">
                  <a:moveTo>
                    <a:pt x="15544" y="0"/>
                  </a:moveTo>
                  <a:cubicBezTo>
                    <a:pt x="9862" y="0"/>
                    <a:pt x="0" y="895"/>
                    <a:pt x="0" y="895"/>
                  </a:cubicBezTo>
                  <a:cubicBezTo>
                    <a:pt x="0" y="895"/>
                    <a:pt x="1269" y="17561"/>
                    <a:pt x="1967" y="18111"/>
                  </a:cubicBezTo>
                  <a:cubicBezTo>
                    <a:pt x="2300" y="18375"/>
                    <a:pt x="3446" y="18486"/>
                    <a:pt x="5170" y="18486"/>
                  </a:cubicBezTo>
                  <a:cubicBezTo>
                    <a:pt x="7165" y="18486"/>
                    <a:pt x="9935" y="18338"/>
                    <a:pt x="13113" y="18111"/>
                  </a:cubicBezTo>
                  <a:cubicBezTo>
                    <a:pt x="16801" y="17847"/>
                    <a:pt x="18742" y="17256"/>
                    <a:pt x="21623" y="17256"/>
                  </a:cubicBezTo>
                  <a:cubicBezTo>
                    <a:pt x="23368" y="17256"/>
                    <a:pt x="25457" y="17473"/>
                    <a:pt x="28489" y="18111"/>
                  </a:cubicBezTo>
                  <a:cubicBezTo>
                    <a:pt x="30618" y="18558"/>
                    <a:pt x="32124" y="18741"/>
                    <a:pt x="33247" y="18741"/>
                  </a:cubicBezTo>
                  <a:cubicBezTo>
                    <a:pt x="36376" y="18741"/>
                    <a:pt x="36540" y="17323"/>
                    <a:pt x="38936" y="16250"/>
                  </a:cubicBezTo>
                  <a:cubicBezTo>
                    <a:pt x="42193" y="14790"/>
                    <a:pt x="42193" y="14008"/>
                    <a:pt x="46423" y="13860"/>
                  </a:cubicBezTo>
                  <a:cubicBezTo>
                    <a:pt x="46533" y="13857"/>
                    <a:pt x="46641" y="13855"/>
                    <a:pt x="46747" y="13855"/>
                  </a:cubicBezTo>
                  <a:cubicBezTo>
                    <a:pt x="50290" y="13855"/>
                    <a:pt x="51820" y="15640"/>
                    <a:pt x="55222" y="15640"/>
                  </a:cubicBezTo>
                  <a:cubicBezTo>
                    <a:pt x="55642" y="15640"/>
                    <a:pt x="56091" y="15613"/>
                    <a:pt x="56575" y="15552"/>
                  </a:cubicBezTo>
                  <a:cubicBezTo>
                    <a:pt x="58068" y="15370"/>
                    <a:pt x="59191" y="15295"/>
                    <a:pt x="60227" y="15295"/>
                  </a:cubicBezTo>
                  <a:cubicBezTo>
                    <a:pt x="62331" y="15295"/>
                    <a:pt x="64078" y="15606"/>
                    <a:pt x="67848" y="15975"/>
                  </a:cubicBezTo>
                  <a:cubicBezTo>
                    <a:pt x="69730" y="16165"/>
                    <a:pt x="72052" y="16229"/>
                    <a:pt x="74311" y="16229"/>
                  </a:cubicBezTo>
                  <a:cubicBezTo>
                    <a:pt x="78829" y="16229"/>
                    <a:pt x="83096" y="15975"/>
                    <a:pt x="83096" y="15975"/>
                  </a:cubicBezTo>
                  <a:cubicBezTo>
                    <a:pt x="83096" y="15975"/>
                    <a:pt x="75060" y="14283"/>
                    <a:pt x="70407" y="12993"/>
                  </a:cubicBezTo>
                  <a:cubicBezTo>
                    <a:pt x="65754" y="11703"/>
                    <a:pt x="66029" y="9355"/>
                    <a:pt x="61524" y="8784"/>
                  </a:cubicBezTo>
                  <a:cubicBezTo>
                    <a:pt x="56998" y="8234"/>
                    <a:pt x="55158" y="6965"/>
                    <a:pt x="53995" y="5125"/>
                  </a:cubicBezTo>
                  <a:cubicBezTo>
                    <a:pt x="52810" y="3285"/>
                    <a:pt x="40078" y="3137"/>
                    <a:pt x="34009" y="2587"/>
                  </a:cubicBezTo>
                  <a:cubicBezTo>
                    <a:pt x="27939" y="2016"/>
                    <a:pt x="22440" y="324"/>
                    <a:pt x="17512" y="49"/>
                  </a:cubicBezTo>
                  <a:cubicBezTo>
                    <a:pt x="16947" y="15"/>
                    <a:pt x="16280" y="0"/>
                    <a:pt x="15544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9"/>
            <p:cNvSpPr/>
            <p:nvPr/>
          </p:nvSpPr>
          <p:spPr>
            <a:xfrm>
              <a:off x="3297897" y="3071392"/>
              <a:ext cx="2354396" cy="165300"/>
            </a:xfrm>
            <a:custGeom>
              <a:avLst/>
              <a:gdLst/>
              <a:ahLst/>
              <a:cxnLst/>
              <a:rect l="l" t="t" r="r" b="b"/>
              <a:pathLst>
                <a:path w="67997" h="4774" extrusionOk="0">
                  <a:moveTo>
                    <a:pt x="44558" y="0"/>
                  </a:moveTo>
                  <a:cubicBezTo>
                    <a:pt x="42484" y="0"/>
                    <a:pt x="40443" y="445"/>
                    <a:pt x="39402" y="528"/>
                  </a:cubicBezTo>
                  <a:cubicBezTo>
                    <a:pt x="38044" y="653"/>
                    <a:pt x="34510" y="1775"/>
                    <a:pt x="30640" y="1775"/>
                  </a:cubicBezTo>
                  <a:cubicBezTo>
                    <a:pt x="29931" y="1775"/>
                    <a:pt x="29210" y="1737"/>
                    <a:pt x="28489" y="1649"/>
                  </a:cubicBezTo>
                  <a:cubicBezTo>
                    <a:pt x="25306" y="1272"/>
                    <a:pt x="21597" y="1213"/>
                    <a:pt x="19573" y="1213"/>
                  </a:cubicBezTo>
                  <a:cubicBezTo>
                    <a:pt x="18638" y="1213"/>
                    <a:pt x="18062" y="1226"/>
                    <a:pt x="18062" y="1226"/>
                  </a:cubicBezTo>
                  <a:lnTo>
                    <a:pt x="1" y="3362"/>
                  </a:lnTo>
                  <a:cubicBezTo>
                    <a:pt x="1" y="3362"/>
                    <a:pt x="4231" y="4461"/>
                    <a:pt x="11147" y="4673"/>
                  </a:cubicBezTo>
                  <a:cubicBezTo>
                    <a:pt x="12078" y="4701"/>
                    <a:pt x="13016" y="4713"/>
                    <a:pt x="13957" y="4713"/>
                  </a:cubicBezTo>
                  <a:cubicBezTo>
                    <a:pt x="18103" y="4713"/>
                    <a:pt x="22292" y="4488"/>
                    <a:pt x="26092" y="4488"/>
                  </a:cubicBezTo>
                  <a:cubicBezTo>
                    <a:pt x="27833" y="4488"/>
                    <a:pt x="29492" y="4535"/>
                    <a:pt x="31027" y="4673"/>
                  </a:cubicBezTo>
                  <a:cubicBezTo>
                    <a:pt x="31806" y="4743"/>
                    <a:pt x="32618" y="4774"/>
                    <a:pt x="33451" y="4774"/>
                  </a:cubicBezTo>
                  <a:cubicBezTo>
                    <a:pt x="38654" y="4774"/>
                    <a:pt x="44696" y="3580"/>
                    <a:pt x="48962" y="3362"/>
                  </a:cubicBezTo>
                  <a:cubicBezTo>
                    <a:pt x="51471" y="3222"/>
                    <a:pt x="54606" y="3147"/>
                    <a:pt x="57190" y="3147"/>
                  </a:cubicBezTo>
                  <a:cubicBezTo>
                    <a:pt x="59680" y="3147"/>
                    <a:pt x="61659" y="3216"/>
                    <a:pt x="62074" y="3362"/>
                  </a:cubicBezTo>
                  <a:cubicBezTo>
                    <a:pt x="62261" y="3422"/>
                    <a:pt x="62653" y="3446"/>
                    <a:pt x="63150" y="3446"/>
                  </a:cubicBezTo>
                  <a:cubicBezTo>
                    <a:pt x="64911" y="3446"/>
                    <a:pt x="67996" y="3150"/>
                    <a:pt x="67996" y="3150"/>
                  </a:cubicBezTo>
                  <a:cubicBezTo>
                    <a:pt x="67996" y="3150"/>
                    <a:pt x="63343" y="1649"/>
                    <a:pt x="58839" y="1522"/>
                  </a:cubicBezTo>
                  <a:cubicBezTo>
                    <a:pt x="54313" y="1374"/>
                    <a:pt x="50633" y="1649"/>
                    <a:pt x="47820" y="528"/>
                  </a:cubicBezTo>
                  <a:cubicBezTo>
                    <a:pt x="46828" y="132"/>
                    <a:pt x="45688" y="0"/>
                    <a:pt x="44558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9"/>
            <p:cNvSpPr/>
            <p:nvPr/>
          </p:nvSpPr>
          <p:spPr>
            <a:xfrm>
              <a:off x="5084945" y="3509148"/>
              <a:ext cx="1431825" cy="371075"/>
            </a:xfrm>
            <a:custGeom>
              <a:avLst/>
              <a:gdLst/>
              <a:ahLst/>
              <a:cxnLst/>
              <a:rect l="l" t="t" r="r" b="b"/>
              <a:pathLst>
                <a:path w="57273" h="14843" extrusionOk="0">
                  <a:moveTo>
                    <a:pt x="34521" y="1"/>
                  </a:moveTo>
                  <a:cubicBezTo>
                    <a:pt x="34222" y="1"/>
                    <a:pt x="33905" y="12"/>
                    <a:pt x="33564" y="38"/>
                  </a:cubicBezTo>
                  <a:cubicBezTo>
                    <a:pt x="29631" y="313"/>
                    <a:pt x="28362" y="884"/>
                    <a:pt x="25105" y="2660"/>
                  </a:cubicBezTo>
                  <a:cubicBezTo>
                    <a:pt x="23916" y="3313"/>
                    <a:pt x="22708" y="3532"/>
                    <a:pt x="21319" y="3532"/>
                  </a:cubicBezTo>
                  <a:cubicBezTo>
                    <a:pt x="18927" y="3532"/>
                    <a:pt x="15999" y="2882"/>
                    <a:pt x="11717" y="2682"/>
                  </a:cubicBezTo>
                  <a:cubicBezTo>
                    <a:pt x="11284" y="2661"/>
                    <a:pt x="10858" y="2652"/>
                    <a:pt x="10440" y="2652"/>
                  </a:cubicBezTo>
                  <a:cubicBezTo>
                    <a:pt x="4319" y="2652"/>
                    <a:pt x="0" y="4691"/>
                    <a:pt x="0" y="4691"/>
                  </a:cubicBezTo>
                  <a:cubicBezTo>
                    <a:pt x="537" y="4485"/>
                    <a:pt x="1319" y="4391"/>
                    <a:pt x="2275" y="4391"/>
                  </a:cubicBezTo>
                  <a:cubicBezTo>
                    <a:pt x="5842" y="4391"/>
                    <a:pt x="11831" y="5701"/>
                    <a:pt x="16518" y="7419"/>
                  </a:cubicBezTo>
                  <a:cubicBezTo>
                    <a:pt x="22440" y="9597"/>
                    <a:pt x="20325" y="8498"/>
                    <a:pt x="26374" y="9196"/>
                  </a:cubicBezTo>
                  <a:cubicBezTo>
                    <a:pt x="32443" y="9893"/>
                    <a:pt x="31894" y="9048"/>
                    <a:pt x="35975" y="10888"/>
                  </a:cubicBezTo>
                  <a:cubicBezTo>
                    <a:pt x="40057" y="12728"/>
                    <a:pt x="41474" y="12876"/>
                    <a:pt x="46127" y="13150"/>
                  </a:cubicBezTo>
                  <a:cubicBezTo>
                    <a:pt x="50801" y="13425"/>
                    <a:pt x="57273" y="14842"/>
                    <a:pt x="57273" y="14842"/>
                  </a:cubicBezTo>
                  <a:lnTo>
                    <a:pt x="57273" y="588"/>
                  </a:lnTo>
                  <a:cubicBezTo>
                    <a:pt x="57273" y="588"/>
                    <a:pt x="48480" y="1449"/>
                    <a:pt x="43731" y="1449"/>
                  </a:cubicBezTo>
                  <a:cubicBezTo>
                    <a:pt x="43378" y="1449"/>
                    <a:pt x="43047" y="1444"/>
                    <a:pt x="42743" y="1434"/>
                  </a:cubicBezTo>
                  <a:cubicBezTo>
                    <a:pt x="38742" y="1318"/>
                    <a:pt x="37691" y="1"/>
                    <a:pt x="34521" y="1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9"/>
            <p:cNvSpPr/>
            <p:nvPr/>
          </p:nvSpPr>
          <p:spPr>
            <a:xfrm>
              <a:off x="5502200" y="2528050"/>
              <a:ext cx="1047975" cy="165300"/>
            </a:xfrm>
            <a:custGeom>
              <a:avLst/>
              <a:gdLst/>
              <a:ahLst/>
              <a:cxnLst/>
              <a:rect l="l" t="t" r="r" b="b"/>
              <a:pathLst>
                <a:path w="41919" h="6612" extrusionOk="0">
                  <a:moveTo>
                    <a:pt x="12255" y="0"/>
                  </a:moveTo>
                  <a:cubicBezTo>
                    <a:pt x="11536" y="0"/>
                    <a:pt x="10808" y="150"/>
                    <a:pt x="10026" y="541"/>
                  </a:cubicBezTo>
                  <a:cubicBezTo>
                    <a:pt x="7488" y="1810"/>
                    <a:pt x="1" y="3925"/>
                    <a:pt x="1" y="3925"/>
                  </a:cubicBezTo>
                  <a:cubicBezTo>
                    <a:pt x="1" y="3925"/>
                    <a:pt x="1003" y="4009"/>
                    <a:pt x="2515" y="4009"/>
                  </a:cubicBezTo>
                  <a:cubicBezTo>
                    <a:pt x="4404" y="4009"/>
                    <a:pt x="7088" y="3878"/>
                    <a:pt x="9603" y="3291"/>
                  </a:cubicBezTo>
                  <a:cubicBezTo>
                    <a:pt x="10740" y="3029"/>
                    <a:pt x="11546" y="2913"/>
                    <a:pt x="12195" y="2913"/>
                  </a:cubicBezTo>
                  <a:cubicBezTo>
                    <a:pt x="14114" y="2913"/>
                    <a:pt x="14654" y="3929"/>
                    <a:pt x="18337" y="5194"/>
                  </a:cubicBezTo>
                  <a:cubicBezTo>
                    <a:pt x="20064" y="5784"/>
                    <a:pt x="21222" y="5963"/>
                    <a:pt x="22129" y="5963"/>
                  </a:cubicBezTo>
                  <a:cubicBezTo>
                    <a:pt x="23516" y="5963"/>
                    <a:pt x="24319" y="5547"/>
                    <a:pt x="25675" y="5547"/>
                  </a:cubicBezTo>
                  <a:cubicBezTo>
                    <a:pt x="25975" y="5547"/>
                    <a:pt x="26303" y="5567"/>
                    <a:pt x="26670" y="5617"/>
                  </a:cubicBezTo>
                  <a:cubicBezTo>
                    <a:pt x="29779" y="6040"/>
                    <a:pt x="41919" y="6611"/>
                    <a:pt x="41919" y="6611"/>
                  </a:cubicBezTo>
                  <a:lnTo>
                    <a:pt x="41919" y="2931"/>
                  </a:lnTo>
                  <a:cubicBezTo>
                    <a:pt x="41919" y="2931"/>
                    <a:pt x="40840" y="2956"/>
                    <a:pt x="39432" y="2956"/>
                  </a:cubicBezTo>
                  <a:cubicBezTo>
                    <a:pt x="37422" y="2956"/>
                    <a:pt x="34743" y="2905"/>
                    <a:pt x="33586" y="2656"/>
                  </a:cubicBezTo>
                  <a:cubicBezTo>
                    <a:pt x="32141" y="2330"/>
                    <a:pt x="30456" y="1638"/>
                    <a:pt x="28430" y="1638"/>
                  </a:cubicBezTo>
                  <a:cubicBezTo>
                    <a:pt x="27699" y="1638"/>
                    <a:pt x="26924" y="1728"/>
                    <a:pt x="26099" y="1958"/>
                  </a:cubicBezTo>
                  <a:cubicBezTo>
                    <a:pt x="25181" y="2214"/>
                    <a:pt x="24313" y="2317"/>
                    <a:pt x="23469" y="2317"/>
                  </a:cubicBezTo>
                  <a:cubicBezTo>
                    <a:pt x="21454" y="2317"/>
                    <a:pt x="19578" y="1731"/>
                    <a:pt x="17491" y="1239"/>
                  </a:cubicBezTo>
                  <a:cubicBezTo>
                    <a:pt x="15443" y="756"/>
                    <a:pt x="13870" y="0"/>
                    <a:pt x="12255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9"/>
          <p:cNvSpPr txBox="1">
            <a:spLocks noGrp="1"/>
          </p:cNvSpPr>
          <p:nvPr>
            <p:ph type="title"/>
          </p:nvPr>
        </p:nvSpPr>
        <p:spPr>
          <a:xfrm>
            <a:off x="720000" y="1413525"/>
            <a:ext cx="4294800" cy="20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0" name="Google Shape;770;p9"/>
          <p:cNvSpPr txBox="1">
            <a:spLocks noGrp="1"/>
          </p:cNvSpPr>
          <p:nvPr>
            <p:ph type="subTitle" idx="1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71" name="Google Shape;771;p9"/>
          <p:cNvGrpSpPr/>
          <p:nvPr/>
        </p:nvGrpSpPr>
        <p:grpSpPr>
          <a:xfrm flipH="1">
            <a:off x="6072629" y="4352851"/>
            <a:ext cx="3299986" cy="789206"/>
            <a:chOff x="1999750" y="1792725"/>
            <a:chExt cx="2203075" cy="526875"/>
          </a:xfrm>
        </p:grpSpPr>
        <p:sp>
          <p:nvSpPr>
            <p:cNvPr id="772" name="Google Shape;772;p9"/>
            <p:cNvSpPr/>
            <p:nvPr/>
          </p:nvSpPr>
          <p:spPr>
            <a:xfrm>
              <a:off x="2430975" y="1792725"/>
              <a:ext cx="1771850" cy="526875"/>
            </a:xfrm>
            <a:custGeom>
              <a:avLst/>
              <a:gdLst/>
              <a:ahLst/>
              <a:cxnLst/>
              <a:rect l="l" t="t" r="r" b="b"/>
              <a:pathLst>
                <a:path w="70874" h="21075" extrusionOk="0">
                  <a:moveTo>
                    <a:pt x="70837" y="20556"/>
                  </a:moveTo>
                  <a:cubicBezTo>
                    <a:pt x="70726" y="18634"/>
                    <a:pt x="68618" y="17081"/>
                    <a:pt x="65809" y="16675"/>
                  </a:cubicBezTo>
                  <a:cubicBezTo>
                    <a:pt x="67250" y="14752"/>
                    <a:pt x="67546" y="12571"/>
                    <a:pt x="66326" y="11166"/>
                  </a:cubicBezTo>
                  <a:cubicBezTo>
                    <a:pt x="65069" y="9798"/>
                    <a:pt x="62518" y="9576"/>
                    <a:pt x="60078" y="10611"/>
                  </a:cubicBezTo>
                  <a:cubicBezTo>
                    <a:pt x="59745" y="9946"/>
                    <a:pt x="59191" y="9465"/>
                    <a:pt x="58488" y="9243"/>
                  </a:cubicBezTo>
                  <a:cubicBezTo>
                    <a:pt x="56936" y="8800"/>
                    <a:pt x="55161" y="9835"/>
                    <a:pt x="54163" y="11647"/>
                  </a:cubicBezTo>
                  <a:cubicBezTo>
                    <a:pt x="53645" y="11462"/>
                    <a:pt x="53091" y="11314"/>
                    <a:pt x="52499" y="11203"/>
                  </a:cubicBezTo>
                  <a:cubicBezTo>
                    <a:pt x="50059" y="10870"/>
                    <a:pt x="47841" y="11757"/>
                    <a:pt x="47286" y="13236"/>
                  </a:cubicBezTo>
                  <a:cubicBezTo>
                    <a:pt x="47027" y="13199"/>
                    <a:pt x="46769" y="13199"/>
                    <a:pt x="46473" y="13162"/>
                  </a:cubicBezTo>
                  <a:cubicBezTo>
                    <a:pt x="46473" y="13125"/>
                    <a:pt x="46436" y="13051"/>
                    <a:pt x="46436" y="13014"/>
                  </a:cubicBezTo>
                  <a:cubicBezTo>
                    <a:pt x="45918" y="11794"/>
                    <a:pt x="44366" y="11203"/>
                    <a:pt x="42554" y="11314"/>
                  </a:cubicBezTo>
                  <a:cubicBezTo>
                    <a:pt x="42850" y="10722"/>
                    <a:pt x="42887" y="10020"/>
                    <a:pt x="42665" y="9428"/>
                  </a:cubicBezTo>
                  <a:cubicBezTo>
                    <a:pt x="41962" y="7839"/>
                    <a:pt x="39411" y="7247"/>
                    <a:pt x="36897" y="8171"/>
                  </a:cubicBezTo>
                  <a:cubicBezTo>
                    <a:pt x="36602" y="8245"/>
                    <a:pt x="36343" y="8393"/>
                    <a:pt x="36084" y="8504"/>
                  </a:cubicBezTo>
                  <a:cubicBezTo>
                    <a:pt x="35160" y="6619"/>
                    <a:pt x="33311" y="5325"/>
                    <a:pt x="31204" y="5140"/>
                  </a:cubicBezTo>
                  <a:cubicBezTo>
                    <a:pt x="30612" y="5103"/>
                    <a:pt x="29984" y="5140"/>
                    <a:pt x="29429" y="5288"/>
                  </a:cubicBezTo>
                  <a:cubicBezTo>
                    <a:pt x="30095" y="3143"/>
                    <a:pt x="29429" y="1073"/>
                    <a:pt x="27803" y="481"/>
                  </a:cubicBezTo>
                  <a:cubicBezTo>
                    <a:pt x="26361" y="1"/>
                    <a:pt x="24586" y="851"/>
                    <a:pt x="23477" y="2515"/>
                  </a:cubicBezTo>
                  <a:cubicBezTo>
                    <a:pt x="22812" y="2145"/>
                    <a:pt x="22109" y="1960"/>
                    <a:pt x="21370" y="1886"/>
                  </a:cubicBezTo>
                  <a:cubicBezTo>
                    <a:pt x="15639" y="1480"/>
                    <a:pt x="15270" y="6286"/>
                    <a:pt x="16896" y="9539"/>
                  </a:cubicBezTo>
                  <a:cubicBezTo>
                    <a:pt x="15861" y="8504"/>
                    <a:pt x="14530" y="7986"/>
                    <a:pt x="13310" y="8356"/>
                  </a:cubicBezTo>
                  <a:cubicBezTo>
                    <a:pt x="12571" y="8578"/>
                    <a:pt x="11942" y="9096"/>
                    <a:pt x="11610" y="9798"/>
                  </a:cubicBezTo>
                  <a:cubicBezTo>
                    <a:pt x="8985" y="8689"/>
                    <a:pt x="6286" y="8874"/>
                    <a:pt x="4918" y="10426"/>
                  </a:cubicBezTo>
                  <a:cubicBezTo>
                    <a:pt x="3513" y="11979"/>
                    <a:pt x="3883" y="14271"/>
                    <a:pt x="5435" y="16342"/>
                  </a:cubicBezTo>
                  <a:cubicBezTo>
                    <a:pt x="2404" y="16748"/>
                    <a:pt x="149" y="18412"/>
                    <a:pt x="1" y="20483"/>
                  </a:cubicBezTo>
                  <a:cubicBezTo>
                    <a:pt x="1" y="20704"/>
                    <a:pt x="1" y="20889"/>
                    <a:pt x="1" y="21074"/>
                  </a:cubicBezTo>
                  <a:lnTo>
                    <a:pt x="70837" y="21074"/>
                  </a:lnTo>
                  <a:cubicBezTo>
                    <a:pt x="70837" y="20926"/>
                    <a:pt x="70874" y="20741"/>
                    <a:pt x="70837" y="20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9"/>
            <p:cNvSpPr/>
            <p:nvPr/>
          </p:nvSpPr>
          <p:spPr>
            <a:xfrm>
              <a:off x="2430975" y="1965575"/>
              <a:ext cx="1472400" cy="353100"/>
            </a:xfrm>
            <a:custGeom>
              <a:avLst/>
              <a:gdLst/>
              <a:ahLst/>
              <a:cxnLst/>
              <a:rect l="l" t="t" r="r" b="b"/>
              <a:pathLst>
                <a:path w="58896" h="14124" extrusionOk="0">
                  <a:moveTo>
                    <a:pt x="58895" y="13827"/>
                  </a:moveTo>
                  <a:cubicBezTo>
                    <a:pt x="58821" y="12533"/>
                    <a:pt x="57047" y="11535"/>
                    <a:pt x="54717" y="11239"/>
                  </a:cubicBezTo>
                  <a:cubicBezTo>
                    <a:pt x="55937" y="9945"/>
                    <a:pt x="56159" y="8504"/>
                    <a:pt x="55124" y="7542"/>
                  </a:cubicBezTo>
                  <a:cubicBezTo>
                    <a:pt x="54126" y="6581"/>
                    <a:pt x="51982" y="6470"/>
                    <a:pt x="49948" y="7136"/>
                  </a:cubicBezTo>
                  <a:cubicBezTo>
                    <a:pt x="49652" y="6692"/>
                    <a:pt x="49172" y="6359"/>
                    <a:pt x="48617" y="6211"/>
                  </a:cubicBezTo>
                  <a:cubicBezTo>
                    <a:pt x="47360" y="5916"/>
                    <a:pt x="45844" y="6618"/>
                    <a:pt x="45031" y="7838"/>
                  </a:cubicBezTo>
                  <a:cubicBezTo>
                    <a:pt x="44587" y="7690"/>
                    <a:pt x="44107" y="7579"/>
                    <a:pt x="43663" y="7542"/>
                  </a:cubicBezTo>
                  <a:cubicBezTo>
                    <a:pt x="41630" y="7320"/>
                    <a:pt x="39781" y="7912"/>
                    <a:pt x="39301" y="8873"/>
                  </a:cubicBezTo>
                  <a:cubicBezTo>
                    <a:pt x="39079" y="8873"/>
                    <a:pt x="38857" y="8873"/>
                    <a:pt x="38635" y="8836"/>
                  </a:cubicBezTo>
                  <a:cubicBezTo>
                    <a:pt x="38635" y="8799"/>
                    <a:pt x="38598" y="8762"/>
                    <a:pt x="38598" y="8725"/>
                  </a:cubicBezTo>
                  <a:cubicBezTo>
                    <a:pt x="38191" y="7949"/>
                    <a:pt x="36861" y="7505"/>
                    <a:pt x="35382" y="7616"/>
                  </a:cubicBezTo>
                  <a:cubicBezTo>
                    <a:pt x="35640" y="7210"/>
                    <a:pt x="35677" y="6729"/>
                    <a:pt x="35456" y="6322"/>
                  </a:cubicBezTo>
                  <a:cubicBezTo>
                    <a:pt x="34901" y="5250"/>
                    <a:pt x="32757" y="4880"/>
                    <a:pt x="30686" y="5472"/>
                  </a:cubicBezTo>
                  <a:cubicBezTo>
                    <a:pt x="28875" y="5990"/>
                    <a:pt x="28172" y="2847"/>
                    <a:pt x="24438" y="3586"/>
                  </a:cubicBezTo>
                  <a:cubicBezTo>
                    <a:pt x="25030" y="2145"/>
                    <a:pt x="24438" y="740"/>
                    <a:pt x="23107" y="333"/>
                  </a:cubicBezTo>
                  <a:cubicBezTo>
                    <a:pt x="21887" y="0"/>
                    <a:pt x="20446" y="592"/>
                    <a:pt x="19521" y="1701"/>
                  </a:cubicBezTo>
                  <a:cubicBezTo>
                    <a:pt x="18967" y="1442"/>
                    <a:pt x="18375" y="1331"/>
                    <a:pt x="17747" y="1294"/>
                  </a:cubicBezTo>
                  <a:cubicBezTo>
                    <a:pt x="13014" y="998"/>
                    <a:pt x="12682" y="4215"/>
                    <a:pt x="14050" y="6396"/>
                  </a:cubicBezTo>
                  <a:cubicBezTo>
                    <a:pt x="8726" y="3734"/>
                    <a:pt x="5029" y="6137"/>
                    <a:pt x="4067" y="6988"/>
                  </a:cubicBezTo>
                  <a:cubicBezTo>
                    <a:pt x="2958" y="7986"/>
                    <a:pt x="3217" y="9576"/>
                    <a:pt x="4548" y="10944"/>
                  </a:cubicBezTo>
                  <a:cubicBezTo>
                    <a:pt x="2034" y="11239"/>
                    <a:pt x="149" y="12348"/>
                    <a:pt x="38" y="13716"/>
                  </a:cubicBezTo>
                  <a:cubicBezTo>
                    <a:pt x="1" y="13864"/>
                    <a:pt x="1" y="13975"/>
                    <a:pt x="38" y="14123"/>
                  </a:cubicBezTo>
                  <a:lnTo>
                    <a:pt x="58895" y="14123"/>
                  </a:lnTo>
                  <a:cubicBezTo>
                    <a:pt x="58895" y="14012"/>
                    <a:pt x="58895" y="13938"/>
                    <a:pt x="58895" y="13827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9"/>
            <p:cNvSpPr/>
            <p:nvPr/>
          </p:nvSpPr>
          <p:spPr>
            <a:xfrm>
              <a:off x="1999750" y="2033050"/>
              <a:ext cx="957575" cy="285625"/>
            </a:xfrm>
            <a:custGeom>
              <a:avLst/>
              <a:gdLst/>
              <a:ahLst/>
              <a:cxnLst/>
              <a:rect l="l" t="t" r="r" b="b"/>
              <a:pathLst>
                <a:path w="38303" h="11425" extrusionOk="0">
                  <a:moveTo>
                    <a:pt x="38302" y="11128"/>
                  </a:moveTo>
                  <a:cubicBezTo>
                    <a:pt x="38265" y="10056"/>
                    <a:pt x="37119" y="9243"/>
                    <a:pt x="35604" y="9021"/>
                  </a:cubicBezTo>
                  <a:cubicBezTo>
                    <a:pt x="36380" y="7986"/>
                    <a:pt x="36528" y="6803"/>
                    <a:pt x="35862" y="6063"/>
                  </a:cubicBezTo>
                  <a:cubicBezTo>
                    <a:pt x="35197" y="5287"/>
                    <a:pt x="33792" y="5176"/>
                    <a:pt x="32498" y="5731"/>
                  </a:cubicBezTo>
                  <a:cubicBezTo>
                    <a:pt x="32313" y="5398"/>
                    <a:pt x="32017" y="5139"/>
                    <a:pt x="31648" y="5028"/>
                  </a:cubicBezTo>
                  <a:cubicBezTo>
                    <a:pt x="30797" y="4769"/>
                    <a:pt x="29836" y="5324"/>
                    <a:pt x="29319" y="6322"/>
                  </a:cubicBezTo>
                  <a:cubicBezTo>
                    <a:pt x="29023" y="6211"/>
                    <a:pt x="28727" y="6100"/>
                    <a:pt x="28431" y="6063"/>
                  </a:cubicBezTo>
                  <a:cubicBezTo>
                    <a:pt x="27100" y="5878"/>
                    <a:pt x="25880" y="6359"/>
                    <a:pt x="25621" y="7172"/>
                  </a:cubicBezTo>
                  <a:cubicBezTo>
                    <a:pt x="25474" y="7172"/>
                    <a:pt x="25326" y="7172"/>
                    <a:pt x="25141" y="7135"/>
                  </a:cubicBezTo>
                  <a:cubicBezTo>
                    <a:pt x="25141" y="7099"/>
                    <a:pt x="25104" y="7062"/>
                    <a:pt x="25104" y="7025"/>
                  </a:cubicBezTo>
                  <a:cubicBezTo>
                    <a:pt x="24845" y="6396"/>
                    <a:pt x="23995" y="6063"/>
                    <a:pt x="23034" y="6137"/>
                  </a:cubicBezTo>
                  <a:cubicBezTo>
                    <a:pt x="23181" y="5805"/>
                    <a:pt x="23218" y="5435"/>
                    <a:pt x="23071" y="5102"/>
                  </a:cubicBezTo>
                  <a:cubicBezTo>
                    <a:pt x="22701" y="4252"/>
                    <a:pt x="21296" y="3919"/>
                    <a:pt x="19965" y="4400"/>
                  </a:cubicBezTo>
                  <a:cubicBezTo>
                    <a:pt x="19817" y="4474"/>
                    <a:pt x="19632" y="4548"/>
                    <a:pt x="19484" y="4621"/>
                  </a:cubicBezTo>
                  <a:cubicBezTo>
                    <a:pt x="19004" y="3586"/>
                    <a:pt x="18006" y="2884"/>
                    <a:pt x="16859" y="2773"/>
                  </a:cubicBezTo>
                  <a:cubicBezTo>
                    <a:pt x="16527" y="2773"/>
                    <a:pt x="16231" y="2773"/>
                    <a:pt x="15898" y="2884"/>
                  </a:cubicBezTo>
                  <a:cubicBezTo>
                    <a:pt x="16268" y="1701"/>
                    <a:pt x="15898" y="592"/>
                    <a:pt x="15011" y="296"/>
                  </a:cubicBezTo>
                  <a:cubicBezTo>
                    <a:pt x="14235" y="0"/>
                    <a:pt x="13310" y="481"/>
                    <a:pt x="12719" y="1368"/>
                  </a:cubicBezTo>
                  <a:cubicBezTo>
                    <a:pt x="12349" y="1183"/>
                    <a:pt x="11942" y="1072"/>
                    <a:pt x="11536" y="1035"/>
                  </a:cubicBezTo>
                  <a:cubicBezTo>
                    <a:pt x="8467" y="813"/>
                    <a:pt x="8245" y="3438"/>
                    <a:pt x="9133" y="5176"/>
                  </a:cubicBezTo>
                  <a:cubicBezTo>
                    <a:pt x="8652" y="4621"/>
                    <a:pt x="7913" y="4363"/>
                    <a:pt x="7210" y="4548"/>
                  </a:cubicBezTo>
                  <a:cubicBezTo>
                    <a:pt x="6803" y="4658"/>
                    <a:pt x="6471" y="4917"/>
                    <a:pt x="6286" y="5324"/>
                  </a:cubicBezTo>
                  <a:cubicBezTo>
                    <a:pt x="4881" y="4732"/>
                    <a:pt x="3402" y="4806"/>
                    <a:pt x="2663" y="5657"/>
                  </a:cubicBezTo>
                  <a:cubicBezTo>
                    <a:pt x="1923" y="6470"/>
                    <a:pt x="2108" y="7727"/>
                    <a:pt x="2921" y="8836"/>
                  </a:cubicBezTo>
                  <a:cubicBezTo>
                    <a:pt x="1295" y="9058"/>
                    <a:pt x="75" y="9982"/>
                    <a:pt x="1" y="11091"/>
                  </a:cubicBezTo>
                  <a:cubicBezTo>
                    <a:pt x="1" y="11202"/>
                    <a:pt x="1" y="11313"/>
                    <a:pt x="1" y="11424"/>
                  </a:cubicBezTo>
                  <a:lnTo>
                    <a:pt x="38265" y="11424"/>
                  </a:lnTo>
                  <a:cubicBezTo>
                    <a:pt x="38302" y="11313"/>
                    <a:pt x="38302" y="11239"/>
                    <a:pt x="38302" y="111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" name="Google Shape;775;p9"/>
          <p:cNvGrpSpPr/>
          <p:nvPr/>
        </p:nvGrpSpPr>
        <p:grpSpPr>
          <a:xfrm flipH="1">
            <a:off x="5297575" y="4342842"/>
            <a:ext cx="2671312" cy="809106"/>
            <a:chOff x="2492094" y="445303"/>
            <a:chExt cx="2278888" cy="690304"/>
          </a:xfrm>
        </p:grpSpPr>
        <p:sp>
          <p:nvSpPr>
            <p:cNvPr id="776" name="Google Shape;776;p9"/>
            <p:cNvSpPr/>
            <p:nvPr/>
          </p:nvSpPr>
          <p:spPr>
            <a:xfrm>
              <a:off x="2578756" y="836111"/>
              <a:ext cx="1596528" cy="275843"/>
            </a:xfrm>
            <a:custGeom>
              <a:avLst/>
              <a:gdLst/>
              <a:ahLst/>
              <a:cxnLst/>
              <a:rect l="l" t="t" r="r" b="b"/>
              <a:pathLst>
                <a:path w="37453" h="6471" extrusionOk="0">
                  <a:moveTo>
                    <a:pt x="1813" y="4511"/>
                  </a:moveTo>
                  <a:lnTo>
                    <a:pt x="6286" y="6471"/>
                  </a:lnTo>
                  <a:lnTo>
                    <a:pt x="29504" y="6471"/>
                  </a:lnTo>
                  <a:lnTo>
                    <a:pt x="36010" y="2959"/>
                  </a:lnTo>
                  <a:cubicBezTo>
                    <a:pt x="37452" y="2182"/>
                    <a:pt x="36861" y="1"/>
                    <a:pt x="34421" y="75"/>
                  </a:cubicBezTo>
                  <a:lnTo>
                    <a:pt x="2552" y="1036"/>
                  </a:lnTo>
                  <a:cubicBezTo>
                    <a:pt x="629" y="1110"/>
                    <a:pt x="1" y="3698"/>
                    <a:pt x="1813" y="45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9"/>
            <p:cNvSpPr/>
            <p:nvPr/>
          </p:nvSpPr>
          <p:spPr>
            <a:xfrm>
              <a:off x="2597682" y="832914"/>
              <a:ext cx="1560252" cy="285348"/>
            </a:xfrm>
            <a:custGeom>
              <a:avLst/>
              <a:gdLst/>
              <a:ahLst/>
              <a:cxnLst/>
              <a:rect l="l" t="t" r="r" b="b"/>
              <a:pathLst>
                <a:path w="36602" h="6694" extrusionOk="0">
                  <a:moveTo>
                    <a:pt x="34085" y="296"/>
                  </a:moveTo>
                  <a:cubicBezTo>
                    <a:pt x="35380" y="296"/>
                    <a:pt x="36014" y="942"/>
                    <a:pt x="36158" y="1518"/>
                  </a:cubicBezTo>
                  <a:cubicBezTo>
                    <a:pt x="36306" y="2072"/>
                    <a:pt x="36010" y="2664"/>
                    <a:pt x="35493" y="2923"/>
                  </a:cubicBezTo>
                  <a:lnTo>
                    <a:pt x="29023" y="6435"/>
                  </a:lnTo>
                  <a:lnTo>
                    <a:pt x="5879" y="6435"/>
                  </a:lnTo>
                  <a:lnTo>
                    <a:pt x="1406" y="4439"/>
                  </a:lnTo>
                  <a:cubicBezTo>
                    <a:pt x="703" y="4180"/>
                    <a:pt x="296" y="3403"/>
                    <a:pt x="444" y="2664"/>
                  </a:cubicBezTo>
                  <a:cubicBezTo>
                    <a:pt x="592" y="1851"/>
                    <a:pt x="1295" y="1259"/>
                    <a:pt x="2108" y="1259"/>
                  </a:cubicBezTo>
                  <a:lnTo>
                    <a:pt x="33977" y="298"/>
                  </a:lnTo>
                  <a:cubicBezTo>
                    <a:pt x="34013" y="297"/>
                    <a:pt x="34049" y="296"/>
                    <a:pt x="34085" y="296"/>
                  </a:cubicBezTo>
                  <a:close/>
                  <a:moveTo>
                    <a:pt x="34041" y="1"/>
                  </a:moveTo>
                  <a:cubicBezTo>
                    <a:pt x="34008" y="1"/>
                    <a:pt x="33974" y="1"/>
                    <a:pt x="33940" y="2"/>
                  </a:cubicBezTo>
                  <a:lnTo>
                    <a:pt x="2108" y="1000"/>
                  </a:lnTo>
                  <a:cubicBezTo>
                    <a:pt x="1147" y="1000"/>
                    <a:pt x="333" y="1703"/>
                    <a:pt x="185" y="2627"/>
                  </a:cubicBezTo>
                  <a:cubicBezTo>
                    <a:pt x="1" y="3514"/>
                    <a:pt x="481" y="4402"/>
                    <a:pt x="1295" y="4734"/>
                  </a:cubicBezTo>
                  <a:lnTo>
                    <a:pt x="5768" y="6694"/>
                  </a:lnTo>
                  <a:lnTo>
                    <a:pt x="29097" y="6694"/>
                  </a:lnTo>
                  <a:lnTo>
                    <a:pt x="35640" y="3145"/>
                  </a:lnTo>
                  <a:cubicBezTo>
                    <a:pt x="36269" y="2849"/>
                    <a:pt x="36602" y="2146"/>
                    <a:pt x="36417" y="1444"/>
                  </a:cubicBezTo>
                  <a:cubicBezTo>
                    <a:pt x="36272" y="793"/>
                    <a:pt x="35526" y="1"/>
                    <a:pt x="340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8" name="Google Shape;778;p9"/>
            <p:cNvGrpSpPr/>
            <p:nvPr/>
          </p:nvGrpSpPr>
          <p:grpSpPr>
            <a:xfrm>
              <a:off x="2662305" y="929124"/>
              <a:ext cx="1472006" cy="176519"/>
              <a:chOff x="1496043" y="3011826"/>
              <a:chExt cx="4671551" cy="560201"/>
            </a:xfrm>
          </p:grpSpPr>
          <p:sp>
            <p:nvSpPr>
              <p:cNvPr id="779" name="Google Shape;779;p9"/>
              <p:cNvSpPr/>
              <p:nvPr/>
            </p:nvSpPr>
            <p:spPr>
              <a:xfrm>
                <a:off x="5442213" y="3376952"/>
                <a:ext cx="65070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18" extrusionOk="0">
                    <a:moveTo>
                      <a:pt x="74" y="0"/>
                    </a:moveTo>
                    <a:lnTo>
                      <a:pt x="481" y="259"/>
                    </a:lnTo>
                    <a:lnTo>
                      <a:pt x="0" y="518"/>
                    </a:lnTo>
                    <a:lnTo>
                      <a:pt x="0" y="74"/>
                    </a:lnTo>
                    <a:cubicBezTo>
                      <a:pt x="0" y="37"/>
                      <a:pt x="37" y="37"/>
                      <a:pt x="37" y="0"/>
                    </a:cubicBezTo>
                    <a:cubicBezTo>
                      <a:pt x="37" y="0"/>
                      <a:pt x="74" y="0"/>
                      <a:pt x="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9"/>
              <p:cNvSpPr/>
              <p:nvPr/>
            </p:nvSpPr>
            <p:spPr>
              <a:xfrm>
                <a:off x="5222110" y="3496947"/>
                <a:ext cx="65205" cy="75080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55" extrusionOk="0">
                    <a:moveTo>
                      <a:pt x="75" y="0"/>
                    </a:moveTo>
                    <a:lnTo>
                      <a:pt x="481" y="296"/>
                    </a:lnTo>
                    <a:lnTo>
                      <a:pt x="1" y="555"/>
                    </a:lnTo>
                    <a:lnTo>
                      <a:pt x="1" y="74"/>
                    </a:lnTo>
                    <a:cubicBezTo>
                      <a:pt x="1" y="74"/>
                      <a:pt x="1" y="37"/>
                      <a:pt x="38" y="37"/>
                    </a:cubicBezTo>
                    <a:cubicBezTo>
                      <a:pt x="38" y="0"/>
                      <a:pt x="75" y="0"/>
                      <a:pt x="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9"/>
              <p:cNvSpPr/>
              <p:nvPr/>
            </p:nvSpPr>
            <p:spPr>
              <a:xfrm>
                <a:off x="5332094" y="3436882"/>
                <a:ext cx="65205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19" extrusionOk="0">
                    <a:moveTo>
                      <a:pt x="75" y="1"/>
                    </a:moveTo>
                    <a:lnTo>
                      <a:pt x="482" y="260"/>
                    </a:lnTo>
                    <a:lnTo>
                      <a:pt x="1" y="518"/>
                    </a:lnTo>
                    <a:lnTo>
                      <a:pt x="1" y="75"/>
                    </a:lnTo>
                    <a:cubicBezTo>
                      <a:pt x="1" y="38"/>
                      <a:pt x="1" y="38"/>
                      <a:pt x="38" y="1"/>
                    </a:cubicBezTo>
                    <a:cubicBezTo>
                      <a:pt x="38" y="1"/>
                      <a:pt x="75" y="1"/>
                      <a:pt x="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9"/>
              <p:cNvSpPr/>
              <p:nvPr/>
            </p:nvSpPr>
            <p:spPr>
              <a:xfrm>
                <a:off x="5552198" y="3316887"/>
                <a:ext cx="65205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19" extrusionOk="0">
                    <a:moveTo>
                      <a:pt x="75" y="0"/>
                    </a:moveTo>
                    <a:lnTo>
                      <a:pt x="481" y="259"/>
                    </a:lnTo>
                    <a:lnTo>
                      <a:pt x="1" y="518"/>
                    </a:lnTo>
                    <a:lnTo>
                      <a:pt x="1" y="74"/>
                    </a:lnTo>
                    <a:cubicBezTo>
                      <a:pt x="1" y="37"/>
                      <a:pt x="38" y="0"/>
                      <a:pt x="38" y="0"/>
                    </a:cubicBezTo>
                    <a:cubicBezTo>
                      <a:pt x="38" y="0"/>
                      <a:pt x="75" y="0"/>
                      <a:pt x="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9"/>
              <p:cNvSpPr/>
              <p:nvPr/>
            </p:nvSpPr>
            <p:spPr>
              <a:xfrm>
                <a:off x="5662317" y="3256822"/>
                <a:ext cx="65070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19" extrusionOk="0">
                    <a:moveTo>
                      <a:pt x="74" y="1"/>
                    </a:moveTo>
                    <a:lnTo>
                      <a:pt x="481" y="260"/>
                    </a:lnTo>
                    <a:lnTo>
                      <a:pt x="0" y="518"/>
                    </a:lnTo>
                    <a:lnTo>
                      <a:pt x="0" y="75"/>
                    </a:lnTo>
                    <a:cubicBezTo>
                      <a:pt x="0" y="38"/>
                      <a:pt x="37" y="1"/>
                      <a:pt x="37" y="1"/>
                    </a:cubicBezTo>
                    <a:cubicBezTo>
                      <a:pt x="74" y="1"/>
                      <a:pt x="74" y="1"/>
                      <a:pt x="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9"/>
              <p:cNvSpPr/>
              <p:nvPr/>
            </p:nvSpPr>
            <p:spPr>
              <a:xfrm>
                <a:off x="5772301" y="3196892"/>
                <a:ext cx="65205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18" extrusionOk="0">
                    <a:moveTo>
                      <a:pt x="74" y="0"/>
                    </a:moveTo>
                    <a:lnTo>
                      <a:pt x="481" y="259"/>
                    </a:lnTo>
                    <a:lnTo>
                      <a:pt x="0" y="518"/>
                    </a:lnTo>
                    <a:lnTo>
                      <a:pt x="0" y="37"/>
                    </a:lnTo>
                    <a:cubicBezTo>
                      <a:pt x="0" y="37"/>
                      <a:pt x="37" y="0"/>
                      <a:pt x="37" y="0"/>
                    </a:cubicBezTo>
                    <a:cubicBezTo>
                      <a:pt x="74" y="0"/>
                      <a:pt x="74" y="0"/>
                      <a:pt x="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9"/>
              <p:cNvSpPr/>
              <p:nvPr/>
            </p:nvSpPr>
            <p:spPr>
              <a:xfrm>
                <a:off x="5887291" y="3136826"/>
                <a:ext cx="60200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519" extrusionOk="0">
                    <a:moveTo>
                      <a:pt x="38" y="1"/>
                    </a:moveTo>
                    <a:lnTo>
                      <a:pt x="444" y="259"/>
                    </a:lnTo>
                    <a:lnTo>
                      <a:pt x="1" y="518"/>
                    </a:lnTo>
                    <a:lnTo>
                      <a:pt x="1" y="37"/>
                    </a:lnTo>
                    <a:cubicBezTo>
                      <a:pt x="1" y="37"/>
                      <a:pt x="1" y="1"/>
                      <a:pt x="1" y="1"/>
                    </a:cubicBezTo>
                    <a:cubicBezTo>
                      <a:pt x="38" y="1"/>
                      <a:pt x="38" y="1"/>
                      <a:pt x="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9"/>
              <p:cNvSpPr/>
              <p:nvPr/>
            </p:nvSpPr>
            <p:spPr>
              <a:xfrm>
                <a:off x="5992405" y="3071756"/>
                <a:ext cx="65070" cy="752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56" extrusionOk="0">
                    <a:moveTo>
                      <a:pt x="74" y="38"/>
                    </a:moveTo>
                    <a:lnTo>
                      <a:pt x="481" y="297"/>
                    </a:lnTo>
                    <a:lnTo>
                      <a:pt x="37" y="555"/>
                    </a:lnTo>
                    <a:lnTo>
                      <a:pt x="37" y="75"/>
                    </a:lnTo>
                    <a:cubicBezTo>
                      <a:pt x="0" y="75"/>
                      <a:pt x="37" y="38"/>
                      <a:pt x="37" y="38"/>
                    </a:cubicBezTo>
                    <a:cubicBezTo>
                      <a:pt x="74" y="38"/>
                      <a:pt x="74" y="1"/>
                      <a:pt x="74" y="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9"/>
              <p:cNvSpPr/>
              <p:nvPr/>
            </p:nvSpPr>
            <p:spPr>
              <a:xfrm>
                <a:off x="6107394" y="3011826"/>
                <a:ext cx="60200" cy="7508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555" extrusionOk="0">
                    <a:moveTo>
                      <a:pt x="37" y="0"/>
                    </a:moveTo>
                    <a:lnTo>
                      <a:pt x="444" y="296"/>
                    </a:lnTo>
                    <a:lnTo>
                      <a:pt x="0" y="555"/>
                    </a:lnTo>
                    <a:lnTo>
                      <a:pt x="0" y="74"/>
                    </a:lnTo>
                    <a:cubicBezTo>
                      <a:pt x="0" y="74"/>
                      <a:pt x="0" y="37"/>
                      <a:pt x="0" y="37"/>
                    </a:cubicBezTo>
                    <a:cubicBezTo>
                      <a:pt x="37" y="0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9"/>
              <p:cNvSpPr/>
              <p:nvPr/>
            </p:nvSpPr>
            <p:spPr>
              <a:xfrm>
                <a:off x="1496043" y="3266832"/>
                <a:ext cx="70210" cy="75216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56" extrusionOk="0">
                    <a:moveTo>
                      <a:pt x="481" y="75"/>
                    </a:moveTo>
                    <a:lnTo>
                      <a:pt x="518" y="555"/>
                    </a:lnTo>
                    <a:lnTo>
                      <a:pt x="0" y="333"/>
                    </a:lnTo>
                    <a:lnTo>
                      <a:pt x="370" y="38"/>
                    </a:lnTo>
                    <a:cubicBezTo>
                      <a:pt x="407" y="1"/>
                      <a:pt x="407" y="1"/>
                      <a:pt x="444" y="38"/>
                    </a:cubicBezTo>
                    <a:cubicBezTo>
                      <a:pt x="481" y="38"/>
                      <a:pt x="481" y="38"/>
                      <a:pt x="481" y="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9"/>
              <p:cNvSpPr/>
              <p:nvPr/>
            </p:nvSpPr>
            <p:spPr>
              <a:xfrm>
                <a:off x="1611032" y="3321892"/>
                <a:ext cx="70210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19" extrusionOk="0">
                    <a:moveTo>
                      <a:pt x="481" y="37"/>
                    </a:moveTo>
                    <a:lnTo>
                      <a:pt x="518" y="518"/>
                    </a:lnTo>
                    <a:lnTo>
                      <a:pt x="1" y="296"/>
                    </a:lnTo>
                    <a:lnTo>
                      <a:pt x="370" y="0"/>
                    </a:lnTo>
                    <a:cubicBezTo>
                      <a:pt x="407" y="0"/>
                      <a:pt x="444" y="0"/>
                      <a:pt x="444" y="0"/>
                    </a:cubicBezTo>
                    <a:cubicBezTo>
                      <a:pt x="481" y="0"/>
                      <a:pt x="481" y="37"/>
                      <a:pt x="481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9"/>
              <p:cNvSpPr/>
              <p:nvPr/>
            </p:nvSpPr>
            <p:spPr>
              <a:xfrm>
                <a:off x="1726157" y="3371946"/>
                <a:ext cx="70075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18" extrusionOk="0">
                    <a:moveTo>
                      <a:pt x="481" y="74"/>
                    </a:moveTo>
                    <a:lnTo>
                      <a:pt x="518" y="518"/>
                    </a:lnTo>
                    <a:lnTo>
                      <a:pt x="0" y="296"/>
                    </a:lnTo>
                    <a:lnTo>
                      <a:pt x="370" y="0"/>
                    </a:lnTo>
                    <a:cubicBezTo>
                      <a:pt x="407" y="0"/>
                      <a:pt x="407" y="0"/>
                      <a:pt x="444" y="0"/>
                    </a:cubicBezTo>
                    <a:cubicBezTo>
                      <a:pt x="444" y="0"/>
                      <a:pt x="481" y="37"/>
                      <a:pt x="481" y="7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9"/>
              <p:cNvSpPr/>
              <p:nvPr/>
            </p:nvSpPr>
            <p:spPr>
              <a:xfrm>
                <a:off x="1841147" y="3416860"/>
                <a:ext cx="70210" cy="75216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56" extrusionOk="0">
                    <a:moveTo>
                      <a:pt x="481" y="112"/>
                    </a:moveTo>
                    <a:lnTo>
                      <a:pt x="518" y="555"/>
                    </a:lnTo>
                    <a:lnTo>
                      <a:pt x="0" y="371"/>
                    </a:lnTo>
                    <a:lnTo>
                      <a:pt x="370" y="75"/>
                    </a:lnTo>
                    <a:cubicBezTo>
                      <a:pt x="407" y="1"/>
                      <a:pt x="481" y="38"/>
                      <a:pt x="481" y="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9"/>
              <p:cNvSpPr/>
              <p:nvPr/>
            </p:nvSpPr>
            <p:spPr>
              <a:xfrm>
                <a:off x="1956136" y="3471920"/>
                <a:ext cx="70210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19" extrusionOk="0">
                    <a:moveTo>
                      <a:pt x="481" y="74"/>
                    </a:moveTo>
                    <a:lnTo>
                      <a:pt x="518" y="518"/>
                    </a:lnTo>
                    <a:lnTo>
                      <a:pt x="1" y="296"/>
                    </a:lnTo>
                    <a:lnTo>
                      <a:pt x="370" y="1"/>
                    </a:lnTo>
                    <a:cubicBezTo>
                      <a:pt x="407" y="1"/>
                      <a:pt x="444" y="1"/>
                      <a:pt x="444" y="1"/>
                    </a:cubicBezTo>
                    <a:cubicBezTo>
                      <a:pt x="481" y="38"/>
                      <a:pt x="481" y="38"/>
                      <a:pt x="481" y="7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9"/>
              <p:cNvSpPr/>
              <p:nvPr/>
            </p:nvSpPr>
            <p:spPr>
              <a:xfrm>
                <a:off x="2091148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6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60" y="0"/>
                      <a:pt x="297" y="0"/>
                    </a:cubicBezTo>
                    <a:cubicBezTo>
                      <a:pt x="297" y="0"/>
                      <a:pt x="334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9"/>
              <p:cNvSpPr/>
              <p:nvPr/>
            </p:nvSpPr>
            <p:spPr>
              <a:xfrm>
                <a:off x="2216283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59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9"/>
              <p:cNvSpPr/>
              <p:nvPr/>
            </p:nvSpPr>
            <p:spPr>
              <a:xfrm>
                <a:off x="2346289" y="3506958"/>
                <a:ext cx="7021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44" extrusionOk="0">
                    <a:moveTo>
                      <a:pt x="296" y="37"/>
                    </a:moveTo>
                    <a:lnTo>
                      <a:pt x="518" y="444"/>
                    </a:lnTo>
                    <a:lnTo>
                      <a:pt x="0" y="444"/>
                    </a:lnTo>
                    <a:lnTo>
                      <a:pt x="185" y="37"/>
                    </a:lnTo>
                    <a:cubicBezTo>
                      <a:pt x="222" y="0"/>
                      <a:pt x="222" y="0"/>
                      <a:pt x="259" y="0"/>
                    </a:cubicBezTo>
                    <a:cubicBezTo>
                      <a:pt x="259" y="0"/>
                      <a:pt x="296" y="0"/>
                      <a:pt x="296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9"/>
              <p:cNvSpPr/>
              <p:nvPr/>
            </p:nvSpPr>
            <p:spPr>
              <a:xfrm>
                <a:off x="2471289" y="3506958"/>
                <a:ext cx="7021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44" extrusionOk="0">
                    <a:moveTo>
                      <a:pt x="333" y="37"/>
                    </a:moveTo>
                    <a:lnTo>
                      <a:pt x="518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9"/>
              <p:cNvSpPr/>
              <p:nvPr/>
            </p:nvSpPr>
            <p:spPr>
              <a:xfrm>
                <a:off x="2596290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6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60" y="0"/>
                      <a:pt x="260" y="0"/>
                    </a:cubicBezTo>
                    <a:cubicBezTo>
                      <a:pt x="297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9"/>
              <p:cNvSpPr/>
              <p:nvPr/>
            </p:nvSpPr>
            <p:spPr>
              <a:xfrm>
                <a:off x="2721426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9"/>
              <p:cNvSpPr/>
              <p:nvPr/>
            </p:nvSpPr>
            <p:spPr>
              <a:xfrm>
                <a:off x="2846426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9"/>
              <p:cNvSpPr/>
              <p:nvPr/>
            </p:nvSpPr>
            <p:spPr>
              <a:xfrm>
                <a:off x="2971426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60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9"/>
              <p:cNvSpPr/>
              <p:nvPr/>
            </p:nvSpPr>
            <p:spPr>
              <a:xfrm>
                <a:off x="3101567" y="3506958"/>
                <a:ext cx="70075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8" h="444" extrusionOk="0">
                    <a:moveTo>
                      <a:pt x="296" y="37"/>
                    </a:moveTo>
                    <a:lnTo>
                      <a:pt x="518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296" y="37"/>
                      <a:pt x="296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9"/>
              <p:cNvSpPr/>
              <p:nvPr/>
            </p:nvSpPr>
            <p:spPr>
              <a:xfrm>
                <a:off x="3226568" y="3506958"/>
                <a:ext cx="70075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8" h="444" extrusionOk="0">
                    <a:moveTo>
                      <a:pt x="333" y="37"/>
                    </a:moveTo>
                    <a:lnTo>
                      <a:pt x="518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296" y="37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9"/>
              <p:cNvSpPr/>
              <p:nvPr/>
            </p:nvSpPr>
            <p:spPr>
              <a:xfrm>
                <a:off x="3351568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296" y="37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9"/>
              <p:cNvSpPr/>
              <p:nvPr/>
            </p:nvSpPr>
            <p:spPr>
              <a:xfrm>
                <a:off x="3476569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60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9"/>
              <p:cNvSpPr/>
              <p:nvPr/>
            </p:nvSpPr>
            <p:spPr>
              <a:xfrm>
                <a:off x="3601704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9"/>
              <p:cNvSpPr/>
              <p:nvPr/>
            </p:nvSpPr>
            <p:spPr>
              <a:xfrm>
                <a:off x="3726705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9"/>
              <p:cNvSpPr/>
              <p:nvPr/>
            </p:nvSpPr>
            <p:spPr>
              <a:xfrm>
                <a:off x="3851705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9"/>
              <p:cNvSpPr/>
              <p:nvPr/>
            </p:nvSpPr>
            <p:spPr>
              <a:xfrm>
                <a:off x="3976706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60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9"/>
              <p:cNvSpPr/>
              <p:nvPr/>
            </p:nvSpPr>
            <p:spPr>
              <a:xfrm>
                <a:off x="4106847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22" y="0"/>
                      <a:pt x="259" y="0"/>
                    </a:cubicBezTo>
                    <a:cubicBezTo>
                      <a:pt x="296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9"/>
              <p:cNvSpPr/>
              <p:nvPr/>
            </p:nvSpPr>
            <p:spPr>
              <a:xfrm>
                <a:off x="4231847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9"/>
              <p:cNvSpPr/>
              <p:nvPr/>
            </p:nvSpPr>
            <p:spPr>
              <a:xfrm>
                <a:off x="4356847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59" y="0"/>
                      <a:pt x="259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9"/>
              <p:cNvSpPr/>
              <p:nvPr/>
            </p:nvSpPr>
            <p:spPr>
              <a:xfrm>
                <a:off x="4481848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6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60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9"/>
              <p:cNvSpPr/>
              <p:nvPr/>
            </p:nvSpPr>
            <p:spPr>
              <a:xfrm>
                <a:off x="4606983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9"/>
              <p:cNvSpPr/>
              <p:nvPr/>
            </p:nvSpPr>
            <p:spPr>
              <a:xfrm>
                <a:off x="4731984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59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9"/>
              <p:cNvSpPr/>
              <p:nvPr/>
            </p:nvSpPr>
            <p:spPr>
              <a:xfrm>
                <a:off x="4861990" y="3506958"/>
                <a:ext cx="7021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44" extrusionOk="0">
                    <a:moveTo>
                      <a:pt x="333" y="37"/>
                    </a:moveTo>
                    <a:lnTo>
                      <a:pt x="518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23" y="0"/>
                      <a:pt x="260" y="0"/>
                    </a:cubicBezTo>
                    <a:cubicBezTo>
                      <a:pt x="296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9"/>
              <p:cNvSpPr/>
              <p:nvPr/>
            </p:nvSpPr>
            <p:spPr>
              <a:xfrm>
                <a:off x="4986990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6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9"/>
              <p:cNvSpPr/>
              <p:nvPr/>
            </p:nvSpPr>
            <p:spPr>
              <a:xfrm>
                <a:off x="5112126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8" name="Google Shape;818;p9"/>
            <p:cNvGrpSpPr/>
            <p:nvPr/>
          </p:nvGrpSpPr>
          <p:grpSpPr>
            <a:xfrm>
              <a:off x="2628002" y="885004"/>
              <a:ext cx="151325" cy="146593"/>
              <a:chOff x="1310977" y="2871809"/>
              <a:chExt cx="480244" cy="465228"/>
            </a:xfrm>
          </p:grpSpPr>
          <p:sp>
            <p:nvSpPr>
              <p:cNvPr id="819" name="Google Shape;819;p9"/>
              <p:cNvSpPr/>
              <p:nvPr/>
            </p:nvSpPr>
            <p:spPr>
              <a:xfrm>
                <a:off x="1310977" y="2871809"/>
                <a:ext cx="480244" cy="465228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3439" extrusionOk="0">
                    <a:moveTo>
                      <a:pt x="2256" y="37"/>
                    </a:moveTo>
                    <a:cubicBezTo>
                      <a:pt x="2293" y="37"/>
                      <a:pt x="2367" y="37"/>
                      <a:pt x="2441" y="74"/>
                    </a:cubicBezTo>
                    <a:cubicBezTo>
                      <a:pt x="2367" y="259"/>
                      <a:pt x="2441" y="481"/>
                      <a:pt x="2625" y="592"/>
                    </a:cubicBezTo>
                    <a:cubicBezTo>
                      <a:pt x="2773" y="703"/>
                      <a:pt x="2995" y="703"/>
                      <a:pt x="3143" y="592"/>
                    </a:cubicBezTo>
                    <a:cubicBezTo>
                      <a:pt x="3217" y="629"/>
                      <a:pt x="3254" y="703"/>
                      <a:pt x="3291" y="739"/>
                    </a:cubicBezTo>
                    <a:cubicBezTo>
                      <a:pt x="3106" y="887"/>
                      <a:pt x="3069" y="1072"/>
                      <a:pt x="3106" y="1294"/>
                    </a:cubicBezTo>
                    <a:cubicBezTo>
                      <a:pt x="3180" y="1479"/>
                      <a:pt x="3365" y="1590"/>
                      <a:pt x="3550" y="1627"/>
                    </a:cubicBezTo>
                    <a:lnTo>
                      <a:pt x="3550" y="1701"/>
                    </a:lnTo>
                    <a:lnTo>
                      <a:pt x="3550" y="1812"/>
                    </a:lnTo>
                    <a:cubicBezTo>
                      <a:pt x="3106" y="1849"/>
                      <a:pt x="2921" y="2403"/>
                      <a:pt x="3291" y="2662"/>
                    </a:cubicBezTo>
                    <a:cubicBezTo>
                      <a:pt x="3254" y="2736"/>
                      <a:pt x="3180" y="2773"/>
                      <a:pt x="3143" y="2847"/>
                    </a:cubicBezTo>
                    <a:cubicBezTo>
                      <a:pt x="2773" y="2625"/>
                      <a:pt x="2330" y="2958"/>
                      <a:pt x="2441" y="3364"/>
                    </a:cubicBezTo>
                    <a:cubicBezTo>
                      <a:pt x="2367" y="3401"/>
                      <a:pt x="2293" y="3401"/>
                      <a:pt x="2256" y="3438"/>
                    </a:cubicBezTo>
                    <a:cubicBezTo>
                      <a:pt x="2071" y="2995"/>
                      <a:pt x="1479" y="2995"/>
                      <a:pt x="1331" y="3438"/>
                    </a:cubicBezTo>
                    <a:lnTo>
                      <a:pt x="1110" y="3364"/>
                    </a:lnTo>
                    <a:cubicBezTo>
                      <a:pt x="1221" y="2921"/>
                      <a:pt x="777" y="2588"/>
                      <a:pt x="407" y="2847"/>
                    </a:cubicBezTo>
                    <a:cubicBezTo>
                      <a:pt x="333" y="2773"/>
                      <a:pt x="296" y="2736"/>
                      <a:pt x="296" y="2662"/>
                    </a:cubicBezTo>
                    <a:cubicBezTo>
                      <a:pt x="444" y="2551"/>
                      <a:pt x="481" y="2329"/>
                      <a:pt x="444" y="2144"/>
                    </a:cubicBezTo>
                    <a:cubicBezTo>
                      <a:pt x="370" y="1960"/>
                      <a:pt x="185" y="1812"/>
                      <a:pt x="1" y="1812"/>
                    </a:cubicBezTo>
                    <a:lnTo>
                      <a:pt x="1" y="1627"/>
                    </a:lnTo>
                    <a:cubicBezTo>
                      <a:pt x="185" y="1590"/>
                      <a:pt x="370" y="1442"/>
                      <a:pt x="444" y="1257"/>
                    </a:cubicBezTo>
                    <a:cubicBezTo>
                      <a:pt x="481" y="1072"/>
                      <a:pt x="444" y="887"/>
                      <a:pt x="296" y="739"/>
                    </a:cubicBezTo>
                    <a:cubicBezTo>
                      <a:pt x="296" y="703"/>
                      <a:pt x="333" y="629"/>
                      <a:pt x="407" y="592"/>
                    </a:cubicBezTo>
                    <a:cubicBezTo>
                      <a:pt x="555" y="703"/>
                      <a:pt x="777" y="703"/>
                      <a:pt x="925" y="592"/>
                    </a:cubicBezTo>
                    <a:cubicBezTo>
                      <a:pt x="1110" y="481"/>
                      <a:pt x="1184" y="259"/>
                      <a:pt x="1110" y="74"/>
                    </a:cubicBezTo>
                    <a:cubicBezTo>
                      <a:pt x="1184" y="37"/>
                      <a:pt x="1258" y="37"/>
                      <a:pt x="1331" y="0"/>
                    </a:cubicBezTo>
                    <a:cubicBezTo>
                      <a:pt x="1479" y="444"/>
                      <a:pt x="2071" y="444"/>
                      <a:pt x="2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9"/>
              <p:cNvSpPr/>
              <p:nvPr/>
            </p:nvSpPr>
            <p:spPr>
              <a:xfrm>
                <a:off x="1351021" y="2906712"/>
                <a:ext cx="405164" cy="385277"/>
              </a:xfrm>
              <a:custGeom>
                <a:avLst/>
                <a:gdLst/>
                <a:ahLst/>
                <a:cxnLst/>
                <a:rect l="l" t="t" r="r" b="b"/>
                <a:pathLst>
                  <a:path w="2995" h="2848" extrusionOk="0">
                    <a:moveTo>
                      <a:pt x="1923" y="38"/>
                    </a:moveTo>
                    <a:lnTo>
                      <a:pt x="1960" y="38"/>
                    </a:lnTo>
                    <a:cubicBezTo>
                      <a:pt x="1997" y="38"/>
                      <a:pt x="2034" y="75"/>
                      <a:pt x="2034" y="112"/>
                    </a:cubicBezTo>
                    <a:cubicBezTo>
                      <a:pt x="1997" y="260"/>
                      <a:pt x="2071" y="408"/>
                      <a:pt x="2182" y="481"/>
                    </a:cubicBezTo>
                    <a:cubicBezTo>
                      <a:pt x="2292" y="592"/>
                      <a:pt x="2477" y="592"/>
                      <a:pt x="2588" y="555"/>
                    </a:cubicBezTo>
                    <a:cubicBezTo>
                      <a:pt x="2625" y="518"/>
                      <a:pt x="2662" y="518"/>
                      <a:pt x="2699" y="555"/>
                    </a:cubicBezTo>
                    <a:lnTo>
                      <a:pt x="2699" y="592"/>
                    </a:lnTo>
                    <a:cubicBezTo>
                      <a:pt x="2736" y="592"/>
                      <a:pt x="2736" y="629"/>
                      <a:pt x="2699" y="666"/>
                    </a:cubicBezTo>
                    <a:cubicBezTo>
                      <a:pt x="2625" y="777"/>
                      <a:pt x="2588" y="925"/>
                      <a:pt x="2625" y="1073"/>
                    </a:cubicBezTo>
                    <a:cubicBezTo>
                      <a:pt x="2662" y="1221"/>
                      <a:pt x="2773" y="1332"/>
                      <a:pt x="2921" y="1369"/>
                    </a:cubicBezTo>
                    <a:cubicBezTo>
                      <a:pt x="2958" y="1369"/>
                      <a:pt x="2995" y="1369"/>
                      <a:pt x="2995" y="1406"/>
                    </a:cubicBezTo>
                    <a:lnTo>
                      <a:pt x="2995" y="1480"/>
                    </a:lnTo>
                    <a:cubicBezTo>
                      <a:pt x="2995" y="1517"/>
                      <a:pt x="2958" y="1517"/>
                      <a:pt x="2921" y="1517"/>
                    </a:cubicBezTo>
                    <a:cubicBezTo>
                      <a:pt x="2625" y="1591"/>
                      <a:pt x="2514" y="1960"/>
                      <a:pt x="2699" y="2219"/>
                    </a:cubicBezTo>
                    <a:cubicBezTo>
                      <a:pt x="2736" y="2219"/>
                      <a:pt x="2736" y="2256"/>
                      <a:pt x="2699" y="2293"/>
                    </a:cubicBezTo>
                    <a:lnTo>
                      <a:pt x="2662" y="2330"/>
                    </a:lnTo>
                    <a:cubicBezTo>
                      <a:pt x="2662" y="2367"/>
                      <a:pt x="2625" y="2367"/>
                      <a:pt x="2588" y="2330"/>
                    </a:cubicBezTo>
                    <a:cubicBezTo>
                      <a:pt x="2292" y="2219"/>
                      <a:pt x="1997" y="2441"/>
                      <a:pt x="2034" y="2774"/>
                    </a:cubicBezTo>
                    <a:cubicBezTo>
                      <a:pt x="2034" y="2811"/>
                      <a:pt x="1997" y="2811"/>
                      <a:pt x="1960" y="2848"/>
                    </a:cubicBezTo>
                    <a:lnTo>
                      <a:pt x="1923" y="2848"/>
                    </a:lnTo>
                    <a:cubicBezTo>
                      <a:pt x="1886" y="2848"/>
                      <a:pt x="1849" y="2848"/>
                      <a:pt x="1849" y="2811"/>
                    </a:cubicBezTo>
                    <a:cubicBezTo>
                      <a:pt x="1701" y="2515"/>
                      <a:pt x="1294" y="2515"/>
                      <a:pt x="1146" y="2811"/>
                    </a:cubicBezTo>
                    <a:cubicBezTo>
                      <a:pt x="1109" y="2848"/>
                      <a:pt x="1072" y="2848"/>
                      <a:pt x="1035" y="2848"/>
                    </a:cubicBezTo>
                    <a:lnTo>
                      <a:pt x="998" y="2848"/>
                    </a:lnTo>
                    <a:cubicBezTo>
                      <a:pt x="962" y="2811"/>
                      <a:pt x="962" y="2811"/>
                      <a:pt x="962" y="2774"/>
                    </a:cubicBezTo>
                    <a:cubicBezTo>
                      <a:pt x="962" y="2626"/>
                      <a:pt x="888" y="2478"/>
                      <a:pt x="777" y="2404"/>
                    </a:cubicBezTo>
                    <a:cubicBezTo>
                      <a:pt x="666" y="2293"/>
                      <a:pt x="518" y="2293"/>
                      <a:pt x="370" y="2330"/>
                    </a:cubicBezTo>
                    <a:cubicBezTo>
                      <a:pt x="333" y="2367"/>
                      <a:pt x="296" y="2330"/>
                      <a:pt x="296" y="2330"/>
                    </a:cubicBezTo>
                    <a:lnTo>
                      <a:pt x="259" y="2293"/>
                    </a:lnTo>
                    <a:cubicBezTo>
                      <a:pt x="259" y="2256"/>
                      <a:pt x="259" y="2219"/>
                      <a:pt x="259" y="2182"/>
                    </a:cubicBezTo>
                    <a:cubicBezTo>
                      <a:pt x="370" y="2071"/>
                      <a:pt x="407" y="1923"/>
                      <a:pt x="333" y="1775"/>
                    </a:cubicBezTo>
                    <a:cubicBezTo>
                      <a:pt x="296" y="1665"/>
                      <a:pt x="185" y="1554"/>
                      <a:pt x="37" y="1517"/>
                    </a:cubicBezTo>
                    <a:cubicBezTo>
                      <a:pt x="0" y="1517"/>
                      <a:pt x="0" y="1480"/>
                      <a:pt x="0" y="1443"/>
                    </a:cubicBezTo>
                    <a:lnTo>
                      <a:pt x="0" y="1406"/>
                    </a:lnTo>
                    <a:cubicBezTo>
                      <a:pt x="0" y="1369"/>
                      <a:pt x="0" y="1332"/>
                      <a:pt x="37" y="1332"/>
                    </a:cubicBezTo>
                    <a:cubicBezTo>
                      <a:pt x="333" y="1258"/>
                      <a:pt x="481" y="888"/>
                      <a:pt x="259" y="666"/>
                    </a:cubicBezTo>
                    <a:cubicBezTo>
                      <a:pt x="259" y="629"/>
                      <a:pt x="259" y="592"/>
                      <a:pt x="259" y="555"/>
                    </a:cubicBezTo>
                    <a:lnTo>
                      <a:pt x="296" y="518"/>
                    </a:lnTo>
                    <a:cubicBezTo>
                      <a:pt x="333" y="518"/>
                      <a:pt x="333" y="518"/>
                      <a:pt x="370" y="518"/>
                    </a:cubicBezTo>
                    <a:cubicBezTo>
                      <a:pt x="518" y="592"/>
                      <a:pt x="666" y="555"/>
                      <a:pt x="777" y="481"/>
                    </a:cubicBezTo>
                    <a:cubicBezTo>
                      <a:pt x="888" y="408"/>
                      <a:pt x="962" y="260"/>
                      <a:pt x="962" y="112"/>
                    </a:cubicBezTo>
                    <a:cubicBezTo>
                      <a:pt x="962" y="75"/>
                      <a:pt x="962" y="38"/>
                      <a:pt x="998" y="38"/>
                    </a:cubicBezTo>
                    <a:lnTo>
                      <a:pt x="1035" y="38"/>
                    </a:lnTo>
                    <a:cubicBezTo>
                      <a:pt x="1072" y="1"/>
                      <a:pt x="1109" y="38"/>
                      <a:pt x="1146" y="75"/>
                    </a:cubicBezTo>
                    <a:cubicBezTo>
                      <a:pt x="1294" y="334"/>
                      <a:pt x="1664" y="334"/>
                      <a:pt x="1849" y="75"/>
                    </a:cubicBezTo>
                    <a:cubicBezTo>
                      <a:pt x="1849" y="38"/>
                      <a:pt x="1886" y="38"/>
                      <a:pt x="1923" y="38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9"/>
              <p:cNvSpPr/>
              <p:nvPr/>
            </p:nvSpPr>
            <p:spPr>
              <a:xfrm>
                <a:off x="1430972" y="2981793"/>
                <a:ext cx="240257" cy="245127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812" extrusionOk="0">
                    <a:moveTo>
                      <a:pt x="1073" y="1627"/>
                    </a:moveTo>
                    <a:lnTo>
                      <a:pt x="1147" y="1220"/>
                    </a:lnTo>
                    <a:cubicBezTo>
                      <a:pt x="1073" y="1183"/>
                      <a:pt x="962" y="1183"/>
                      <a:pt x="888" y="1220"/>
                    </a:cubicBezTo>
                    <a:cubicBezTo>
                      <a:pt x="814" y="1183"/>
                      <a:pt x="740" y="1183"/>
                      <a:pt x="666" y="1220"/>
                    </a:cubicBezTo>
                    <a:lnTo>
                      <a:pt x="703" y="1627"/>
                    </a:lnTo>
                    <a:cubicBezTo>
                      <a:pt x="703" y="1738"/>
                      <a:pt x="592" y="1812"/>
                      <a:pt x="518" y="1775"/>
                    </a:cubicBezTo>
                    <a:cubicBezTo>
                      <a:pt x="297" y="1664"/>
                      <a:pt x="112" y="1516"/>
                      <a:pt x="38" y="1294"/>
                    </a:cubicBezTo>
                    <a:cubicBezTo>
                      <a:pt x="1" y="1257"/>
                      <a:pt x="1" y="1183"/>
                      <a:pt x="38" y="1147"/>
                    </a:cubicBezTo>
                    <a:cubicBezTo>
                      <a:pt x="38" y="1110"/>
                      <a:pt x="112" y="1073"/>
                      <a:pt x="149" y="1110"/>
                    </a:cubicBezTo>
                    <a:lnTo>
                      <a:pt x="555" y="1147"/>
                    </a:lnTo>
                    <a:cubicBezTo>
                      <a:pt x="592" y="1073"/>
                      <a:pt x="592" y="999"/>
                      <a:pt x="555" y="925"/>
                    </a:cubicBezTo>
                    <a:cubicBezTo>
                      <a:pt x="592" y="814"/>
                      <a:pt x="592" y="740"/>
                      <a:pt x="555" y="666"/>
                    </a:cubicBezTo>
                    <a:lnTo>
                      <a:pt x="149" y="703"/>
                    </a:lnTo>
                    <a:cubicBezTo>
                      <a:pt x="112" y="740"/>
                      <a:pt x="38" y="703"/>
                      <a:pt x="38" y="666"/>
                    </a:cubicBezTo>
                    <a:cubicBezTo>
                      <a:pt x="1" y="629"/>
                      <a:pt x="1" y="555"/>
                      <a:pt x="38" y="518"/>
                    </a:cubicBezTo>
                    <a:cubicBezTo>
                      <a:pt x="112" y="333"/>
                      <a:pt x="297" y="148"/>
                      <a:pt x="481" y="74"/>
                    </a:cubicBezTo>
                    <a:cubicBezTo>
                      <a:pt x="518" y="37"/>
                      <a:pt x="592" y="37"/>
                      <a:pt x="629" y="74"/>
                    </a:cubicBezTo>
                    <a:cubicBezTo>
                      <a:pt x="666" y="74"/>
                      <a:pt x="703" y="148"/>
                      <a:pt x="703" y="185"/>
                    </a:cubicBezTo>
                    <a:lnTo>
                      <a:pt x="629" y="592"/>
                    </a:lnTo>
                    <a:cubicBezTo>
                      <a:pt x="703" y="592"/>
                      <a:pt x="777" y="592"/>
                      <a:pt x="851" y="592"/>
                    </a:cubicBezTo>
                    <a:cubicBezTo>
                      <a:pt x="962" y="592"/>
                      <a:pt x="1036" y="592"/>
                      <a:pt x="1110" y="592"/>
                    </a:cubicBezTo>
                    <a:lnTo>
                      <a:pt x="1073" y="185"/>
                    </a:lnTo>
                    <a:cubicBezTo>
                      <a:pt x="1036" y="74"/>
                      <a:pt x="1147" y="0"/>
                      <a:pt x="1258" y="37"/>
                    </a:cubicBezTo>
                    <a:cubicBezTo>
                      <a:pt x="1480" y="111"/>
                      <a:pt x="1665" y="296"/>
                      <a:pt x="1738" y="518"/>
                    </a:cubicBezTo>
                    <a:cubicBezTo>
                      <a:pt x="1775" y="555"/>
                      <a:pt x="1775" y="629"/>
                      <a:pt x="1738" y="666"/>
                    </a:cubicBezTo>
                    <a:cubicBezTo>
                      <a:pt x="1701" y="703"/>
                      <a:pt x="1665" y="740"/>
                      <a:pt x="1628" y="703"/>
                    </a:cubicBezTo>
                    <a:lnTo>
                      <a:pt x="1184" y="666"/>
                    </a:lnTo>
                    <a:cubicBezTo>
                      <a:pt x="1184" y="740"/>
                      <a:pt x="1184" y="814"/>
                      <a:pt x="1184" y="925"/>
                    </a:cubicBezTo>
                    <a:cubicBezTo>
                      <a:pt x="1184" y="999"/>
                      <a:pt x="1184" y="1073"/>
                      <a:pt x="1184" y="1147"/>
                    </a:cubicBezTo>
                    <a:lnTo>
                      <a:pt x="1628" y="1073"/>
                    </a:lnTo>
                    <a:cubicBezTo>
                      <a:pt x="1665" y="1073"/>
                      <a:pt x="1701" y="1110"/>
                      <a:pt x="1738" y="1147"/>
                    </a:cubicBezTo>
                    <a:cubicBezTo>
                      <a:pt x="1775" y="1183"/>
                      <a:pt x="1775" y="1220"/>
                      <a:pt x="1738" y="1294"/>
                    </a:cubicBezTo>
                    <a:cubicBezTo>
                      <a:pt x="1665" y="1516"/>
                      <a:pt x="1480" y="1701"/>
                      <a:pt x="1258" y="1812"/>
                    </a:cubicBezTo>
                    <a:cubicBezTo>
                      <a:pt x="1221" y="1812"/>
                      <a:pt x="1147" y="1812"/>
                      <a:pt x="1110" y="1812"/>
                    </a:cubicBezTo>
                    <a:cubicBezTo>
                      <a:pt x="1073" y="1738"/>
                      <a:pt x="1036" y="1701"/>
                      <a:pt x="1073" y="16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9"/>
              <p:cNvSpPr/>
              <p:nvPr/>
            </p:nvSpPr>
            <p:spPr>
              <a:xfrm>
                <a:off x="1491037" y="3046864"/>
                <a:ext cx="125134" cy="120129"/>
              </a:xfrm>
              <a:custGeom>
                <a:avLst/>
                <a:gdLst/>
                <a:ahLst/>
                <a:cxnLst/>
                <a:rect l="l" t="t" r="r" b="b"/>
                <a:pathLst>
                  <a:path w="925" h="888" extrusionOk="0">
                    <a:moveTo>
                      <a:pt x="444" y="0"/>
                    </a:moveTo>
                    <a:cubicBezTo>
                      <a:pt x="925" y="111"/>
                      <a:pt x="925" y="776"/>
                      <a:pt x="444" y="887"/>
                    </a:cubicBezTo>
                    <a:cubicBezTo>
                      <a:pt x="0" y="776"/>
                      <a:pt x="0" y="111"/>
                      <a:pt x="4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9"/>
              <p:cNvSpPr/>
              <p:nvPr/>
            </p:nvSpPr>
            <p:spPr>
              <a:xfrm>
                <a:off x="1516065" y="3066750"/>
                <a:ext cx="95102" cy="100242"/>
              </a:xfrm>
              <a:custGeom>
                <a:avLst/>
                <a:gdLst/>
                <a:ahLst/>
                <a:cxnLst/>
                <a:rect l="l" t="t" r="r" b="b"/>
                <a:pathLst>
                  <a:path w="703" h="741" extrusionOk="0">
                    <a:moveTo>
                      <a:pt x="259" y="1"/>
                    </a:moveTo>
                    <a:cubicBezTo>
                      <a:pt x="703" y="1"/>
                      <a:pt x="0" y="740"/>
                      <a:pt x="0" y="297"/>
                    </a:cubicBezTo>
                    <a:cubicBezTo>
                      <a:pt x="0" y="149"/>
                      <a:pt x="111" y="1"/>
                      <a:pt x="2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4" name="Google Shape;824;p9"/>
            <p:cNvGrpSpPr/>
            <p:nvPr/>
          </p:nvGrpSpPr>
          <p:grpSpPr>
            <a:xfrm>
              <a:off x="2778933" y="937010"/>
              <a:ext cx="198598" cy="198598"/>
              <a:chOff x="1866174" y="3798853"/>
              <a:chExt cx="630270" cy="630270"/>
            </a:xfrm>
          </p:grpSpPr>
          <p:sp>
            <p:nvSpPr>
              <p:cNvPr id="825" name="Google Shape;825;p9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9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9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9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9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9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9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9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9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9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9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9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9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9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9" name="Google Shape;839;p9"/>
            <p:cNvGrpSpPr/>
            <p:nvPr/>
          </p:nvGrpSpPr>
          <p:grpSpPr>
            <a:xfrm>
              <a:off x="4012513" y="858192"/>
              <a:ext cx="124555" cy="124555"/>
              <a:chOff x="5857258" y="2786717"/>
              <a:chExt cx="395288" cy="395288"/>
            </a:xfrm>
          </p:grpSpPr>
          <p:sp>
            <p:nvSpPr>
              <p:cNvPr id="840" name="Google Shape;840;p9"/>
              <p:cNvSpPr/>
              <p:nvPr/>
            </p:nvSpPr>
            <p:spPr>
              <a:xfrm>
                <a:off x="5857258" y="2786717"/>
                <a:ext cx="395288" cy="395288"/>
              </a:xfrm>
              <a:custGeom>
                <a:avLst/>
                <a:gdLst/>
                <a:ahLst/>
                <a:cxnLst/>
                <a:rect l="l" t="t" r="r" b="b"/>
                <a:pathLst>
                  <a:path w="2922" h="2922" extrusionOk="0">
                    <a:moveTo>
                      <a:pt x="1258" y="1"/>
                    </a:moveTo>
                    <a:cubicBezTo>
                      <a:pt x="2367" y="1"/>
                      <a:pt x="2922" y="1368"/>
                      <a:pt x="2108" y="2145"/>
                    </a:cubicBezTo>
                    <a:cubicBezTo>
                      <a:pt x="1332" y="2921"/>
                      <a:pt x="1" y="2367"/>
                      <a:pt x="1" y="1258"/>
                    </a:cubicBezTo>
                    <a:cubicBezTo>
                      <a:pt x="1" y="555"/>
                      <a:pt x="555" y="1"/>
                      <a:pt x="1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9"/>
              <p:cNvSpPr/>
              <p:nvPr/>
            </p:nvSpPr>
            <p:spPr>
              <a:xfrm>
                <a:off x="5882285" y="2816749"/>
                <a:ext cx="330218" cy="330218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2441" extrusionOk="0">
                    <a:moveTo>
                      <a:pt x="1073" y="0"/>
                    </a:moveTo>
                    <a:cubicBezTo>
                      <a:pt x="1997" y="0"/>
                      <a:pt x="2441" y="1110"/>
                      <a:pt x="1775" y="1775"/>
                    </a:cubicBezTo>
                    <a:cubicBezTo>
                      <a:pt x="1147" y="2440"/>
                      <a:pt x="1" y="1960"/>
                      <a:pt x="1" y="1036"/>
                    </a:cubicBezTo>
                    <a:cubicBezTo>
                      <a:pt x="1" y="481"/>
                      <a:pt x="481" y="0"/>
                      <a:pt x="1073" y="0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9"/>
              <p:cNvSpPr/>
              <p:nvPr/>
            </p:nvSpPr>
            <p:spPr>
              <a:xfrm>
                <a:off x="5907312" y="2836771"/>
                <a:ext cx="240257" cy="245127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812" extrusionOk="0">
                    <a:moveTo>
                      <a:pt x="1036" y="1627"/>
                    </a:moveTo>
                    <a:lnTo>
                      <a:pt x="1110" y="1183"/>
                    </a:lnTo>
                    <a:cubicBezTo>
                      <a:pt x="1036" y="1183"/>
                      <a:pt x="925" y="1183"/>
                      <a:pt x="851" y="1183"/>
                    </a:cubicBezTo>
                    <a:cubicBezTo>
                      <a:pt x="777" y="1183"/>
                      <a:pt x="703" y="1183"/>
                      <a:pt x="629" y="1183"/>
                    </a:cubicBezTo>
                    <a:lnTo>
                      <a:pt x="666" y="1627"/>
                    </a:lnTo>
                    <a:cubicBezTo>
                      <a:pt x="703" y="1664"/>
                      <a:pt x="666" y="1701"/>
                      <a:pt x="629" y="1738"/>
                    </a:cubicBezTo>
                    <a:cubicBezTo>
                      <a:pt x="592" y="1775"/>
                      <a:pt x="518" y="1775"/>
                      <a:pt x="481" y="1738"/>
                    </a:cubicBezTo>
                    <a:cubicBezTo>
                      <a:pt x="259" y="1627"/>
                      <a:pt x="112" y="1479"/>
                      <a:pt x="38" y="1257"/>
                    </a:cubicBezTo>
                    <a:cubicBezTo>
                      <a:pt x="1" y="1220"/>
                      <a:pt x="1" y="1146"/>
                      <a:pt x="38" y="1109"/>
                    </a:cubicBezTo>
                    <a:cubicBezTo>
                      <a:pt x="38" y="1072"/>
                      <a:pt x="112" y="1035"/>
                      <a:pt x="148" y="1035"/>
                    </a:cubicBezTo>
                    <a:lnTo>
                      <a:pt x="555" y="1109"/>
                    </a:lnTo>
                    <a:cubicBezTo>
                      <a:pt x="555" y="1035"/>
                      <a:pt x="555" y="962"/>
                      <a:pt x="555" y="888"/>
                    </a:cubicBezTo>
                    <a:cubicBezTo>
                      <a:pt x="555" y="777"/>
                      <a:pt x="555" y="703"/>
                      <a:pt x="555" y="629"/>
                    </a:cubicBezTo>
                    <a:lnTo>
                      <a:pt x="148" y="666"/>
                    </a:lnTo>
                    <a:cubicBezTo>
                      <a:pt x="112" y="703"/>
                      <a:pt x="38" y="666"/>
                      <a:pt x="1" y="629"/>
                    </a:cubicBezTo>
                    <a:cubicBezTo>
                      <a:pt x="1" y="592"/>
                      <a:pt x="1" y="518"/>
                      <a:pt x="1" y="481"/>
                    </a:cubicBezTo>
                    <a:cubicBezTo>
                      <a:pt x="112" y="296"/>
                      <a:pt x="259" y="111"/>
                      <a:pt x="481" y="37"/>
                    </a:cubicBezTo>
                    <a:cubicBezTo>
                      <a:pt x="518" y="0"/>
                      <a:pt x="592" y="0"/>
                      <a:pt x="629" y="37"/>
                    </a:cubicBezTo>
                    <a:cubicBezTo>
                      <a:pt x="666" y="37"/>
                      <a:pt x="666" y="111"/>
                      <a:pt x="666" y="148"/>
                    </a:cubicBezTo>
                    <a:lnTo>
                      <a:pt x="629" y="555"/>
                    </a:lnTo>
                    <a:cubicBezTo>
                      <a:pt x="703" y="555"/>
                      <a:pt x="777" y="555"/>
                      <a:pt x="851" y="555"/>
                    </a:cubicBezTo>
                    <a:cubicBezTo>
                      <a:pt x="925" y="555"/>
                      <a:pt x="1036" y="555"/>
                      <a:pt x="1110" y="555"/>
                    </a:cubicBezTo>
                    <a:lnTo>
                      <a:pt x="1036" y="148"/>
                    </a:lnTo>
                    <a:cubicBezTo>
                      <a:pt x="1036" y="111"/>
                      <a:pt x="1073" y="37"/>
                      <a:pt x="1110" y="0"/>
                    </a:cubicBezTo>
                    <a:cubicBezTo>
                      <a:pt x="1147" y="0"/>
                      <a:pt x="1184" y="0"/>
                      <a:pt x="1258" y="0"/>
                    </a:cubicBezTo>
                    <a:cubicBezTo>
                      <a:pt x="1479" y="111"/>
                      <a:pt x="1627" y="296"/>
                      <a:pt x="1738" y="481"/>
                    </a:cubicBezTo>
                    <a:cubicBezTo>
                      <a:pt x="1775" y="555"/>
                      <a:pt x="1775" y="592"/>
                      <a:pt x="1738" y="629"/>
                    </a:cubicBezTo>
                    <a:cubicBezTo>
                      <a:pt x="1701" y="703"/>
                      <a:pt x="1664" y="703"/>
                      <a:pt x="1590" y="703"/>
                    </a:cubicBezTo>
                    <a:lnTo>
                      <a:pt x="1184" y="629"/>
                    </a:lnTo>
                    <a:cubicBezTo>
                      <a:pt x="1184" y="703"/>
                      <a:pt x="1184" y="814"/>
                      <a:pt x="1184" y="888"/>
                    </a:cubicBezTo>
                    <a:cubicBezTo>
                      <a:pt x="1184" y="962"/>
                      <a:pt x="1184" y="1035"/>
                      <a:pt x="1184" y="1109"/>
                    </a:cubicBezTo>
                    <a:lnTo>
                      <a:pt x="1627" y="1072"/>
                    </a:lnTo>
                    <a:cubicBezTo>
                      <a:pt x="1664" y="1072"/>
                      <a:pt x="1701" y="1072"/>
                      <a:pt x="1738" y="1109"/>
                    </a:cubicBezTo>
                    <a:cubicBezTo>
                      <a:pt x="1775" y="1183"/>
                      <a:pt x="1775" y="1220"/>
                      <a:pt x="1738" y="1257"/>
                    </a:cubicBezTo>
                    <a:cubicBezTo>
                      <a:pt x="1627" y="1479"/>
                      <a:pt x="1479" y="1664"/>
                      <a:pt x="1221" y="1775"/>
                    </a:cubicBezTo>
                    <a:cubicBezTo>
                      <a:pt x="1147" y="1812"/>
                      <a:pt x="1036" y="1738"/>
                      <a:pt x="1036" y="15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9"/>
              <p:cNvSpPr/>
              <p:nvPr/>
            </p:nvSpPr>
            <p:spPr>
              <a:xfrm>
                <a:off x="5952361" y="2881820"/>
                <a:ext cx="170182" cy="175052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294" extrusionOk="0">
                    <a:moveTo>
                      <a:pt x="555" y="0"/>
                    </a:moveTo>
                    <a:cubicBezTo>
                      <a:pt x="1036" y="0"/>
                      <a:pt x="1257" y="592"/>
                      <a:pt x="925" y="961"/>
                    </a:cubicBezTo>
                    <a:cubicBezTo>
                      <a:pt x="592" y="1294"/>
                      <a:pt x="0" y="1035"/>
                      <a:pt x="0" y="555"/>
                    </a:cubicBezTo>
                    <a:cubicBezTo>
                      <a:pt x="0" y="259"/>
                      <a:pt x="222" y="0"/>
                      <a:pt x="5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9"/>
              <p:cNvSpPr/>
              <p:nvPr/>
            </p:nvSpPr>
            <p:spPr>
              <a:xfrm>
                <a:off x="5967377" y="2901706"/>
                <a:ext cx="135145" cy="135280"/>
              </a:xfrm>
              <a:custGeom>
                <a:avLst/>
                <a:gdLst/>
                <a:ahLst/>
                <a:cxnLst/>
                <a:rect l="l" t="t" r="r" b="b"/>
                <a:pathLst>
                  <a:path w="999" h="1000" extrusionOk="0">
                    <a:moveTo>
                      <a:pt x="444" y="1"/>
                    </a:moveTo>
                    <a:cubicBezTo>
                      <a:pt x="814" y="1"/>
                      <a:pt x="998" y="445"/>
                      <a:pt x="740" y="703"/>
                    </a:cubicBezTo>
                    <a:cubicBezTo>
                      <a:pt x="444" y="999"/>
                      <a:pt x="0" y="814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5" name="Google Shape;845;p9"/>
            <p:cNvGrpSpPr/>
            <p:nvPr/>
          </p:nvGrpSpPr>
          <p:grpSpPr>
            <a:xfrm>
              <a:off x="2968839" y="937010"/>
              <a:ext cx="198598" cy="198598"/>
              <a:chOff x="1866174" y="3798853"/>
              <a:chExt cx="630270" cy="630270"/>
            </a:xfrm>
          </p:grpSpPr>
          <p:sp>
            <p:nvSpPr>
              <p:cNvPr id="846" name="Google Shape;846;p9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9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9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9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9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9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9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9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9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9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9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9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9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9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0" name="Google Shape;860;p9"/>
            <p:cNvGrpSpPr/>
            <p:nvPr/>
          </p:nvGrpSpPr>
          <p:grpSpPr>
            <a:xfrm>
              <a:off x="3158744" y="937010"/>
              <a:ext cx="198598" cy="198598"/>
              <a:chOff x="1866174" y="3798853"/>
              <a:chExt cx="630270" cy="630270"/>
            </a:xfrm>
          </p:grpSpPr>
          <p:sp>
            <p:nvSpPr>
              <p:cNvPr id="861" name="Google Shape;861;p9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9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9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9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9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9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9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9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9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9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9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9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9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9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5" name="Google Shape;875;p9"/>
            <p:cNvGrpSpPr/>
            <p:nvPr/>
          </p:nvGrpSpPr>
          <p:grpSpPr>
            <a:xfrm>
              <a:off x="3348649" y="937010"/>
              <a:ext cx="198598" cy="198598"/>
              <a:chOff x="1866174" y="3798853"/>
              <a:chExt cx="630270" cy="630270"/>
            </a:xfrm>
          </p:grpSpPr>
          <p:sp>
            <p:nvSpPr>
              <p:cNvPr id="876" name="Google Shape;876;p9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9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9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9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9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9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9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9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9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9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9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9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9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9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0" name="Google Shape;890;p9"/>
            <p:cNvGrpSpPr/>
            <p:nvPr/>
          </p:nvGrpSpPr>
          <p:grpSpPr>
            <a:xfrm>
              <a:off x="3538554" y="937010"/>
              <a:ext cx="198598" cy="198598"/>
              <a:chOff x="1866174" y="3798853"/>
              <a:chExt cx="630270" cy="630270"/>
            </a:xfrm>
          </p:grpSpPr>
          <p:sp>
            <p:nvSpPr>
              <p:cNvPr id="891" name="Google Shape;891;p9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9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9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9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9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9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9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9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9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9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9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9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9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9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5" name="Google Shape;905;p9"/>
            <p:cNvGrpSpPr/>
            <p:nvPr/>
          </p:nvGrpSpPr>
          <p:grpSpPr>
            <a:xfrm>
              <a:off x="3728459" y="937010"/>
              <a:ext cx="198598" cy="198598"/>
              <a:chOff x="1866174" y="3798853"/>
              <a:chExt cx="630270" cy="630270"/>
            </a:xfrm>
          </p:grpSpPr>
          <p:sp>
            <p:nvSpPr>
              <p:cNvPr id="906" name="Google Shape;906;p9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9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9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9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9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9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9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9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9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9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9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9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9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9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0" name="Google Shape;920;p9"/>
            <p:cNvGrpSpPr/>
            <p:nvPr/>
          </p:nvGrpSpPr>
          <p:grpSpPr>
            <a:xfrm>
              <a:off x="2789974" y="445303"/>
              <a:ext cx="1981008" cy="334155"/>
              <a:chOff x="1901212" y="1476376"/>
              <a:chExt cx="6286919" cy="1060474"/>
            </a:xfrm>
          </p:grpSpPr>
          <p:grpSp>
            <p:nvGrpSpPr>
              <p:cNvPr id="921" name="Google Shape;921;p9"/>
              <p:cNvGrpSpPr/>
              <p:nvPr/>
            </p:nvGrpSpPr>
            <p:grpSpPr>
              <a:xfrm>
                <a:off x="2856437" y="1476376"/>
                <a:ext cx="1550596" cy="545320"/>
                <a:chOff x="2856437" y="1476376"/>
                <a:chExt cx="1550596" cy="545320"/>
              </a:xfrm>
            </p:grpSpPr>
            <p:sp>
              <p:nvSpPr>
                <p:cNvPr id="922" name="Google Shape;922;p9"/>
                <p:cNvSpPr/>
                <p:nvPr/>
              </p:nvSpPr>
              <p:spPr>
                <a:xfrm>
                  <a:off x="4086825" y="1801459"/>
                  <a:ext cx="32020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7" h="962" extrusionOk="0">
                      <a:moveTo>
                        <a:pt x="666" y="0"/>
                      </a:moveTo>
                      <a:lnTo>
                        <a:pt x="2292" y="0"/>
                      </a:lnTo>
                      <a:cubicBezTo>
                        <a:pt x="2329" y="0"/>
                        <a:pt x="2366" y="37"/>
                        <a:pt x="2366" y="74"/>
                      </a:cubicBezTo>
                      <a:lnTo>
                        <a:pt x="2366" y="962"/>
                      </a:lnTo>
                      <a:lnTo>
                        <a:pt x="0" y="962"/>
                      </a:lnTo>
                      <a:lnTo>
                        <a:pt x="592" y="37"/>
                      </a:lnTo>
                      <a:cubicBezTo>
                        <a:pt x="592" y="0"/>
                        <a:pt x="629" y="0"/>
                        <a:pt x="66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9"/>
                <p:cNvSpPr/>
                <p:nvPr/>
              </p:nvSpPr>
              <p:spPr>
                <a:xfrm>
                  <a:off x="4101841" y="1816475"/>
                  <a:ext cx="305192" cy="115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851" extrusionOk="0">
                      <a:moveTo>
                        <a:pt x="2255" y="0"/>
                      </a:moveTo>
                      <a:lnTo>
                        <a:pt x="2255" y="851"/>
                      </a:lnTo>
                      <a:lnTo>
                        <a:pt x="0" y="851"/>
                      </a:lnTo>
                      <a:lnTo>
                        <a:pt x="518" y="37"/>
                      </a:lnTo>
                      <a:cubicBezTo>
                        <a:pt x="518" y="0"/>
                        <a:pt x="555" y="0"/>
                        <a:pt x="555" y="0"/>
                      </a:cubicBezTo>
                      <a:lnTo>
                        <a:pt x="2218" y="0"/>
                      </a:lnTo>
                      <a:cubicBezTo>
                        <a:pt x="2218" y="0"/>
                        <a:pt x="2255" y="0"/>
                        <a:pt x="22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9"/>
                <p:cNvSpPr/>
                <p:nvPr/>
              </p:nvSpPr>
              <p:spPr>
                <a:xfrm>
                  <a:off x="3966695" y="1866394"/>
                  <a:ext cx="305327" cy="120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889" extrusionOk="0">
                      <a:moveTo>
                        <a:pt x="2256" y="38"/>
                      </a:moveTo>
                      <a:lnTo>
                        <a:pt x="2256" y="888"/>
                      </a:lnTo>
                      <a:lnTo>
                        <a:pt x="1" y="888"/>
                      </a:lnTo>
                      <a:lnTo>
                        <a:pt x="482" y="38"/>
                      </a:lnTo>
                      <a:cubicBezTo>
                        <a:pt x="519" y="38"/>
                        <a:pt x="519" y="1"/>
                        <a:pt x="556" y="1"/>
                      </a:cubicBezTo>
                      <a:lnTo>
                        <a:pt x="2182" y="1"/>
                      </a:lnTo>
                      <a:cubicBezTo>
                        <a:pt x="2219" y="1"/>
                        <a:pt x="2219" y="38"/>
                        <a:pt x="2256" y="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9"/>
                <p:cNvSpPr/>
                <p:nvPr/>
              </p:nvSpPr>
              <p:spPr>
                <a:xfrm>
                  <a:off x="3021481" y="1646425"/>
                  <a:ext cx="395288" cy="10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2" h="777" extrusionOk="0">
                      <a:moveTo>
                        <a:pt x="185" y="0"/>
                      </a:moveTo>
                      <a:lnTo>
                        <a:pt x="2736" y="0"/>
                      </a:lnTo>
                      <a:cubicBezTo>
                        <a:pt x="2847" y="0"/>
                        <a:pt x="2921" y="111"/>
                        <a:pt x="2921" y="222"/>
                      </a:cubicBezTo>
                      <a:lnTo>
                        <a:pt x="2921" y="555"/>
                      </a:lnTo>
                      <a:cubicBezTo>
                        <a:pt x="2921" y="666"/>
                        <a:pt x="2847" y="777"/>
                        <a:pt x="2736" y="777"/>
                      </a:cubicBezTo>
                      <a:lnTo>
                        <a:pt x="185" y="777"/>
                      </a:lnTo>
                      <a:cubicBezTo>
                        <a:pt x="111" y="777"/>
                        <a:pt x="1" y="666"/>
                        <a:pt x="1" y="555"/>
                      </a:cubicBezTo>
                      <a:lnTo>
                        <a:pt x="1" y="222"/>
                      </a:lnTo>
                      <a:cubicBezTo>
                        <a:pt x="1" y="111"/>
                        <a:pt x="111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9"/>
                <p:cNvSpPr/>
                <p:nvPr/>
              </p:nvSpPr>
              <p:spPr>
                <a:xfrm>
                  <a:off x="3021481" y="1671453"/>
                  <a:ext cx="395288" cy="80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2" h="592" extrusionOk="0">
                      <a:moveTo>
                        <a:pt x="2921" y="0"/>
                      </a:moveTo>
                      <a:lnTo>
                        <a:pt x="2921" y="370"/>
                      </a:lnTo>
                      <a:cubicBezTo>
                        <a:pt x="2921" y="481"/>
                        <a:pt x="2810" y="592"/>
                        <a:pt x="2736" y="592"/>
                      </a:cubicBezTo>
                      <a:lnTo>
                        <a:pt x="185" y="592"/>
                      </a:lnTo>
                      <a:cubicBezTo>
                        <a:pt x="111" y="592"/>
                        <a:pt x="1" y="481"/>
                        <a:pt x="1" y="370"/>
                      </a:cubicBezTo>
                      <a:lnTo>
                        <a:pt x="1" y="3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7" name="Google Shape;927;p9"/>
                <p:cNvSpPr/>
                <p:nvPr/>
              </p:nvSpPr>
              <p:spPr>
                <a:xfrm>
                  <a:off x="3111443" y="1476376"/>
                  <a:ext cx="200214" cy="170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1258" extrusionOk="0">
                      <a:moveTo>
                        <a:pt x="1" y="740"/>
                      </a:moveTo>
                      <a:lnTo>
                        <a:pt x="814" y="0"/>
                      </a:lnTo>
                      <a:lnTo>
                        <a:pt x="1480" y="0"/>
                      </a:lnTo>
                      <a:lnTo>
                        <a:pt x="1480" y="1257"/>
                      </a:lnTo>
                      <a:lnTo>
                        <a:pt x="1" y="125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8" name="Google Shape;928;p9"/>
                <p:cNvSpPr/>
                <p:nvPr/>
              </p:nvSpPr>
              <p:spPr>
                <a:xfrm>
                  <a:off x="2856437" y="1726377"/>
                  <a:ext cx="720366" cy="26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1961" extrusionOk="0">
                      <a:moveTo>
                        <a:pt x="222" y="1"/>
                      </a:moveTo>
                      <a:lnTo>
                        <a:pt x="5139" y="1"/>
                      </a:lnTo>
                      <a:cubicBezTo>
                        <a:pt x="5250" y="1"/>
                        <a:pt x="5324" y="112"/>
                        <a:pt x="5324" y="260"/>
                      </a:cubicBezTo>
                      <a:lnTo>
                        <a:pt x="5324" y="888"/>
                      </a:lnTo>
                      <a:lnTo>
                        <a:pt x="0" y="888"/>
                      </a:lnTo>
                      <a:lnTo>
                        <a:pt x="0" y="260"/>
                      </a:lnTo>
                      <a:cubicBezTo>
                        <a:pt x="0" y="112"/>
                        <a:pt x="74" y="1"/>
                        <a:pt x="222" y="1"/>
                      </a:cubicBezTo>
                      <a:close/>
                      <a:moveTo>
                        <a:pt x="5324" y="1073"/>
                      </a:moveTo>
                      <a:lnTo>
                        <a:pt x="5324" y="1738"/>
                      </a:lnTo>
                      <a:cubicBezTo>
                        <a:pt x="5324" y="1849"/>
                        <a:pt x="5250" y="1960"/>
                        <a:pt x="5139" y="1960"/>
                      </a:cubicBezTo>
                      <a:lnTo>
                        <a:pt x="222" y="1960"/>
                      </a:lnTo>
                      <a:cubicBezTo>
                        <a:pt x="74" y="1960"/>
                        <a:pt x="0" y="1849"/>
                        <a:pt x="0" y="1738"/>
                      </a:cubicBezTo>
                      <a:lnTo>
                        <a:pt x="0" y="1258"/>
                      </a:lnTo>
                      <a:cubicBezTo>
                        <a:pt x="0" y="1184"/>
                        <a:pt x="74" y="1110"/>
                        <a:pt x="148" y="1110"/>
                      </a:cubicBezTo>
                      <a:lnTo>
                        <a:pt x="5324" y="111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9" name="Google Shape;929;p9"/>
                <p:cNvSpPr/>
                <p:nvPr/>
              </p:nvSpPr>
              <p:spPr>
                <a:xfrm>
                  <a:off x="2856437" y="1751404"/>
                  <a:ext cx="720366" cy="9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704" extrusionOk="0">
                      <a:moveTo>
                        <a:pt x="5324" y="1"/>
                      </a:moveTo>
                      <a:cubicBezTo>
                        <a:pt x="5324" y="1"/>
                        <a:pt x="5324" y="38"/>
                        <a:pt x="5324" y="75"/>
                      </a:cubicBezTo>
                      <a:lnTo>
                        <a:pt x="5324" y="703"/>
                      </a:lnTo>
                      <a:lnTo>
                        <a:pt x="0" y="703"/>
                      </a:lnTo>
                      <a:lnTo>
                        <a:pt x="0" y="75"/>
                      </a:lnTo>
                      <a:cubicBezTo>
                        <a:pt x="0" y="38"/>
                        <a:pt x="0" y="38"/>
                        <a:pt x="0" y="1"/>
                      </a:cubicBezTo>
                      <a:cubicBezTo>
                        <a:pt x="37" y="1"/>
                        <a:pt x="74" y="1"/>
                        <a:pt x="11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0" name="Google Shape;930;p9"/>
                <p:cNvSpPr/>
                <p:nvPr/>
              </p:nvSpPr>
              <p:spPr>
                <a:xfrm>
                  <a:off x="2856437" y="1886416"/>
                  <a:ext cx="720366" cy="120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889" extrusionOk="0">
                      <a:moveTo>
                        <a:pt x="5324" y="1"/>
                      </a:moveTo>
                      <a:lnTo>
                        <a:pt x="5324" y="629"/>
                      </a:lnTo>
                      <a:cubicBezTo>
                        <a:pt x="5324" y="740"/>
                        <a:pt x="5250" y="851"/>
                        <a:pt x="5139" y="888"/>
                      </a:cubicBezTo>
                      <a:lnTo>
                        <a:pt x="222" y="888"/>
                      </a:lnTo>
                      <a:cubicBezTo>
                        <a:pt x="74" y="851"/>
                        <a:pt x="0" y="740"/>
                        <a:pt x="0" y="629"/>
                      </a:cubicBezTo>
                      <a:lnTo>
                        <a:pt x="0" y="186"/>
                      </a:lnTo>
                      <a:cubicBezTo>
                        <a:pt x="0" y="75"/>
                        <a:pt x="74" y="1"/>
                        <a:pt x="148" y="1"/>
                      </a:cubicBezTo>
                      <a:lnTo>
                        <a:pt x="5324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1" name="Google Shape;931;p9"/>
                <p:cNvSpPr/>
                <p:nvPr/>
              </p:nvSpPr>
              <p:spPr>
                <a:xfrm>
                  <a:off x="2881464" y="1846507"/>
                  <a:ext cx="820338" cy="25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4" h="185" extrusionOk="0">
                      <a:moveTo>
                        <a:pt x="0" y="0"/>
                      </a:moveTo>
                      <a:lnTo>
                        <a:pt x="0" y="185"/>
                      </a:lnTo>
                      <a:lnTo>
                        <a:pt x="6064" y="185"/>
                      </a:lnTo>
                      <a:lnTo>
                        <a:pt x="6064" y="0"/>
                      </a:ln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2" name="Google Shape;932;p9"/>
                <p:cNvSpPr/>
                <p:nvPr/>
              </p:nvSpPr>
              <p:spPr>
                <a:xfrm>
                  <a:off x="3526623" y="1886416"/>
                  <a:ext cx="630270" cy="135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1000" extrusionOk="0">
                      <a:moveTo>
                        <a:pt x="1" y="1"/>
                      </a:moveTo>
                      <a:lnTo>
                        <a:pt x="1" y="999"/>
                      </a:lnTo>
                      <a:lnTo>
                        <a:pt x="4659" y="999"/>
                      </a:lnTo>
                      <a:lnTo>
                        <a:pt x="46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9"/>
                <p:cNvSpPr/>
                <p:nvPr/>
              </p:nvSpPr>
              <p:spPr>
                <a:xfrm>
                  <a:off x="3526623" y="1816475"/>
                  <a:ext cx="630270" cy="6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81" extrusionOk="0">
                      <a:moveTo>
                        <a:pt x="222" y="0"/>
                      </a:moveTo>
                      <a:lnTo>
                        <a:pt x="4400" y="0"/>
                      </a:lnTo>
                      <a:lnTo>
                        <a:pt x="4659" y="481"/>
                      </a:lnTo>
                      <a:lnTo>
                        <a:pt x="1" y="48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9"/>
                <p:cNvSpPr/>
                <p:nvPr/>
              </p:nvSpPr>
              <p:spPr>
                <a:xfrm>
                  <a:off x="3771754" y="1826486"/>
                  <a:ext cx="170182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333" extrusionOk="0">
                      <a:moveTo>
                        <a:pt x="148" y="0"/>
                      </a:moveTo>
                      <a:lnTo>
                        <a:pt x="1109" y="0"/>
                      </a:lnTo>
                      <a:cubicBezTo>
                        <a:pt x="1183" y="0"/>
                        <a:pt x="1257" y="74"/>
                        <a:pt x="1257" y="148"/>
                      </a:cubicBezTo>
                      <a:lnTo>
                        <a:pt x="1257" y="185"/>
                      </a:lnTo>
                      <a:cubicBezTo>
                        <a:pt x="1257" y="259"/>
                        <a:pt x="1183" y="333"/>
                        <a:pt x="1109" y="333"/>
                      </a:cubicBezTo>
                      <a:lnTo>
                        <a:pt x="148" y="333"/>
                      </a:lnTo>
                      <a:cubicBezTo>
                        <a:pt x="37" y="333"/>
                        <a:pt x="0" y="259"/>
                        <a:pt x="0" y="185"/>
                      </a:cubicBezTo>
                      <a:lnTo>
                        <a:pt x="0" y="148"/>
                      </a:lnTo>
                      <a:cubicBezTo>
                        <a:pt x="0" y="74"/>
                        <a:pt x="37" y="0"/>
                        <a:pt x="148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9"/>
                <p:cNvSpPr/>
                <p:nvPr/>
              </p:nvSpPr>
              <p:spPr>
                <a:xfrm>
                  <a:off x="3561661" y="1826486"/>
                  <a:ext cx="125134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" h="333" extrusionOk="0">
                      <a:moveTo>
                        <a:pt x="111" y="0"/>
                      </a:moveTo>
                      <a:lnTo>
                        <a:pt x="814" y="0"/>
                      </a:lnTo>
                      <a:cubicBezTo>
                        <a:pt x="851" y="0"/>
                        <a:pt x="925" y="74"/>
                        <a:pt x="888" y="148"/>
                      </a:cubicBezTo>
                      <a:lnTo>
                        <a:pt x="888" y="185"/>
                      </a:lnTo>
                      <a:cubicBezTo>
                        <a:pt x="925" y="259"/>
                        <a:pt x="851" y="296"/>
                        <a:pt x="814" y="333"/>
                      </a:cubicBezTo>
                      <a:lnTo>
                        <a:pt x="111" y="333"/>
                      </a:lnTo>
                      <a:cubicBezTo>
                        <a:pt x="37" y="296"/>
                        <a:pt x="0" y="259"/>
                        <a:pt x="0" y="185"/>
                      </a:cubicBezTo>
                      <a:lnTo>
                        <a:pt x="0" y="148"/>
                      </a:lnTo>
                      <a:cubicBezTo>
                        <a:pt x="0" y="74"/>
                        <a:pt x="37" y="0"/>
                        <a:pt x="111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6" name="Google Shape;936;p9"/>
                <p:cNvSpPr/>
                <p:nvPr/>
              </p:nvSpPr>
              <p:spPr>
                <a:xfrm>
                  <a:off x="3991722" y="1826486"/>
                  <a:ext cx="125269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" h="333" extrusionOk="0">
                      <a:moveTo>
                        <a:pt x="149" y="0"/>
                      </a:moveTo>
                      <a:lnTo>
                        <a:pt x="814" y="0"/>
                      </a:lnTo>
                      <a:cubicBezTo>
                        <a:pt x="888" y="0"/>
                        <a:pt x="925" y="74"/>
                        <a:pt x="925" y="148"/>
                      </a:cubicBezTo>
                      <a:lnTo>
                        <a:pt x="925" y="185"/>
                      </a:lnTo>
                      <a:cubicBezTo>
                        <a:pt x="925" y="259"/>
                        <a:pt x="888" y="296"/>
                        <a:pt x="814" y="333"/>
                      </a:cubicBezTo>
                      <a:lnTo>
                        <a:pt x="149" y="333"/>
                      </a:lnTo>
                      <a:cubicBezTo>
                        <a:pt x="75" y="296"/>
                        <a:pt x="1" y="259"/>
                        <a:pt x="38" y="185"/>
                      </a:cubicBezTo>
                      <a:lnTo>
                        <a:pt x="38" y="148"/>
                      </a:lnTo>
                      <a:cubicBezTo>
                        <a:pt x="1" y="74"/>
                        <a:pt x="75" y="0"/>
                        <a:pt x="149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7" name="Google Shape;937;p9"/>
                <p:cNvSpPr/>
                <p:nvPr/>
              </p:nvSpPr>
              <p:spPr>
                <a:xfrm>
                  <a:off x="3546645" y="1796453"/>
                  <a:ext cx="585221" cy="20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6" h="149" extrusionOk="0">
                      <a:moveTo>
                        <a:pt x="74" y="0"/>
                      </a:moveTo>
                      <a:lnTo>
                        <a:pt x="4252" y="0"/>
                      </a:lnTo>
                      <a:cubicBezTo>
                        <a:pt x="4289" y="0"/>
                        <a:pt x="4326" y="37"/>
                        <a:pt x="4326" y="74"/>
                      </a:cubicBezTo>
                      <a:lnTo>
                        <a:pt x="4326" y="74"/>
                      </a:lnTo>
                      <a:cubicBezTo>
                        <a:pt x="4326" y="111"/>
                        <a:pt x="4289" y="148"/>
                        <a:pt x="4252" y="148"/>
                      </a:cubicBezTo>
                      <a:lnTo>
                        <a:pt x="74" y="148"/>
                      </a:lnTo>
                      <a:cubicBezTo>
                        <a:pt x="37" y="148"/>
                        <a:pt x="0" y="111"/>
                        <a:pt x="0" y="74"/>
                      </a:cubicBezTo>
                      <a:lnTo>
                        <a:pt x="0" y="74"/>
                      </a:lnTo>
                      <a:cubicBezTo>
                        <a:pt x="0" y="37"/>
                        <a:pt x="37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8" name="Google Shape;938;p9"/>
                <p:cNvSpPr/>
                <p:nvPr/>
              </p:nvSpPr>
              <p:spPr>
                <a:xfrm>
                  <a:off x="3526623" y="1886416"/>
                  <a:ext cx="630270" cy="10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75" extrusionOk="0">
                      <a:moveTo>
                        <a:pt x="1" y="1"/>
                      </a:moveTo>
                      <a:lnTo>
                        <a:pt x="1" y="75"/>
                      </a:lnTo>
                      <a:lnTo>
                        <a:pt x="4659" y="75"/>
                      </a:lnTo>
                      <a:lnTo>
                        <a:pt x="465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9" name="Google Shape;939;p9"/>
                <p:cNvSpPr/>
                <p:nvPr/>
              </p:nvSpPr>
              <p:spPr>
                <a:xfrm>
                  <a:off x="3781764" y="1836497"/>
                  <a:ext cx="140150" cy="25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185" extrusionOk="0">
                      <a:moveTo>
                        <a:pt x="0" y="0"/>
                      </a:moveTo>
                      <a:lnTo>
                        <a:pt x="0" y="185"/>
                      </a:lnTo>
                      <a:lnTo>
                        <a:pt x="1035" y="185"/>
                      </a:lnTo>
                      <a:lnTo>
                        <a:pt x="103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0" name="Google Shape;940;p9"/>
                <p:cNvSpPr/>
                <p:nvPr/>
              </p:nvSpPr>
              <p:spPr>
                <a:xfrm>
                  <a:off x="3581683" y="1841502"/>
                  <a:ext cx="100107" cy="20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148" extrusionOk="0">
                      <a:moveTo>
                        <a:pt x="0" y="0"/>
                      </a:moveTo>
                      <a:lnTo>
                        <a:pt x="740" y="0"/>
                      </a:lnTo>
                      <a:cubicBezTo>
                        <a:pt x="740" y="0"/>
                        <a:pt x="740" y="37"/>
                        <a:pt x="740" y="37"/>
                      </a:cubicBezTo>
                      <a:lnTo>
                        <a:pt x="740" y="74"/>
                      </a:lnTo>
                      <a:cubicBezTo>
                        <a:pt x="740" y="111"/>
                        <a:pt x="740" y="148"/>
                        <a:pt x="740" y="148"/>
                      </a:cubicBezTo>
                      <a:lnTo>
                        <a:pt x="0" y="14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1" name="Google Shape;941;p9"/>
                <p:cNvSpPr/>
                <p:nvPr/>
              </p:nvSpPr>
              <p:spPr>
                <a:xfrm>
                  <a:off x="3996727" y="1841502"/>
                  <a:ext cx="105248" cy="20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148" extrusionOk="0">
                      <a:moveTo>
                        <a:pt x="1" y="0"/>
                      </a:moveTo>
                      <a:lnTo>
                        <a:pt x="777" y="0"/>
                      </a:lnTo>
                      <a:lnTo>
                        <a:pt x="777" y="148"/>
                      </a:lnTo>
                      <a:lnTo>
                        <a:pt x="1" y="148"/>
                      </a:lnTo>
                      <a:cubicBezTo>
                        <a:pt x="1" y="148"/>
                        <a:pt x="1" y="111"/>
                        <a:pt x="1" y="74"/>
                      </a:cubicBezTo>
                      <a:lnTo>
                        <a:pt x="1" y="37"/>
                      </a:lnTo>
                      <a:cubicBezTo>
                        <a:pt x="1" y="37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2" name="Google Shape;942;p9"/>
              <p:cNvSpPr/>
              <p:nvPr/>
            </p:nvSpPr>
            <p:spPr>
              <a:xfrm>
                <a:off x="4176787" y="2166584"/>
                <a:ext cx="1285566" cy="355245"/>
              </a:xfrm>
              <a:custGeom>
                <a:avLst/>
                <a:gdLst/>
                <a:ahLst/>
                <a:cxnLst/>
                <a:rect l="l" t="t" r="r" b="b"/>
                <a:pathLst>
                  <a:path w="9503" h="2626" extrusionOk="0">
                    <a:moveTo>
                      <a:pt x="112" y="740"/>
                    </a:moveTo>
                    <a:lnTo>
                      <a:pt x="9022" y="0"/>
                    </a:lnTo>
                    <a:cubicBezTo>
                      <a:pt x="9169" y="74"/>
                      <a:pt x="9317" y="148"/>
                      <a:pt x="9391" y="259"/>
                    </a:cubicBezTo>
                    <a:lnTo>
                      <a:pt x="9502" y="1405"/>
                    </a:lnTo>
                    <a:cubicBezTo>
                      <a:pt x="9428" y="1553"/>
                      <a:pt x="9317" y="1701"/>
                      <a:pt x="9206" y="1849"/>
                    </a:cubicBezTo>
                    <a:lnTo>
                      <a:pt x="297" y="2625"/>
                    </a:lnTo>
                    <a:cubicBezTo>
                      <a:pt x="223" y="2625"/>
                      <a:pt x="149" y="2588"/>
                      <a:pt x="149" y="2514"/>
                    </a:cubicBezTo>
                    <a:lnTo>
                      <a:pt x="1" y="851"/>
                    </a:lnTo>
                    <a:cubicBezTo>
                      <a:pt x="1" y="814"/>
                      <a:pt x="1" y="777"/>
                      <a:pt x="1" y="777"/>
                    </a:cubicBezTo>
                    <a:cubicBezTo>
                      <a:pt x="38" y="740"/>
                      <a:pt x="75" y="740"/>
                      <a:pt x="112" y="7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9"/>
              <p:cNvSpPr/>
              <p:nvPr/>
            </p:nvSpPr>
            <p:spPr>
              <a:xfrm>
                <a:off x="2866448" y="2481656"/>
                <a:ext cx="2125655" cy="55194"/>
              </a:xfrm>
              <a:custGeom>
                <a:avLst/>
                <a:gdLst/>
                <a:ahLst/>
                <a:cxnLst/>
                <a:rect l="l" t="t" r="r" b="b"/>
                <a:pathLst>
                  <a:path w="15713" h="408" extrusionOk="0">
                    <a:moveTo>
                      <a:pt x="0" y="0"/>
                    </a:moveTo>
                    <a:lnTo>
                      <a:pt x="0" y="407"/>
                    </a:lnTo>
                    <a:lnTo>
                      <a:pt x="15713" y="407"/>
                    </a:lnTo>
                    <a:lnTo>
                      <a:pt x="157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9"/>
              <p:cNvSpPr/>
              <p:nvPr/>
            </p:nvSpPr>
            <p:spPr>
              <a:xfrm>
                <a:off x="5737263" y="1996535"/>
                <a:ext cx="2450868" cy="315202"/>
              </a:xfrm>
              <a:custGeom>
                <a:avLst/>
                <a:gdLst/>
                <a:ahLst/>
                <a:cxnLst/>
                <a:rect l="l" t="t" r="r" b="b"/>
                <a:pathLst>
                  <a:path w="18117" h="2330" extrusionOk="0">
                    <a:moveTo>
                      <a:pt x="1221" y="1368"/>
                    </a:moveTo>
                    <a:lnTo>
                      <a:pt x="18005" y="0"/>
                    </a:lnTo>
                    <a:lnTo>
                      <a:pt x="18079" y="37"/>
                    </a:lnTo>
                    <a:lnTo>
                      <a:pt x="18116" y="629"/>
                    </a:lnTo>
                    <a:lnTo>
                      <a:pt x="18042" y="703"/>
                    </a:lnTo>
                    <a:lnTo>
                      <a:pt x="1" y="232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9"/>
              <p:cNvSpPr/>
              <p:nvPr/>
            </p:nvSpPr>
            <p:spPr>
              <a:xfrm>
                <a:off x="5767296" y="1996535"/>
                <a:ext cx="2410825" cy="290176"/>
              </a:xfrm>
              <a:custGeom>
                <a:avLst/>
                <a:gdLst/>
                <a:ahLst/>
                <a:cxnLst/>
                <a:rect l="l" t="t" r="r" b="b"/>
                <a:pathLst>
                  <a:path w="17821" h="2145" extrusionOk="0">
                    <a:moveTo>
                      <a:pt x="999" y="1368"/>
                    </a:moveTo>
                    <a:lnTo>
                      <a:pt x="17783" y="0"/>
                    </a:lnTo>
                    <a:lnTo>
                      <a:pt x="17820" y="518"/>
                    </a:lnTo>
                    <a:lnTo>
                      <a:pt x="0" y="214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9"/>
              <p:cNvSpPr/>
              <p:nvPr/>
            </p:nvSpPr>
            <p:spPr>
              <a:xfrm>
                <a:off x="5787317" y="2011551"/>
                <a:ext cx="2390803" cy="275160"/>
              </a:xfrm>
              <a:custGeom>
                <a:avLst/>
                <a:gdLst/>
                <a:ahLst/>
                <a:cxnLst/>
                <a:rect l="l" t="t" r="r" b="b"/>
                <a:pathLst>
                  <a:path w="17673" h="2034" extrusionOk="0">
                    <a:moveTo>
                      <a:pt x="17635" y="0"/>
                    </a:moveTo>
                    <a:lnTo>
                      <a:pt x="17672" y="407"/>
                    </a:lnTo>
                    <a:lnTo>
                      <a:pt x="0" y="2033"/>
                    </a:lnTo>
                    <a:lnTo>
                      <a:pt x="888" y="133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9"/>
              <p:cNvSpPr/>
              <p:nvPr/>
            </p:nvSpPr>
            <p:spPr>
              <a:xfrm>
                <a:off x="4767022" y="2001541"/>
                <a:ext cx="3170963" cy="415174"/>
              </a:xfrm>
              <a:custGeom>
                <a:avLst/>
                <a:gdLst/>
                <a:ahLst/>
                <a:cxnLst/>
                <a:rect l="l" t="t" r="r" b="b"/>
                <a:pathLst>
                  <a:path w="23440" h="3069" extrusionOk="0">
                    <a:moveTo>
                      <a:pt x="1664" y="1775"/>
                    </a:moveTo>
                    <a:lnTo>
                      <a:pt x="23329" y="0"/>
                    </a:lnTo>
                    <a:lnTo>
                      <a:pt x="23403" y="111"/>
                    </a:lnTo>
                    <a:lnTo>
                      <a:pt x="23440" y="814"/>
                    </a:lnTo>
                    <a:lnTo>
                      <a:pt x="23403" y="961"/>
                    </a:lnTo>
                    <a:lnTo>
                      <a:pt x="0" y="30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9"/>
              <p:cNvSpPr/>
              <p:nvPr/>
            </p:nvSpPr>
            <p:spPr>
              <a:xfrm>
                <a:off x="4856984" y="2001541"/>
                <a:ext cx="3070991" cy="345235"/>
              </a:xfrm>
              <a:custGeom>
                <a:avLst/>
                <a:gdLst/>
                <a:ahLst/>
                <a:cxnLst/>
                <a:rect l="l" t="t" r="r" b="b"/>
                <a:pathLst>
                  <a:path w="22701" h="2552" extrusionOk="0">
                    <a:moveTo>
                      <a:pt x="999" y="1775"/>
                    </a:moveTo>
                    <a:lnTo>
                      <a:pt x="22664" y="0"/>
                    </a:lnTo>
                    <a:lnTo>
                      <a:pt x="22701" y="629"/>
                    </a:lnTo>
                    <a:lnTo>
                      <a:pt x="1" y="255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9"/>
              <p:cNvSpPr/>
              <p:nvPr/>
            </p:nvSpPr>
            <p:spPr>
              <a:xfrm>
                <a:off x="4917049" y="2036443"/>
                <a:ext cx="3010927" cy="305327"/>
              </a:xfrm>
              <a:custGeom>
                <a:avLst/>
                <a:gdLst/>
                <a:ahLst/>
                <a:cxnLst/>
                <a:rect l="l" t="t" r="r" b="b"/>
                <a:pathLst>
                  <a:path w="22257" h="2257" extrusionOk="0">
                    <a:moveTo>
                      <a:pt x="22220" y="1"/>
                    </a:moveTo>
                    <a:lnTo>
                      <a:pt x="22257" y="371"/>
                    </a:lnTo>
                    <a:lnTo>
                      <a:pt x="0" y="2256"/>
                    </a:lnTo>
                    <a:lnTo>
                      <a:pt x="481" y="17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9"/>
              <p:cNvSpPr/>
              <p:nvPr/>
            </p:nvSpPr>
            <p:spPr>
              <a:xfrm>
                <a:off x="4176787" y="2166584"/>
                <a:ext cx="1280560" cy="300186"/>
              </a:xfrm>
              <a:custGeom>
                <a:avLst/>
                <a:gdLst/>
                <a:ahLst/>
                <a:cxnLst/>
                <a:rect l="l" t="t" r="r" b="b"/>
                <a:pathLst>
                  <a:path w="9466" h="2219" extrusionOk="0">
                    <a:moveTo>
                      <a:pt x="112" y="740"/>
                    </a:moveTo>
                    <a:lnTo>
                      <a:pt x="9022" y="0"/>
                    </a:lnTo>
                    <a:cubicBezTo>
                      <a:pt x="9169" y="74"/>
                      <a:pt x="9317" y="148"/>
                      <a:pt x="9391" y="259"/>
                    </a:cubicBezTo>
                    <a:lnTo>
                      <a:pt x="9465" y="924"/>
                    </a:lnTo>
                    <a:lnTo>
                      <a:pt x="9059" y="1368"/>
                    </a:lnTo>
                    <a:lnTo>
                      <a:pt x="112" y="2218"/>
                    </a:lnTo>
                    <a:lnTo>
                      <a:pt x="1" y="887"/>
                    </a:lnTo>
                    <a:cubicBezTo>
                      <a:pt x="1" y="851"/>
                      <a:pt x="1" y="814"/>
                      <a:pt x="1" y="777"/>
                    </a:cubicBezTo>
                    <a:cubicBezTo>
                      <a:pt x="38" y="740"/>
                      <a:pt x="75" y="740"/>
                      <a:pt x="112" y="7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9"/>
              <p:cNvSpPr/>
              <p:nvPr/>
            </p:nvSpPr>
            <p:spPr>
              <a:xfrm>
                <a:off x="5382148" y="2166584"/>
                <a:ext cx="35173" cy="25013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1849" extrusionOk="0">
                    <a:moveTo>
                      <a:pt x="75" y="0"/>
                    </a:moveTo>
                    <a:lnTo>
                      <a:pt x="1" y="37"/>
                    </a:lnTo>
                    <a:lnTo>
                      <a:pt x="149" y="1849"/>
                    </a:lnTo>
                    <a:lnTo>
                      <a:pt x="259" y="1849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9"/>
              <p:cNvSpPr/>
              <p:nvPr/>
            </p:nvSpPr>
            <p:spPr>
              <a:xfrm>
                <a:off x="4831957" y="2061470"/>
                <a:ext cx="285306" cy="115259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852" extrusionOk="0">
                    <a:moveTo>
                      <a:pt x="555" y="1"/>
                    </a:moveTo>
                    <a:lnTo>
                      <a:pt x="2034" y="1"/>
                    </a:lnTo>
                    <a:cubicBezTo>
                      <a:pt x="2071" y="1"/>
                      <a:pt x="2108" y="38"/>
                      <a:pt x="2108" y="75"/>
                    </a:cubicBezTo>
                    <a:lnTo>
                      <a:pt x="2108" y="851"/>
                    </a:lnTo>
                    <a:lnTo>
                      <a:pt x="1" y="851"/>
                    </a:lnTo>
                    <a:lnTo>
                      <a:pt x="482" y="38"/>
                    </a:lnTo>
                    <a:cubicBezTo>
                      <a:pt x="518" y="1"/>
                      <a:pt x="518" y="1"/>
                      <a:pt x="5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9"/>
              <p:cNvSpPr/>
              <p:nvPr/>
            </p:nvSpPr>
            <p:spPr>
              <a:xfrm>
                <a:off x="4841968" y="2071481"/>
                <a:ext cx="275295" cy="105248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778" extrusionOk="0">
                    <a:moveTo>
                      <a:pt x="2034" y="38"/>
                    </a:moveTo>
                    <a:lnTo>
                      <a:pt x="2034" y="777"/>
                    </a:lnTo>
                    <a:lnTo>
                      <a:pt x="1" y="777"/>
                    </a:lnTo>
                    <a:lnTo>
                      <a:pt x="444" y="38"/>
                    </a:lnTo>
                    <a:cubicBezTo>
                      <a:pt x="481" y="38"/>
                      <a:pt x="481" y="1"/>
                      <a:pt x="518" y="1"/>
                    </a:cubicBezTo>
                    <a:lnTo>
                      <a:pt x="1997" y="1"/>
                    </a:lnTo>
                    <a:cubicBezTo>
                      <a:pt x="1997" y="1"/>
                      <a:pt x="1997" y="38"/>
                      <a:pt x="2034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9"/>
              <p:cNvSpPr/>
              <p:nvPr/>
            </p:nvSpPr>
            <p:spPr>
              <a:xfrm>
                <a:off x="4736989" y="2016557"/>
                <a:ext cx="285170" cy="115123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851" extrusionOk="0">
                    <a:moveTo>
                      <a:pt x="592" y="0"/>
                    </a:moveTo>
                    <a:lnTo>
                      <a:pt x="2071" y="0"/>
                    </a:lnTo>
                    <a:cubicBezTo>
                      <a:pt x="2108" y="0"/>
                      <a:pt x="2108" y="37"/>
                      <a:pt x="2108" y="74"/>
                    </a:cubicBezTo>
                    <a:lnTo>
                      <a:pt x="2108" y="850"/>
                    </a:lnTo>
                    <a:lnTo>
                      <a:pt x="0" y="850"/>
                    </a:lnTo>
                    <a:lnTo>
                      <a:pt x="518" y="37"/>
                    </a:lnTo>
                    <a:cubicBezTo>
                      <a:pt x="518" y="37"/>
                      <a:pt x="555" y="0"/>
                      <a:pt x="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9"/>
              <p:cNvSpPr/>
              <p:nvPr/>
            </p:nvSpPr>
            <p:spPr>
              <a:xfrm>
                <a:off x="4747000" y="2031438"/>
                <a:ext cx="260143" cy="100242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741" extrusionOk="0">
                    <a:moveTo>
                      <a:pt x="1923" y="1"/>
                    </a:moveTo>
                    <a:lnTo>
                      <a:pt x="1923" y="740"/>
                    </a:lnTo>
                    <a:lnTo>
                      <a:pt x="0" y="740"/>
                    </a:lnTo>
                    <a:lnTo>
                      <a:pt x="444" y="38"/>
                    </a:lnTo>
                    <a:cubicBezTo>
                      <a:pt x="444" y="1"/>
                      <a:pt x="481" y="1"/>
                      <a:pt x="518" y="1"/>
                    </a:cubicBezTo>
                    <a:lnTo>
                      <a:pt x="1886" y="1"/>
                    </a:lnTo>
                    <a:cubicBezTo>
                      <a:pt x="1923" y="1"/>
                      <a:pt x="1923" y="1"/>
                      <a:pt x="19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9"/>
              <p:cNvSpPr/>
              <p:nvPr/>
            </p:nvSpPr>
            <p:spPr>
              <a:xfrm>
                <a:off x="2726431" y="2046454"/>
                <a:ext cx="110118" cy="435331"/>
              </a:xfrm>
              <a:custGeom>
                <a:avLst/>
                <a:gdLst/>
                <a:ahLst/>
                <a:cxnLst/>
                <a:rect l="l" t="t" r="r" b="b"/>
                <a:pathLst>
                  <a:path w="814" h="3218" extrusionOk="0">
                    <a:moveTo>
                      <a:pt x="0" y="1"/>
                    </a:moveTo>
                    <a:lnTo>
                      <a:pt x="0" y="3217"/>
                    </a:lnTo>
                    <a:lnTo>
                      <a:pt x="814" y="3217"/>
                    </a:lnTo>
                    <a:lnTo>
                      <a:pt x="81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9"/>
              <p:cNvSpPr/>
              <p:nvPr/>
            </p:nvSpPr>
            <p:spPr>
              <a:xfrm>
                <a:off x="5847247" y="2096508"/>
                <a:ext cx="750398" cy="235252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1739" extrusionOk="0">
                    <a:moveTo>
                      <a:pt x="75" y="407"/>
                    </a:moveTo>
                    <a:lnTo>
                      <a:pt x="5362" y="1"/>
                    </a:lnTo>
                    <a:cubicBezTo>
                      <a:pt x="5399" y="1"/>
                      <a:pt x="5436" y="38"/>
                      <a:pt x="5436" y="75"/>
                    </a:cubicBezTo>
                    <a:lnTo>
                      <a:pt x="5547" y="1184"/>
                    </a:lnTo>
                    <a:cubicBezTo>
                      <a:pt x="5547" y="1221"/>
                      <a:pt x="5547" y="1221"/>
                      <a:pt x="5547" y="1258"/>
                    </a:cubicBezTo>
                    <a:cubicBezTo>
                      <a:pt x="5547" y="1258"/>
                      <a:pt x="5510" y="1295"/>
                      <a:pt x="5510" y="1295"/>
                    </a:cubicBezTo>
                    <a:lnTo>
                      <a:pt x="223" y="1738"/>
                    </a:lnTo>
                    <a:cubicBezTo>
                      <a:pt x="149" y="1738"/>
                      <a:pt x="112" y="1701"/>
                      <a:pt x="112" y="1664"/>
                    </a:cubicBezTo>
                    <a:lnTo>
                      <a:pt x="1" y="481"/>
                    </a:lnTo>
                    <a:cubicBezTo>
                      <a:pt x="1" y="481"/>
                      <a:pt x="1" y="444"/>
                      <a:pt x="1" y="444"/>
                    </a:cubicBezTo>
                    <a:cubicBezTo>
                      <a:pt x="38" y="407"/>
                      <a:pt x="38" y="407"/>
                      <a:pt x="75" y="4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9"/>
              <p:cNvSpPr/>
              <p:nvPr/>
            </p:nvSpPr>
            <p:spPr>
              <a:xfrm>
                <a:off x="5857258" y="2096508"/>
                <a:ext cx="725371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5362" h="1406" extrusionOk="0">
                    <a:moveTo>
                      <a:pt x="75" y="407"/>
                    </a:moveTo>
                    <a:lnTo>
                      <a:pt x="5177" y="1"/>
                    </a:lnTo>
                    <a:cubicBezTo>
                      <a:pt x="5251" y="1"/>
                      <a:pt x="5251" y="38"/>
                      <a:pt x="5288" y="75"/>
                    </a:cubicBezTo>
                    <a:lnTo>
                      <a:pt x="5362" y="962"/>
                    </a:lnTo>
                    <a:lnTo>
                      <a:pt x="75" y="1405"/>
                    </a:lnTo>
                    <a:lnTo>
                      <a:pt x="1" y="481"/>
                    </a:lnTo>
                    <a:cubicBezTo>
                      <a:pt x="1" y="481"/>
                      <a:pt x="1" y="444"/>
                      <a:pt x="1" y="444"/>
                    </a:cubicBezTo>
                    <a:cubicBezTo>
                      <a:pt x="1" y="407"/>
                      <a:pt x="38" y="407"/>
                      <a:pt x="75" y="4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9"/>
              <p:cNvSpPr/>
              <p:nvPr/>
            </p:nvSpPr>
            <p:spPr>
              <a:xfrm>
                <a:off x="5857258" y="2136552"/>
                <a:ext cx="725371" cy="150161"/>
              </a:xfrm>
              <a:custGeom>
                <a:avLst/>
                <a:gdLst/>
                <a:ahLst/>
                <a:cxnLst/>
                <a:rect l="l" t="t" r="r" b="b"/>
                <a:pathLst>
                  <a:path w="5362" h="1110" extrusionOk="0">
                    <a:moveTo>
                      <a:pt x="5288" y="0"/>
                    </a:moveTo>
                    <a:lnTo>
                      <a:pt x="5362" y="666"/>
                    </a:lnTo>
                    <a:lnTo>
                      <a:pt x="75" y="1109"/>
                    </a:lnTo>
                    <a:lnTo>
                      <a:pt x="1" y="444"/>
                    </a:lnTo>
                    <a:lnTo>
                      <a:pt x="1" y="4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9"/>
              <p:cNvSpPr/>
              <p:nvPr/>
            </p:nvSpPr>
            <p:spPr>
              <a:xfrm>
                <a:off x="2771345" y="1931464"/>
                <a:ext cx="2525948" cy="555324"/>
              </a:xfrm>
              <a:custGeom>
                <a:avLst/>
                <a:gdLst/>
                <a:ahLst/>
                <a:cxnLst/>
                <a:rect l="l" t="t" r="r" b="b"/>
                <a:pathLst>
                  <a:path w="18672" h="4105" extrusionOk="0">
                    <a:moveTo>
                      <a:pt x="1" y="111"/>
                    </a:moveTo>
                    <a:lnTo>
                      <a:pt x="5953" y="111"/>
                    </a:lnTo>
                    <a:lnTo>
                      <a:pt x="6545" y="1"/>
                    </a:lnTo>
                    <a:lnTo>
                      <a:pt x="12201" y="1"/>
                    </a:lnTo>
                    <a:lnTo>
                      <a:pt x="18671" y="2441"/>
                    </a:lnTo>
                    <a:lnTo>
                      <a:pt x="16453" y="4104"/>
                    </a:lnTo>
                    <a:lnTo>
                      <a:pt x="38" y="410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9"/>
              <p:cNvSpPr/>
              <p:nvPr/>
            </p:nvSpPr>
            <p:spPr>
              <a:xfrm>
                <a:off x="3921781" y="2326623"/>
                <a:ext cx="1410429" cy="160172"/>
              </a:xfrm>
              <a:custGeom>
                <a:avLst/>
                <a:gdLst/>
                <a:ahLst/>
                <a:cxnLst/>
                <a:rect l="l" t="t" r="r" b="b"/>
                <a:pathLst>
                  <a:path w="10426" h="1184" extrusionOk="0">
                    <a:moveTo>
                      <a:pt x="10426" y="0"/>
                    </a:moveTo>
                    <a:lnTo>
                      <a:pt x="7949" y="1183"/>
                    </a:lnTo>
                    <a:lnTo>
                      <a:pt x="0" y="1183"/>
                    </a:lnTo>
                    <a:lnTo>
                      <a:pt x="2182" y="0"/>
                    </a:ln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9"/>
              <p:cNvSpPr/>
              <p:nvPr/>
            </p:nvSpPr>
            <p:spPr>
              <a:xfrm>
                <a:off x="2771345" y="1926459"/>
                <a:ext cx="2560850" cy="400294"/>
              </a:xfrm>
              <a:custGeom>
                <a:avLst/>
                <a:gdLst/>
                <a:ahLst/>
                <a:cxnLst/>
                <a:rect l="l" t="t" r="r" b="b"/>
                <a:pathLst>
                  <a:path w="18930" h="2959" extrusionOk="0">
                    <a:moveTo>
                      <a:pt x="12201" y="1"/>
                    </a:moveTo>
                    <a:lnTo>
                      <a:pt x="18782" y="2219"/>
                    </a:lnTo>
                    <a:cubicBezTo>
                      <a:pt x="18856" y="2256"/>
                      <a:pt x="18930" y="2330"/>
                      <a:pt x="18930" y="2441"/>
                    </a:cubicBezTo>
                    <a:lnTo>
                      <a:pt x="18930" y="2958"/>
                    </a:lnTo>
                    <a:lnTo>
                      <a:pt x="11240" y="2958"/>
                    </a:lnTo>
                    <a:lnTo>
                      <a:pt x="8652" y="703"/>
                    </a:lnTo>
                    <a:lnTo>
                      <a:pt x="5584" y="703"/>
                    </a:lnTo>
                    <a:lnTo>
                      <a:pt x="3476" y="148"/>
                    </a:lnTo>
                    <a:lnTo>
                      <a:pt x="1" y="148"/>
                    </a:lnTo>
                    <a:lnTo>
                      <a:pt x="62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9"/>
              <p:cNvSpPr/>
              <p:nvPr/>
            </p:nvSpPr>
            <p:spPr>
              <a:xfrm>
                <a:off x="5897301" y="2146563"/>
                <a:ext cx="30167" cy="18519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369" extrusionOk="0">
                    <a:moveTo>
                      <a:pt x="1" y="0"/>
                    </a:moveTo>
                    <a:lnTo>
                      <a:pt x="112" y="1368"/>
                    </a:lnTo>
                    <a:lnTo>
                      <a:pt x="222" y="133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9"/>
              <p:cNvSpPr/>
              <p:nvPr/>
            </p:nvSpPr>
            <p:spPr>
              <a:xfrm>
                <a:off x="6542460" y="2096508"/>
                <a:ext cx="30167" cy="17518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295" extrusionOk="0">
                    <a:moveTo>
                      <a:pt x="1" y="1"/>
                    </a:moveTo>
                    <a:lnTo>
                      <a:pt x="149" y="1295"/>
                    </a:lnTo>
                    <a:lnTo>
                      <a:pt x="223" y="1295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9"/>
              <p:cNvSpPr/>
              <p:nvPr/>
            </p:nvSpPr>
            <p:spPr>
              <a:xfrm>
                <a:off x="4181793" y="2231520"/>
                <a:ext cx="1140546" cy="95237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704" extrusionOk="0">
                    <a:moveTo>
                      <a:pt x="1" y="1"/>
                    </a:moveTo>
                    <a:lnTo>
                      <a:pt x="8208" y="1"/>
                    </a:lnTo>
                    <a:cubicBezTo>
                      <a:pt x="8319" y="1"/>
                      <a:pt x="8430" y="112"/>
                      <a:pt x="8430" y="260"/>
                    </a:cubicBezTo>
                    <a:lnTo>
                      <a:pt x="8430" y="703"/>
                    </a:lnTo>
                    <a:lnTo>
                      <a:pt x="1" y="70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9"/>
              <p:cNvSpPr/>
              <p:nvPr/>
            </p:nvSpPr>
            <p:spPr>
              <a:xfrm>
                <a:off x="5942350" y="2141557"/>
                <a:ext cx="25162" cy="18519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369" extrusionOk="0">
                    <a:moveTo>
                      <a:pt x="0" y="0"/>
                    </a:moveTo>
                    <a:lnTo>
                      <a:pt x="111" y="1368"/>
                    </a:lnTo>
                    <a:lnTo>
                      <a:pt x="185" y="136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67" name="Google Shape;967;p9"/>
              <p:cNvGrpSpPr/>
              <p:nvPr/>
            </p:nvGrpSpPr>
            <p:grpSpPr>
              <a:xfrm>
                <a:off x="1901212" y="1946481"/>
                <a:ext cx="870257" cy="540314"/>
                <a:chOff x="1901212" y="1946481"/>
                <a:chExt cx="870257" cy="540314"/>
              </a:xfrm>
            </p:grpSpPr>
            <p:sp>
              <p:nvSpPr>
                <p:cNvPr id="968" name="Google Shape;968;p9"/>
                <p:cNvSpPr/>
                <p:nvPr/>
              </p:nvSpPr>
              <p:spPr>
                <a:xfrm>
                  <a:off x="1981163" y="2346645"/>
                  <a:ext cx="790306" cy="14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" h="1036" extrusionOk="0">
                      <a:moveTo>
                        <a:pt x="1" y="148"/>
                      </a:moveTo>
                      <a:lnTo>
                        <a:pt x="5842" y="0"/>
                      </a:lnTo>
                      <a:lnTo>
                        <a:pt x="5842" y="1035"/>
                      </a:lnTo>
                      <a:lnTo>
                        <a:pt x="1369" y="6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9" name="Google Shape;969;p9"/>
                <p:cNvSpPr/>
                <p:nvPr/>
              </p:nvSpPr>
              <p:spPr>
                <a:xfrm>
                  <a:off x="1936115" y="1986524"/>
                  <a:ext cx="815468" cy="380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8" h="2811" extrusionOk="0">
                      <a:moveTo>
                        <a:pt x="1" y="0"/>
                      </a:moveTo>
                      <a:lnTo>
                        <a:pt x="6027" y="0"/>
                      </a:lnTo>
                      <a:lnTo>
                        <a:pt x="6027" y="2810"/>
                      </a:lnTo>
                      <a:lnTo>
                        <a:pt x="334" y="281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0" name="Google Shape;970;p9"/>
                <p:cNvSpPr/>
                <p:nvPr/>
              </p:nvSpPr>
              <p:spPr>
                <a:xfrm>
                  <a:off x="1941120" y="1966502"/>
                  <a:ext cx="810462" cy="40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1" h="297" extrusionOk="0">
                      <a:moveTo>
                        <a:pt x="1" y="0"/>
                      </a:moveTo>
                      <a:lnTo>
                        <a:pt x="1" y="296"/>
                      </a:lnTo>
                      <a:lnTo>
                        <a:pt x="5990" y="296"/>
                      </a:lnTo>
                      <a:lnTo>
                        <a:pt x="5990" y="0"/>
                      </a:ln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1" name="Google Shape;971;p9"/>
                <p:cNvSpPr/>
                <p:nvPr/>
              </p:nvSpPr>
              <p:spPr>
                <a:xfrm>
                  <a:off x="1916093" y="1946481"/>
                  <a:ext cx="845500" cy="40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0" h="297" extrusionOk="0">
                      <a:moveTo>
                        <a:pt x="112" y="0"/>
                      </a:moveTo>
                      <a:lnTo>
                        <a:pt x="6249" y="0"/>
                      </a:lnTo>
                      <a:lnTo>
                        <a:pt x="6249" y="296"/>
                      </a:lnTo>
                      <a:lnTo>
                        <a:pt x="1" y="29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2" name="Google Shape;972;p9"/>
                <p:cNvSpPr/>
                <p:nvPr/>
              </p:nvSpPr>
              <p:spPr>
                <a:xfrm>
                  <a:off x="2021207" y="2201487"/>
                  <a:ext cx="700345" cy="140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7" h="1037" extrusionOk="0">
                      <a:moveTo>
                        <a:pt x="4954" y="75"/>
                      </a:moveTo>
                      <a:cubicBezTo>
                        <a:pt x="5028" y="75"/>
                        <a:pt x="5102" y="149"/>
                        <a:pt x="5102" y="223"/>
                      </a:cubicBezTo>
                      <a:lnTo>
                        <a:pt x="5102" y="851"/>
                      </a:lnTo>
                      <a:cubicBezTo>
                        <a:pt x="5102" y="925"/>
                        <a:pt x="5028" y="962"/>
                        <a:pt x="4954" y="962"/>
                      </a:cubicBezTo>
                      <a:lnTo>
                        <a:pt x="296" y="962"/>
                      </a:lnTo>
                      <a:cubicBezTo>
                        <a:pt x="222" y="962"/>
                        <a:pt x="185" y="925"/>
                        <a:pt x="185" y="851"/>
                      </a:cubicBezTo>
                      <a:lnTo>
                        <a:pt x="111" y="223"/>
                      </a:lnTo>
                      <a:cubicBezTo>
                        <a:pt x="74" y="186"/>
                        <a:pt x="111" y="149"/>
                        <a:pt x="111" y="149"/>
                      </a:cubicBezTo>
                      <a:cubicBezTo>
                        <a:pt x="137" y="123"/>
                        <a:pt x="164" y="97"/>
                        <a:pt x="190" y="97"/>
                      </a:cubicBezTo>
                      <a:cubicBezTo>
                        <a:pt x="201" y="97"/>
                        <a:pt x="211" y="101"/>
                        <a:pt x="222" y="112"/>
                      </a:cubicBezTo>
                      <a:lnTo>
                        <a:pt x="4954" y="75"/>
                      </a:lnTo>
                      <a:close/>
                      <a:moveTo>
                        <a:pt x="222" y="1"/>
                      </a:moveTo>
                      <a:cubicBezTo>
                        <a:pt x="148" y="1"/>
                        <a:pt x="111" y="38"/>
                        <a:pt x="74" y="75"/>
                      </a:cubicBezTo>
                      <a:cubicBezTo>
                        <a:pt x="37" y="112"/>
                        <a:pt x="0" y="186"/>
                        <a:pt x="0" y="223"/>
                      </a:cubicBezTo>
                      <a:lnTo>
                        <a:pt x="74" y="888"/>
                      </a:lnTo>
                      <a:cubicBezTo>
                        <a:pt x="111" y="962"/>
                        <a:pt x="185" y="1036"/>
                        <a:pt x="296" y="1036"/>
                      </a:cubicBezTo>
                      <a:lnTo>
                        <a:pt x="4954" y="1036"/>
                      </a:lnTo>
                      <a:cubicBezTo>
                        <a:pt x="5065" y="1036"/>
                        <a:pt x="5176" y="962"/>
                        <a:pt x="5176" y="851"/>
                      </a:cubicBezTo>
                      <a:lnTo>
                        <a:pt x="5176" y="223"/>
                      </a:lnTo>
                      <a:cubicBezTo>
                        <a:pt x="5176" y="112"/>
                        <a:pt x="5065" y="1"/>
                        <a:pt x="495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9"/>
                <p:cNvSpPr/>
                <p:nvPr/>
              </p:nvSpPr>
              <p:spPr>
                <a:xfrm>
                  <a:off x="2016201" y="2196617"/>
                  <a:ext cx="700345" cy="145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7" h="1073" extrusionOk="0">
                      <a:moveTo>
                        <a:pt x="4954" y="111"/>
                      </a:moveTo>
                      <a:cubicBezTo>
                        <a:pt x="5028" y="111"/>
                        <a:pt x="5065" y="148"/>
                        <a:pt x="5102" y="222"/>
                      </a:cubicBezTo>
                      <a:lnTo>
                        <a:pt x="5102" y="850"/>
                      </a:lnTo>
                      <a:cubicBezTo>
                        <a:pt x="5065" y="924"/>
                        <a:pt x="5028" y="961"/>
                        <a:pt x="4954" y="961"/>
                      </a:cubicBezTo>
                      <a:lnTo>
                        <a:pt x="296" y="961"/>
                      </a:lnTo>
                      <a:cubicBezTo>
                        <a:pt x="222" y="961"/>
                        <a:pt x="185" y="924"/>
                        <a:pt x="148" y="887"/>
                      </a:cubicBezTo>
                      <a:lnTo>
                        <a:pt x="111" y="222"/>
                      </a:lnTo>
                      <a:cubicBezTo>
                        <a:pt x="74" y="185"/>
                        <a:pt x="111" y="148"/>
                        <a:pt x="111" y="148"/>
                      </a:cubicBezTo>
                      <a:cubicBezTo>
                        <a:pt x="148" y="111"/>
                        <a:pt x="185" y="111"/>
                        <a:pt x="222" y="111"/>
                      </a:cubicBezTo>
                      <a:close/>
                      <a:moveTo>
                        <a:pt x="222" y="0"/>
                      </a:moveTo>
                      <a:cubicBezTo>
                        <a:pt x="148" y="0"/>
                        <a:pt x="111" y="37"/>
                        <a:pt x="74" y="74"/>
                      </a:cubicBezTo>
                      <a:cubicBezTo>
                        <a:pt x="0" y="111"/>
                        <a:pt x="0" y="185"/>
                        <a:pt x="0" y="259"/>
                      </a:cubicBezTo>
                      <a:lnTo>
                        <a:pt x="74" y="887"/>
                      </a:lnTo>
                      <a:cubicBezTo>
                        <a:pt x="74" y="998"/>
                        <a:pt x="185" y="1072"/>
                        <a:pt x="296" y="1072"/>
                      </a:cubicBezTo>
                      <a:lnTo>
                        <a:pt x="4954" y="1035"/>
                      </a:lnTo>
                      <a:cubicBezTo>
                        <a:pt x="5065" y="1035"/>
                        <a:pt x="5176" y="961"/>
                        <a:pt x="5176" y="850"/>
                      </a:cubicBezTo>
                      <a:lnTo>
                        <a:pt x="5176" y="222"/>
                      </a:lnTo>
                      <a:cubicBezTo>
                        <a:pt x="5176" y="111"/>
                        <a:pt x="5065" y="0"/>
                        <a:pt x="49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9"/>
                <p:cNvSpPr/>
                <p:nvPr/>
              </p:nvSpPr>
              <p:spPr>
                <a:xfrm>
                  <a:off x="1991174" y="2021562"/>
                  <a:ext cx="730377" cy="10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9" h="777" extrusionOk="0">
                      <a:moveTo>
                        <a:pt x="5176" y="111"/>
                      </a:moveTo>
                      <a:cubicBezTo>
                        <a:pt x="5250" y="111"/>
                        <a:pt x="5324" y="148"/>
                        <a:pt x="5324" y="185"/>
                      </a:cubicBezTo>
                      <a:lnTo>
                        <a:pt x="5324" y="629"/>
                      </a:lnTo>
                      <a:cubicBezTo>
                        <a:pt x="5324" y="666"/>
                        <a:pt x="5250" y="702"/>
                        <a:pt x="5176" y="702"/>
                      </a:cubicBezTo>
                      <a:lnTo>
                        <a:pt x="296" y="702"/>
                      </a:lnTo>
                      <a:cubicBezTo>
                        <a:pt x="222" y="702"/>
                        <a:pt x="148" y="666"/>
                        <a:pt x="148" y="666"/>
                      </a:cubicBezTo>
                      <a:lnTo>
                        <a:pt x="74" y="185"/>
                      </a:lnTo>
                      <a:cubicBezTo>
                        <a:pt x="74" y="185"/>
                        <a:pt x="74" y="148"/>
                        <a:pt x="111" y="148"/>
                      </a:cubicBezTo>
                      <a:cubicBezTo>
                        <a:pt x="111" y="111"/>
                        <a:pt x="148" y="111"/>
                        <a:pt x="222" y="111"/>
                      </a:cubicBezTo>
                      <a:close/>
                      <a:moveTo>
                        <a:pt x="222" y="0"/>
                      </a:moveTo>
                      <a:cubicBezTo>
                        <a:pt x="148" y="0"/>
                        <a:pt x="74" y="37"/>
                        <a:pt x="38" y="74"/>
                      </a:cubicBezTo>
                      <a:cubicBezTo>
                        <a:pt x="1" y="74"/>
                        <a:pt x="1" y="148"/>
                        <a:pt x="1" y="185"/>
                      </a:cubicBezTo>
                      <a:lnTo>
                        <a:pt x="74" y="666"/>
                      </a:lnTo>
                      <a:cubicBezTo>
                        <a:pt x="111" y="739"/>
                        <a:pt x="185" y="776"/>
                        <a:pt x="296" y="776"/>
                      </a:cubicBezTo>
                      <a:lnTo>
                        <a:pt x="5176" y="776"/>
                      </a:lnTo>
                      <a:cubicBezTo>
                        <a:pt x="5287" y="776"/>
                        <a:pt x="5398" y="702"/>
                        <a:pt x="5398" y="629"/>
                      </a:cubicBezTo>
                      <a:lnTo>
                        <a:pt x="5398" y="185"/>
                      </a:lnTo>
                      <a:cubicBezTo>
                        <a:pt x="5398" y="74"/>
                        <a:pt x="5287" y="0"/>
                        <a:pt x="517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9"/>
                <p:cNvSpPr/>
                <p:nvPr/>
              </p:nvSpPr>
              <p:spPr>
                <a:xfrm>
                  <a:off x="1981163" y="2021562"/>
                  <a:ext cx="735382" cy="101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6" h="750" extrusionOk="0">
                      <a:moveTo>
                        <a:pt x="5213" y="74"/>
                      </a:moveTo>
                      <a:cubicBezTo>
                        <a:pt x="5287" y="74"/>
                        <a:pt x="5361" y="111"/>
                        <a:pt x="5361" y="148"/>
                      </a:cubicBezTo>
                      <a:lnTo>
                        <a:pt x="5361" y="592"/>
                      </a:lnTo>
                      <a:cubicBezTo>
                        <a:pt x="5361" y="629"/>
                        <a:pt x="5287" y="666"/>
                        <a:pt x="5213" y="666"/>
                      </a:cubicBezTo>
                      <a:lnTo>
                        <a:pt x="296" y="666"/>
                      </a:lnTo>
                      <a:cubicBezTo>
                        <a:pt x="222" y="666"/>
                        <a:pt x="185" y="629"/>
                        <a:pt x="185" y="629"/>
                      </a:cubicBezTo>
                      <a:lnTo>
                        <a:pt x="112" y="148"/>
                      </a:lnTo>
                      <a:cubicBezTo>
                        <a:pt x="112" y="148"/>
                        <a:pt x="112" y="111"/>
                        <a:pt x="112" y="111"/>
                      </a:cubicBezTo>
                      <a:cubicBezTo>
                        <a:pt x="148" y="74"/>
                        <a:pt x="185" y="74"/>
                        <a:pt x="222" y="74"/>
                      </a:cubicBezTo>
                      <a:close/>
                      <a:moveTo>
                        <a:pt x="222" y="0"/>
                      </a:moveTo>
                      <a:cubicBezTo>
                        <a:pt x="185" y="0"/>
                        <a:pt x="112" y="0"/>
                        <a:pt x="75" y="37"/>
                      </a:cubicBezTo>
                      <a:cubicBezTo>
                        <a:pt x="38" y="74"/>
                        <a:pt x="1" y="111"/>
                        <a:pt x="38" y="148"/>
                      </a:cubicBezTo>
                      <a:lnTo>
                        <a:pt x="112" y="629"/>
                      </a:lnTo>
                      <a:cubicBezTo>
                        <a:pt x="112" y="689"/>
                        <a:pt x="185" y="749"/>
                        <a:pt x="253" y="749"/>
                      </a:cubicBezTo>
                      <a:cubicBezTo>
                        <a:pt x="268" y="749"/>
                        <a:pt x="283" y="746"/>
                        <a:pt x="296" y="739"/>
                      </a:cubicBezTo>
                      <a:lnTo>
                        <a:pt x="5213" y="739"/>
                      </a:lnTo>
                      <a:cubicBezTo>
                        <a:pt x="5324" y="739"/>
                        <a:pt x="5435" y="702"/>
                        <a:pt x="5435" y="592"/>
                      </a:cubicBezTo>
                      <a:lnTo>
                        <a:pt x="5435" y="148"/>
                      </a:lnTo>
                      <a:cubicBezTo>
                        <a:pt x="5435" y="74"/>
                        <a:pt x="5324" y="0"/>
                        <a:pt x="52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9"/>
                <p:cNvSpPr/>
                <p:nvPr/>
              </p:nvSpPr>
              <p:spPr>
                <a:xfrm>
                  <a:off x="1901212" y="2146563"/>
                  <a:ext cx="815333" cy="20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" h="149" extrusionOk="0">
                      <a:moveTo>
                        <a:pt x="74" y="0"/>
                      </a:moveTo>
                      <a:lnTo>
                        <a:pt x="5952" y="0"/>
                      </a:lnTo>
                      <a:cubicBezTo>
                        <a:pt x="5989" y="0"/>
                        <a:pt x="6026" y="37"/>
                        <a:pt x="6026" y="74"/>
                      </a:cubicBezTo>
                      <a:lnTo>
                        <a:pt x="6026" y="74"/>
                      </a:lnTo>
                      <a:cubicBezTo>
                        <a:pt x="6026" y="111"/>
                        <a:pt x="5989" y="148"/>
                        <a:pt x="5952" y="148"/>
                      </a:cubicBezTo>
                      <a:lnTo>
                        <a:pt x="74" y="148"/>
                      </a:lnTo>
                      <a:cubicBezTo>
                        <a:pt x="37" y="148"/>
                        <a:pt x="0" y="111"/>
                        <a:pt x="0" y="74"/>
                      </a:cubicBezTo>
                      <a:lnTo>
                        <a:pt x="0" y="74"/>
                      </a:lnTo>
                      <a:cubicBezTo>
                        <a:pt x="0" y="37"/>
                        <a:pt x="37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977" name="Google Shape;977;p9"/>
            <p:cNvGrpSpPr/>
            <p:nvPr/>
          </p:nvGrpSpPr>
          <p:grpSpPr>
            <a:xfrm>
              <a:off x="2492094" y="763644"/>
              <a:ext cx="1709949" cy="267953"/>
              <a:chOff x="955863" y="2486661"/>
              <a:chExt cx="5426686" cy="850374"/>
            </a:xfrm>
          </p:grpSpPr>
          <p:sp>
            <p:nvSpPr>
              <p:cNvPr id="978" name="Google Shape;978;p9"/>
              <p:cNvSpPr/>
              <p:nvPr/>
            </p:nvSpPr>
            <p:spPr>
              <a:xfrm>
                <a:off x="1120906" y="2486661"/>
                <a:ext cx="4606419" cy="825343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6101" extrusionOk="0">
                    <a:moveTo>
                      <a:pt x="999" y="0"/>
                    </a:moveTo>
                    <a:lnTo>
                      <a:pt x="7432" y="0"/>
                    </a:lnTo>
                    <a:lnTo>
                      <a:pt x="11351" y="370"/>
                    </a:lnTo>
                    <a:lnTo>
                      <a:pt x="28653" y="370"/>
                    </a:lnTo>
                    <a:lnTo>
                      <a:pt x="34051" y="851"/>
                    </a:lnTo>
                    <a:lnTo>
                      <a:pt x="34051" y="4326"/>
                    </a:lnTo>
                    <a:lnTo>
                      <a:pt x="28209" y="5879"/>
                    </a:lnTo>
                    <a:lnTo>
                      <a:pt x="26213" y="5435"/>
                    </a:lnTo>
                    <a:lnTo>
                      <a:pt x="24179" y="5990"/>
                    </a:lnTo>
                    <a:lnTo>
                      <a:pt x="22405" y="5509"/>
                    </a:lnTo>
                    <a:lnTo>
                      <a:pt x="20445" y="6064"/>
                    </a:lnTo>
                    <a:lnTo>
                      <a:pt x="18486" y="5546"/>
                    </a:lnTo>
                    <a:lnTo>
                      <a:pt x="16637" y="6064"/>
                    </a:lnTo>
                    <a:lnTo>
                      <a:pt x="14789" y="5620"/>
                    </a:lnTo>
                    <a:lnTo>
                      <a:pt x="13051" y="6100"/>
                    </a:lnTo>
                    <a:lnTo>
                      <a:pt x="1" y="2958"/>
                    </a:lnTo>
                    <a:lnTo>
                      <a:pt x="259" y="22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9"/>
              <p:cNvSpPr/>
              <p:nvPr/>
            </p:nvSpPr>
            <p:spPr>
              <a:xfrm>
                <a:off x="1120906" y="2516694"/>
                <a:ext cx="4606419" cy="795311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5879" extrusionOk="0">
                    <a:moveTo>
                      <a:pt x="34051" y="887"/>
                    </a:moveTo>
                    <a:lnTo>
                      <a:pt x="34051" y="4104"/>
                    </a:lnTo>
                    <a:lnTo>
                      <a:pt x="28209" y="5657"/>
                    </a:lnTo>
                    <a:lnTo>
                      <a:pt x="26213" y="5213"/>
                    </a:lnTo>
                    <a:lnTo>
                      <a:pt x="24179" y="5768"/>
                    </a:lnTo>
                    <a:lnTo>
                      <a:pt x="22405" y="5287"/>
                    </a:lnTo>
                    <a:lnTo>
                      <a:pt x="20445" y="5842"/>
                    </a:lnTo>
                    <a:lnTo>
                      <a:pt x="18486" y="5324"/>
                    </a:lnTo>
                    <a:lnTo>
                      <a:pt x="16637" y="5842"/>
                    </a:lnTo>
                    <a:lnTo>
                      <a:pt x="14789" y="5398"/>
                    </a:lnTo>
                    <a:lnTo>
                      <a:pt x="13051" y="5878"/>
                    </a:lnTo>
                    <a:lnTo>
                      <a:pt x="1" y="2736"/>
                    </a:lnTo>
                    <a:lnTo>
                      <a:pt x="259" y="0"/>
                    </a:lnTo>
                    <a:lnTo>
                      <a:pt x="7654" y="0"/>
                    </a:lnTo>
                    <a:lnTo>
                      <a:pt x="11314" y="407"/>
                    </a:lnTo>
                    <a:lnTo>
                      <a:pt x="28616" y="4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9"/>
              <p:cNvSpPr/>
              <p:nvPr/>
            </p:nvSpPr>
            <p:spPr>
              <a:xfrm>
                <a:off x="1125912" y="2766695"/>
                <a:ext cx="4606419" cy="570340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4216" extrusionOk="0">
                    <a:moveTo>
                      <a:pt x="34051" y="1"/>
                    </a:moveTo>
                    <a:lnTo>
                      <a:pt x="34051" y="2404"/>
                    </a:lnTo>
                    <a:lnTo>
                      <a:pt x="28209" y="3994"/>
                    </a:lnTo>
                    <a:lnTo>
                      <a:pt x="26213" y="3550"/>
                    </a:lnTo>
                    <a:lnTo>
                      <a:pt x="24179" y="4104"/>
                    </a:lnTo>
                    <a:lnTo>
                      <a:pt x="22405" y="3624"/>
                    </a:lnTo>
                    <a:lnTo>
                      <a:pt x="20408" y="4178"/>
                    </a:lnTo>
                    <a:lnTo>
                      <a:pt x="18486" y="3661"/>
                    </a:lnTo>
                    <a:lnTo>
                      <a:pt x="16637" y="4178"/>
                    </a:lnTo>
                    <a:lnTo>
                      <a:pt x="14789" y="3735"/>
                    </a:lnTo>
                    <a:lnTo>
                      <a:pt x="13051" y="4215"/>
                    </a:lnTo>
                    <a:lnTo>
                      <a:pt x="1" y="1073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9"/>
              <p:cNvSpPr/>
              <p:nvPr/>
            </p:nvSpPr>
            <p:spPr>
              <a:xfrm>
                <a:off x="5727252" y="2601651"/>
                <a:ext cx="655296" cy="470233"/>
              </a:xfrm>
              <a:custGeom>
                <a:avLst/>
                <a:gdLst/>
                <a:ahLst/>
                <a:cxnLst/>
                <a:rect l="l" t="t" r="r" b="b"/>
                <a:pathLst>
                  <a:path w="4844" h="3476" extrusionOk="0">
                    <a:moveTo>
                      <a:pt x="4844" y="1332"/>
                    </a:moveTo>
                    <a:lnTo>
                      <a:pt x="1" y="3476"/>
                    </a:lnTo>
                    <a:lnTo>
                      <a:pt x="1" y="1"/>
                    </a:lnTo>
                    <a:lnTo>
                      <a:pt x="3846" y="33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9"/>
              <p:cNvSpPr/>
              <p:nvPr/>
            </p:nvSpPr>
            <p:spPr>
              <a:xfrm>
                <a:off x="955863" y="2766695"/>
                <a:ext cx="185198" cy="14515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73" extrusionOk="0">
                    <a:moveTo>
                      <a:pt x="1258" y="1073"/>
                    </a:moveTo>
                    <a:lnTo>
                      <a:pt x="1" y="814"/>
                    </a:lnTo>
                    <a:cubicBezTo>
                      <a:pt x="75" y="333"/>
                      <a:pt x="481" y="38"/>
                      <a:pt x="1369" y="1"/>
                    </a:cubicBezTo>
                    <a:cubicBezTo>
                      <a:pt x="1332" y="333"/>
                      <a:pt x="1295" y="703"/>
                      <a:pt x="1258" y="10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9"/>
              <p:cNvSpPr/>
              <p:nvPr/>
            </p:nvSpPr>
            <p:spPr>
              <a:xfrm>
                <a:off x="955863" y="2791722"/>
                <a:ext cx="185198" cy="120129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888" extrusionOk="0">
                    <a:moveTo>
                      <a:pt x="1258" y="888"/>
                    </a:moveTo>
                    <a:lnTo>
                      <a:pt x="1" y="629"/>
                    </a:lnTo>
                    <a:cubicBezTo>
                      <a:pt x="1" y="555"/>
                      <a:pt x="1" y="481"/>
                      <a:pt x="38" y="444"/>
                    </a:cubicBezTo>
                    <a:cubicBezTo>
                      <a:pt x="407" y="148"/>
                      <a:pt x="888" y="1"/>
                      <a:pt x="1369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84" name="Google Shape;984;p9"/>
              <p:cNvGrpSpPr/>
              <p:nvPr/>
            </p:nvGrpSpPr>
            <p:grpSpPr>
              <a:xfrm>
                <a:off x="1330999" y="2545530"/>
                <a:ext cx="650291" cy="205222"/>
                <a:chOff x="1330999" y="2551597"/>
                <a:chExt cx="650291" cy="205222"/>
              </a:xfrm>
            </p:grpSpPr>
            <p:sp>
              <p:nvSpPr>
                <p:cNvPr id="985" name="Google Shape;985;p9"/>
                <p:cNvSpPr/>
                <p:nvPr/>
              </p:nvSpPr>
              <p:spPr>
                <a:xfrm>
                  <a:off x="1341010" y="2561608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3"/>
                      </a:moveTo>
                      <a:lnTo>
                        <a:pt x="4474" y="223"/>
                      </a:lnTo>
                      <a:cubicBezTo>
                        <a:pt x="4585" y="223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3"/>
                        <a:pt x="185" y="223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9"/>
                <p:cNvSpPr/>
                <p:nvPr/>
              </p:nvSpPr>
              <p:spPr>
                <a:xfrm>
                  <a:off x="1330999" y="2551597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1"/>
                      </a:moveTo>
                      <a:lnTo>
                        <a:pt x="4622" y="1"/>
                      </a:lnTo>
                      <a:cubicBezTo>
                        <a:pt x="4733" y="1"/>
                        <a:pt x="4807" y="75"/>
                        <a:pt x="4807" y="186"/>
                      </a:cubicBezTo>
                      <a:lnTo>
                        <a:pt x="4807" y="223"/>
                      </a:lnTo>
                      <a:lnTo>
                        <a:pt x="0" y="223"/>
                      </a:lnTo>
                      <a:lnTo>
                        <a:pt x="0" y="186"/>
                      </a:lnTo>
                      <a:cubicBezTo>
                        <a:pt x="0" y="75"/>
                        <a:pt x="74" y="1"/>
                        <a:pt x="1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9"/>
                <p:cNvSpPr/>
                <p:nvPr/>
              </p:nvSpPr>
              <p:spPr>
                <a:xfrm>
                  <a:off x="1341010" y="2601651"/>
                  <a:ext cx="630270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60" extrusionOk="0">
                      <a:moveTo>
                        <a:pt x="185" y="259"/>
                      </a:moveTo>
                      <a:lnTo>
                        <a:pt x="4474" y="259"/>
                      </a:lnTo>
                      <a:cubicBezTo>
                        <a:pt x="4585" y="222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2"/>
                        <a:pt x="185" y="259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9"/>
                <p:cNvSpPr/>
                <p:nvPr/>
              </p:nvSpPr>
              <p:spPr>
                <a:xfrm>
                  <a:off x="1341010" y="2646700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2"/>
                      </a:moveTo>
                      <a:lnTo>
                        <a:pt x="4474" y="222"/>
                      </a:lnTo>
                      <a:cubicBezTo>
                        <a:pt x="4585" y="222"/>
                        <a:pt x="4659" y="111"/>
                        <a:pt x="4659" y="0"/>
                      </a:cubicBezTo>
                      <a:lnTo>
                        <a:pt x="4659" y="0"/>
                      </a:lnTo>
                      <a:lnTo>
                        <a:pt x="0" y="0"/>
                      </a:lnTo>
                      <a:lnTo>
                        <a:pt x="0" y="37"/>
                      </a:lnTo>
                      <a:cubicBezTo>
                        <a:pt x="0" y="148"/>
                        <a:pt x="74" y="222"/>
                        <a:pt x="185" y="222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9"/>
                <p:cNvSpPr/>
                <p:nvPr/>
              </p:nvSpPr>
              <p:spPr>
                <a:xfrm>
                  <a:off x="1341010" y="2686743"/>
                  <a:ext cx="630270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2" extrusionOk="0">
                      <a:moveTo>
                        <a:pt x="185" y="222"/>
                      </a:moveTo>
                      <a:lnTo>
                        <a:pt x="4474" y="222"/>
                      </a:lnTo>
                      <a:cubicBezTo>
                        <a:pt x="4585" y="222"/>
                        <a:pt x="4659" y="111"/>
                        <a:pt x="4659" y="0"/>
                      </a:cubicBezTo>
                      <a:lnTo>
                        <a:pt x="4659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111"/>
                        <a:pt x="74" y="185"/>
                        <a:pt x="185" y="222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9"/>
                <p:cNvSpPr/>
                <p:nvPr/>
              </p:nvSpPr>
              <p:spPr>
                <a:xfrm>
                  <a:off x="1341010" y="2726652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3"/>
                      </a:moveTo>
                      <a:lnTo>
                        <a:pt x="4474" y="223"/>
                      </a:lnTo>
                      <a:cubicBezTo>
                        <a:pt x="4585" y="223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3"/>
                        <a:pt x="185" y="223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9"/>
                <p:cNvSpPr/>
                <p:nvPr/>
              </p:nvSpPr>
              <p:spPr>
                <a:xfrm>
                  <a:off x="1330999" y="2586635"/>
                  <a:ext cx="650291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60" extrusionOk="0">
                      <a:moveTo>
                        <a:pt x="185" y="38"/>
                      </a:moveTo>
                      <a:lnTo>
                        <a:pt x="4622" y="38"/>
                      </a:lnTo>
                      <a:cubicBezTo>
                        <a:pt x="4733" y="1"/>
                        <a:pt x="4807" y="112"/>
                        <a:pt x="4807" y="223"/>
                      </a:cubicBezTo>
                      <a:lnTo>
                        <a:pt x="4807" y="260"/>
                      </a:lnTo>
                      <a:lnTo>
                        <a:pt x="0" y="260"/>
                      </a:lnTo>
                      <a:lnTo>
                        <a:pt x="0" y="223"/>
                      </a:lnTo>
                      <a:cubicBezTo>
                        <a:pt x="0" y="112"/>
                        <a:pt x="74" y="38"/>
                        <a:pt x="185" y="3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9"/>
                <p:cNvSpPr/>
                <p:nvPr/>
              </p:nvSpPr>
              <p:spPr>
                <a:xfrm>
                  <a:off x="1330999" y="2631684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0"/>
                      </a:moveTo>
                      <a:lnTo>
                        <a:pt x="4622" y="0"/>
                      </a:lnTo>
                      <a:cubicBezTo>
                        <a:pt x="4733" y="0"/>
                        <a:pt x="4807" y="74"/>
                        <a:pt x="4807" y="185"/>
                      </a:cubicBezTo>
                      <a:lnTo>
                        <a:pt x="4807" y="222"/>
                      </a:lnTo>
                      <a:lnTo>
                        <a:pt x="0" y="222"/>
                      </a:lnTo>
                      <a:lnTo>
                        <a:pt x="0" y="185"/>
                      </a:lnTo>
                      <a:cubicBezTo>
                        <a:pt x="0" y="74"/>
                        <a:pt x="74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9"/>
                <p:cNvSpPr/>
                <p:nvPr/>
              </p:nvSpPr>
              <p:spPr>
                <a:xfrm>
                  <a:off x="1330999" y="2671727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0"/>
                      </a:moveTo>
                      <a:lnTo>
                        <a:pt x="4622" y="0"/>
                      </a:lnTo>
                      <a:cubicBezTo>
                        <a:pt x="4733" y="0"/>
                        <a:pt x="4807" y="74"/>
                        <a:pt x="4807" y="185"/>
                      </a:cubicBezTo>
                      <a:lnTo>
                        <a:pt x="4807" y="222"/>
                      </a:lnTo>
                      <a:lnTo>
                        <a:pt x="0" y="222"/>
                      </a:lnTo>
                      <a:lnTo>
                        <a:pt x="0" y="185"/>
                      </a:lnTo>
                      <a:cubicBezTo>
                        <a:pt x="0" y="74"/>
                        <a:pt x="74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4" name="Google Shape;994;p9"/>
                <p:cNvSpPr/>
                <p:nvPr/>
              </p:nvSpPr>
              <p:spPr>
                <a:xfrm>
                  <a:off x="1330999" y="2716641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1"/>
                      </a:moveTo>
                      <a:lnTo>
                        <a:pt x="4622" y="1"/>
                      </a:lnTo>
                      <a:cubicBezTo>
                        <a:pt x="4733" y="1"/>
                        <a:pt x="4807" y="75"/>
                        <a:pt x="4807" y="186"/>
                      </a:cubicBezTo>
                      <a:lnTo>
                        <a:pt x="4807" y="223"/>
                      </a:lnTo>
                      <a:lnTo>
                        <a:pt x="0" y="223"/>
                      </a:lnTo>
                      <a:lnTo>
                        <a:pt x="0" y="186"/>
                      </a:lnTo>
                      <a:cubicBezTo>
                        <a:pt x="0" y="75"/>
                        <a:pt x="74" y="1"/>
                        <a:pt x="1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95" name="Google Shape;995;p9"/>
              <p:cNvSpPr/>
              <p:nvPr/>
            </p:nvSpPr>
            <p:spPr>
              <a:xfrm>
                <a:off x="2101158" y="2726652"/>
                <a:ext cx="309101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2849" h="260" extrusionOk="0">
                    <a:moveTo>
                      <a:pt x="149" y="1"/>
                    </a:moveTo>
                    <a:lnTo>
                      <a:pt x="22738" y="1"/>
                    </a:lnTo>
                    <a:cubicBezTo>
                      <a:pt x="22812" y="1"/>
                      <a:pt x="22849" y="112"/>
                      <a:pt x="22849" y="260"/>
                    </a:cubicBezTo>
                    <a:lnTo>
                      <a:pt x="22849" y="260"/>
                    </a:lnTo>
                    <a:lnTo>
                      <a:pt x="22849" y="260"/>
                    </a:lnTo>
                    <a:lnTo>
                      <a:pt x="1" y="260"/>
                    </a:lnTo>
                    <a:lnTo>
                      <a:pt x="1" y="260"/>
                    </a:lnTo>
                    <a:lnTo>
                      <a:pt x="1" y="260"/>
                    </a:lnTo>
                    <a:cubicBezTo>
                      <a:pt x="1" y="112"/>
                      <a:pt x="75" y="1"/>
                      <a:pt x="149" y="1"/>
                    </a:cubicBezTo>
                    <a:close/>
                  </a:path>
                </a:pathLst>
              </a:custGeom>
              <a:solidFill>
                <a:srgbClr val="381E11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9"/>
              <p:cNvSpPr/>
              <p:nvPr/>
            </p:nvSpPr>
            <p:spPr>
              <a:xfrm>
                <a:off x="1125912" y="2796728"/>
                <a:ext cx="4606419" cy="540308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3994" extrusionOk="0">
                    <a:moveTo>
                      <a:pt x="34051" y="1"/>
                    </a:moveTo>
                    <a:lnTo>
                      <a:pt x="34051" y="2182"/>
                    </a:lnTo>
                    <a:lnTo>
                      <a:pt x="28209" y="3772"/>
                    </a:lnTo>
                    <a:lnTo>
                      <a:pt x="26213" y="3328"/>
                    </a:lnTo>
                    <a:lnTo>
                      <a:pt x="24179" y="3882"/>
                    </a:lnTo>
                    <a:lnTo>
                      <a:pt x="22405" y="3402"/>
                    </a:lnTo>
                    <a:lnTo>
                      <a:pt x="20408" y="3956"/>
                    </a:lnTo>
                    <a:lnTo>
                      <a:pt x="18560" y="3439"/>
                    </a:lnTo>
                    <a:lnTo>
                      <a:pt x="16637" y="3956"/>
                    </a:lnTo>
                    <a:lnTo>
                      <a:pt x="14789" y="3513"/>
                    </a:lnTo>
                    <a:lnTo>
                      <a:pt x="13051" y="3993"/>
                    </a:lnTo>
                    <a:lnTo>
                      <a:pt x="1" y="851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97" name="Google Shape;997;p9"/>
              <p:cNvGrpSpPr/>
              <p:nvPr/>
            </p:nvGrpSpPr>
            <p:grpSpPr>
              <a:xfrm>
                <a:off x="2056245" y="2796728"/>
                <a:ext cx="3176010" cy="480244"/>
                <a:chOff x="2056245" y="2796728"/>
                <a:chExt cx="3176010" cy="480244"/>
              </a:xfrm>
            </p:grpSpPr>
            <p:sp>
              <p:nvSpPr>
                <p:cNvPr id="998" name="Google Shape;998;p9"/>
                <p:cNvSpPr/>
                <p:nvPr/>
              </p:nvSpPr>
              <p:spPr>
                <a:xfrm>
                  <a:off x="2096153" y="2796728"/>
                  <a:ext cx="15151" cy="350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2589" extrusionOk="0">
                      <a:moveTo>
                        <a:pt x="1" y="1"/>
                      </a:moveTo>
                      <a:lnTo>
                        <a:pt x="1" y="2588"/>
                      </a:lnTo>
                      <a:lnTo>
                        <a:pt x="112" y="258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9"/>
                <p:cNvSpPr/>
                <p:nvPr/>
              </p:nvSpPr>
              <p:spPr>
                <a:xfrm>
                  <a:off x="4661908" y="2796728"/>
                  <a:ext cx="15151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112" y="332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9"/>
                <p:cNvSpPr/>
                <p:nvPr/>
              </p:nvSpPr>
              <p:spPr>
                <a:xfrm>
                  <a:off x="4151760" y="2796728"/>
                  <a:ext cx="10146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75" y="3328"/>
                      </a:lnTo>
                      <a:lnTo>
                        <a:pt x="7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9"/>
                <p:cNvSpPr/>
                <p:nvPr/>
              </p:nvSpPr>
              <p:spPr>
                <a:xfrm>
                  <a:off x="3636607" y="2796728"/>
                  <a:ext cx="15151" cy="470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476" extrusionOk="0">
                      <a:moveTo>
                        <a:pt x="1" y="1"/>
                      </a:moveTo>
                      <a:lnTo>
                        <a:pt x="1" y="3476"/>
                      </a:lnTo>
                      <a:lnTo>
                        <a:pt x="112" y="3476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2" name="Google Shape;1002;p9"/>
                <p:cNvSpPr/>
                <p:nvPr/>
              </p:nvSpPr>
              <p:spPr>
                <a:xfrm>
                  <a:off x="3126459" y="2796728"/>
                  <a:ext cx="10146" cy="47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" h="3513" extrusionOk="0">
                      <a:moveTo>
                        <a:pt x="1" y="1"/>
                      </a:moveTo>
                      <a:lnTo>
                        <a:pt x="1" y="3513"/>
                      </a:lnTo>
                      <a:lnTo>
                        <a:pt x="75" y="3513"/>
                      </a:lnTo>
                      <a:lnTo>
                        <a:pt x="7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9"/>
                <p:cNvSpPr/>
                <p:nvPr/>
              </p:nvSpPr>
              <p:spPr>
                <a:xfrm>
                  <a:off x="2611306" y="2796728"/>
                  <a:ext cx="15151" cy="48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550" extrusionOk="0">
                      <a:moveTo>
                        <a:pt x="1" y="1"/>
                      </a:moveTo>
                      <a:lnTo>
                        <a:pt x="1" y="3550"/>
                      </a:lnTo>
                      <a:lnTo>
                        <a:pt x="112" y="3550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9"/>
                <p:cNvSpPr/>
                <p:nvPr/>
              </p:nvSpPr>
              <p:spPr>
                <a:xfrm>
                  <a:off x="5177061" y="2796728"/>
                  <a:ext cx="15151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112" y="332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005" name="Google Shape;1005;p9"/>
                <p:cNvGrpSpPr/>
                <p:nvPr/>
              </p:nvGrpSpPr>
              <p:grpSpPr>
                <a:xfrm>
                  <a:off x="2056245" y="2886690"/>
                  <a:ext cx="3176010" cy="300325"/>
                  <a:chOff x="2056245" y="2886690"/>
                  <a:chExt cx="3176010" cy="300325"/>
                </a:xfrm>
              </p:grpSpPr>
              <p:sp>
                <p:nvSpPr>
                  <p:cNvPr id="1006" name="Google Shape;1006;p9"/>
                  <p:cNvSpPr/>
                  <p:nvPr/>
                </p:nvSpPr>
                <p:spPr>
                  <a:xfrm>
                    <a:off x="2056245" y="305674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07" name="Google Shape;1007;p9"/>
                  <p:cNvSpPr/>
                  <p:nvPr/>
                </p:nvSpPr>
                <p:spPr>
                  <a:xfrm>
                    <a:off x="2566393" y="3146837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77" y="259"/>
                          <a:pt x="777" y="185"/>
                        </a:cubicBezTo>
                        <a:lnTo>
                          <a:pt x="777" y="148"/>
                        </a:lnTo>
                        <a:cubicBezTo>
                          <a:pt x="777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08" name="Google Shape;1008;p9"/>
                  <p:cNvSpPr/>
                  <p:nvPr/>
                </p:nvSpPr>
                <p:spPr>
                  <a:xfrm>
                    <a:off x="3081546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0"/>
                        </a:moveTo>
                        <a:cubicBezTo>
                          <a:pt x="37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37" y="296"/>
                          <a:pt x="111" y="296"/>
                        </a:cubicBezTo>
                        <a:lnTo>
                          <a:pt x="592" y="296"/>
                        </a:lnTo>
                        <a:cubicBezTo>
                          <a:pt x="666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666" y="0"/>
                          <a:pt x="59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09" name="Google Shape;1009;p9"/>
                  <p:cNvSpPr/>
                  <p:nvPr/>
                </p:nvSpPr>
                <p:spPr>
                  <a:xfrm>
                    <a:off x="3591693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0" name="Google Shape;1010;p9"/>
                  <p:cNvSpPr/>
                  <p:nvPr/>
                </p:nvSpPr>
                <p:spPr>
                  <a:xfrm>
                    <a:off x="4106847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0"/>
                        </a:moveTo>
                        <a:cubicBezTo>
                          <a:pt x="37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37" y="296"/>
                          <a:pt x="111" y="296"/>
                        </a:cubicBezTo>
                        <a:lnTo>
                          <a:pt x="592" y="296"/>
                        </a:lnTo>
                        <a:cubicBezTo>
                          <a:pt x="666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666" y="0"/>
                          <a:pt x="59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1" name="Google Shape;1011;p9"/>
                  <p:cNvSpPr/>
                  <p:nvPr/>
                </p:nvSpPr>
                <p:spPr>
                  <a:xfrm>
                    <a:off x="4616994" y="3146837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77" y="259"/>
                          <a:pt x="777" y="185"/>
                        </a:cubicBezTo>
                        <a:lnTo>
                          <a:pt x="777" y="148"/>
                        </a:lnTo>
                        <a:cubicBezTo>
                          <a:pt x="777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2" name="Google Shape;1012;p9"/>
                  <p:cNvSpPr/>
                  <p:nvPr/>
                </p:nvSpPr>
                <p:spPr>
                  <a:xfrm>
                    <a:off x="5132148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3" name="Google Shape;1013;p9"/>
                  <p:cNvSpPr/>
                  <p:nvPr/>
                </p:nvSpPr>
                <p:spPr>
                  <a:xfrm>
                    <a:off x="2566393" y="2886690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77" y="260"/>
                          <a:pt x="777" y="186"/>
                        </a:cubicBezTo>
                        <a:lnTo>
                          <a:pt x="777" y="149"/>
                        </a:lnTo>
                        <a:cubicBezTo>
                          <a:pt x="777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4" name="Google Shape;1014;p9"/>
                  <p:cNvSpPr/>
                  <p:nvPr/>
                </p:nvSpPr>
                <p:spPr>
                  <a:xfrm>
                    <a:off x="3081546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5" name="Google Shape;1015;p9"/>
                  <p:cNvSpPr/>
                  <p:nvPr/>
                </p:nvSpPr>
                <p:spPr>
                  <a:xfrm>
                    <a:off x="3591693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6" name="Google Shape;1016;p9"/>
                  <p:cNvSpPr/>
                  <p:nvPr/>
                </p:nvSpPr>
                <p:spPr>
                  <a:xfrm>
                    <a:off x="4106847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7" name="Google Shape;1017;p9"/>
                  <p:cNvSpPr/>
                  <p:nvPr/>
                </p:nvSpPr>
                <p:spPr>
                  <a:xfrm>
                    <a:off x="4616994" y="2886690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77" y="260"/>
                          <a:pt x="777" y="186"/>
                        </a:cubicBezTo>
                        <a:lnTo>
                          <a:pt x="777" y="149"/>
                        </a:lnTo>
                        <a:cubicBezTo>
                          <a:pt x="777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8" name="Google Shape;1018;p9"/>
                  <p:cNvSpPr/>
                  <p:nvPr/>
                </p:nvSpPr>
                <p:spPr>
                  <a:xfrm>
                    <a:off x="5132148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019" name="Google Shape;1019;p9"/>
              <p:cNvSpPr/>
              <p:nvPr/>
            </p:nvSpPr>
            <p:spPr>
              <a:xfrm>
                <a:off x="5717241" y="2641695"/>
                <a:ext cx="15151" cy="4652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3439" extrusionOk="0">
                    <a:moveTo>
                      <a:pt x="1" y="0"/>
                    </a:moveTo>
                    <a:lnTo>
                      <a:pt x="1" y="3439"/>
                    </a:lnTo>
                    <a:lnTo>
                      <a:pt x="112" y="343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9"/>
              <p:cNvSpPr/>
              <p:nvPr/>
            </p:nvSpPr>
            <p:spPr>
              <a:xfrm>
                <a:off x="5727252" y="2641695"/>
                <a:ext cx="615389" cy="430190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3180" extrusionOk="0">
                    <a:moveTo>
                      <a:pt x="4548" y="1183"/>
                    </a:moveTo>
                    <a:lnTo>
                      <a:pt x="1" y="3180"/>
                    </a:lnTo>
                    <a:lnTo>
                      <a:pt x="1" y="0"/>
                    </a:lnTo>
                    <a:lnTo>
                      <a:pt x="3661" y="2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1" name="Google Shape;1021;p9"/>
            <p:cNvGrpSpPr/>
            <p:nvPr/>
          </p:nvGrpSpPr>
          <p:grpSpPr>
            <a:xfrm>
              <a:off x="3084335" y="625366"/>
              <a:ext cx="351500" cy="132437"/>
              <a:chOff x="723240" y="933384"/>
              <a:chExt cx="1115519" cy="420300"/>
            </a:xfrm>
          </p:grpSpPr>
          <p:sp>
            <p:nvSpPr>
              <p:cNvPr id="1022" name="Google Shape;1022;p9"/>
              <p:cNvSpPr/>
              <p:nvPr/>
            </p:nvSpPr>
            <p:spPr>
              <a:xfrm>
                <a:off x="723240" y="1118420"/>
                <a:ext cx="1115519" cy="50189"/>
              </a:xfrm>
              <a:custGeom>
                <a:avLst/>
                <a:gdLst/>
                <a:ahLst/>
                <a:cxnLst/>
                <a:rect l="l" t="t" r="r" b="b"/>
                <a:pathLst>
                  <a:path w="8246" h="371" extrusionOk="0">
                    <a:moveTo>
                      <a:pt x="1" y="260"/>
                    </a:moveTo>
                    <a:lnTo>
                      <a:pt x="8134" y="1"/>
                    </a:lnTo>
                    <a:lnTo>
                      <a:pt x="8245" y="371"/>
                    </a:lnTo>
                    <a:lnTo>
                      <a:pt x="75" y="371"/>
                    </a:lnTo>
                    <a:close/>
                  </a:path>
                </a:pathLst>
              </a:custGeom>
              <a:solidFill>
                <a:srgbClr val="764C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9"/>
              <p:cNvSpPr/>
              <p:nvPr/>
            </p:nvSpPr>
            <p:spPr>
              <a:xfrm>
                <a:off x="1093371" y="1153458"/>
                <a:ext cx="260143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962" extrusionOk="0">
                    <a:moveTo>
                      <a:pt x="0" y="1"/>
                    </a:moveTo>
                    <a:lnTo>
                      <a:pt x="0" y="962"/>
                    </a:lnTo>
                    <a:lnTo>
                      <a:pt x="1923" y="962"/>
                    </a:lnTo>
                    <a:lnTo>
                      <a:pt x="1923" y="1"/>
                    </a:lnTo>
                    <a:close/>
                  </a:path>
                </a:pathLst>
              </a:custGeom>
              <a:solidFill>
                <a:srgbClr val="764C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9"/>
              <p:cNvSpPr/>
              <p:nvPr/>
            </p:nvSpPr>
            <p:spPr>
              <a:xfrm>
                <a:off x="1108387" y="1138442"/>
                <a:ext cx="225241" cy="60200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45" extrusionOk="0">
                    <a:moveTo>
                      <a:pt x="0" y="1"/>
                    </a:moveTo>
                    <a:lnTo>
                      <a:pt x="0" y="444"/>
                    </a:lnTo>
                    <a:lnTo>
                      <a:pt x="1664" y="444"/>
                    </a:lnTo>
                    <a:lnTo>
                      <a:pt x="1664" y="1"/>
                    </a:lnTo>
                    <a:close/>
                  </a:path>
                </a:pathLst>
              </a:custGeom>
              <a:solidFill>
                <a:srgbClr val="BD9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9"/>
              <p:cNvSpPr/>
              <p:nvPr/>
            </p:nvSpPr>
            <p:spPr>
              <a:xfrm>
                <a:off x="723240" y="1118420"/>
                <a:ext cx="110050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260" extrusionOk="0">
                    <a:moveTo>
                      <a:pt x="1" y="1"/>
                    </a:moveTo>
                    <a:lnTo>
                      <a:pt x="1" y="260"/>
                    </a:lnTo>
                    <a:lnTo>
                      <a:pt x="8134" y="260"/>
                    </a:lnTo>
                    <a:lnTo>
                      <a:pt x="8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26" name="Google Shape;1026;p9"/>
              <p:cNvGrpSpPr/>
              <p:nvPr/>
            </p:nvGrpSpPr>
            <p:grpSpPr>
              <a:xfrm flipH="1">
                <a:off x="745870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1027" name="Google Shape;1027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8" name="Google Shape;1028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9" name="Google Shape;1029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0" name="Google Shape;1030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1031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2" name="Google Shape;1032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38" name="Google Shape;1038;p9"/>
              <p:cNvGrpSpPr/>
              <p:nvPr/>
            </p:nvGrpSpPr>
            <p:grpSpPr>
              <a:xfrm flipH="1">
                <a:off x="896635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1039" name="Google Shape;1039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50" name="Google Shape;1050;p9"/>
              <p:cNvGrpSpPr/>
              <p:nvPr/>
            </p:nvGrpSpPr>
            <p:grpSpPr>
              <a:xfrm flipH="1">
                <a:off x="1047399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1051" name="Google Shape;1051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1" name="Google Shape;1061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62" name="Google Shape;1062;p9"/>
              <p:cNvGrpSpPr/>
              <p:nvPr/>
            </p:nvGrpSpPr>
            <p:grpSpPr>
              <a:xfrm flipH="1">
                <a:off x="1198164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1063" name="Google Shape;1063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8" name="Google Shape;1068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9" name="Google Shape;1069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1" name="Google Shape;1071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2" name="Google Shape;1072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3" name="Google Shape;1073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74" name="Google Shape;1074;p9"/>
              <p:cNvGrpSpPr/>
              <p:nvPr/>
            </p:nvGrpSpPr>
            <p:grpSpPr>
              <a:xfrm flipH="1">
                <a:off x="1348928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1075" name="Google Shape;1075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0" name="Google Shape;1080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1" name="Google Shape;1081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2" name="Google Shape;1082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3" name="Google Shape;1083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4" name="Google Shape;1084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5" name="Google Shape;1085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6" name="Google Shape;1086;p9"/>
              <p:cNvGrpSpPr/>
              <p:nvPr/>
            </p:nvGrpSpPr>
            <p:grpSpPr>
              <a:xfrm flipH="1">
                <a:off x="1499693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1087" name="Google Shape;1087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8" name="Google Shape;1088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9" name="Google Shape;1089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0" name="Google Shape;1090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1" name="Google Shape;1091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2" name="Google Shape;1092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3" name="Google Shape;1093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4" name="Google Shape;1094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5" name="Google Shape;1095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6" name="Google Shape;1096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7" name="Google Shape;1097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8" name="Google Shape;1098;p9"/>
              <p:cNvGrpSpPr/>
              <p:nvPr/>
            </p:nvGrpSpPr>
            <p:grpSpPr>
              <a:xfrm flipH="1">
                <a:off x="1650458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1099" name="Google Shape;1099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0" name="Google Shape;1100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1" name="Google Shape;1101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2" name="Google Shape;1102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3" name="Google Shape;1103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4" name="Google Shape;1104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5" name="Google Shape;1105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6" name="Google Shape;1106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7" name="Google Shape;1107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8" name="Google Shape;1108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9" name="Google Shape;1109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10" name="Google Shape;1110;p9"/>
              <p:cNvGrpSpPr/>
              <p:nvPr/>
            </p:nvGrpSpPr>
            <p:grpSpPr>
              <a:xfrm rot="10800000">
                <a:off x="745870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1111" name="Google Shape;1111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2" name="Google Shape;1112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3" name="Google Shape;1113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4" name="Google Shape;1114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5" name="Google Shape;1115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6" name="Google Shape;1116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7" name="Google Shape;1117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8" name="Google Shape;1118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9" name="Google Shape;1119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0" name="Google Shape;1120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1" name="Google Shape;1121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22" name="Google Shape;1122;p9"/>
              <p:cNvGrpSpPr/>
              <p:nvPr/>
            </p:nvGrpSpPr>
            <p:grpSpPr>
              <a:xfrm rot="10800000">
                <a:off x="896635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1123" name="Google Shape;1123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4" name="Google Shape;1124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5" name="Google Shape;1125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6" name="Google Shape;1126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7" name="Google Shape;1127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8" name="Google Shape;1128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9" name="Google Shape;1129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0" name="Google Shape;1130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1" name="Google Shape;1131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3" name="Google Shape;1133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34" name="Google Shape;1134;p9"/>
              <p:cNvGrpSpPr/>
              <p:nvPr/>
            </p:nvGrpSpPr>
            <p:grpSpPr>
              <a:xfrm rot="10800000">
                <a:off x="1411587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1135" name="Google Shape;1135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6" name="Google Shape;1136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7" name="Google Shape;1137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8" name="Google Shape;1138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9" name="Google Shape;1139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0" name="Google Shape;1140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1" name="Google Shape;1141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2" name="Google Shape;1142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3" name="Google Shape;1143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4" name="Google Shape;1144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5" name="Google Shape;1145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46" name="Google Shape;1146;p9"/>
              <p:cNvGrpSpPr/>
              <p:nvPr/>
            </p:nvGrpSpPr>
            <p:grpSpPr>
              <a:xfrm rot="10800000">
                <a:off x="1562351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1147" name="Google Shape;1147;p9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8" name="Google Shape;1148;p9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9" name="Google Shape;1149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0" name="Google Shape;1150;p9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1" name="Google Shape;1151;p9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2" name="Google Shape;1152;p9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3" name="Google Shape;1153;p9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4" name="Google Shape;1154;p9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5" name="Google Shape;1155;p9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6" name="Google Shape;1156;p9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7" name="Google Shape;1157;p9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158" name="Google Shape;1158;p9"/>
          <p:cNvGrpSpPr/>
          <p:nvPr/>
        </p:nvGrpSpPr>
        <p:grpSpPr>
          <a:xfrm flipH="1">
            <a:off x="5243413" y="4867857"/>
            <a:ext cx="1138067" cy="274195"/>
            <a:chOff x="1683250" y="1346300"/>
            <a:chExt cx="759775" cy="183053"/>
          </a:xfrm>
        </p:grpSpPr>
        <p:sp>
          <p:nvSpPr>
            <p:cNvPr id="1159" name="Google Shape;1159;p9"/>
            <p:cNvSpPr/>
            <p:nvPr/>
          </p:nvSpPr>
          <p:spPr>
            <a:xfrm>
              <a:off x="1683250" y="1346300"/>
              <a:ext cx="759775" cy="182125"/>
            </a:xfrm>
            <a:custGeom>
              <a:avLst/>
              <a:gdLst/>
              <a:ahLst/>
              <a:cxnLst/>
              <a:rect l="l" t="t" r="r" b="b"/>
              <a:pathLst>
                <a:path w="30391" h="7285" extrusionOk="0">
                  <a:moveTo>
                    <a:pt x="0" y="7099"/>
                  </a:moveTo>
                  <a:cubicBezTo>
                    <a:pt x="37" y="6434"/>
                    <a:pt x="962" y="5879"/>
                    <a:pt x="2145" y="5731"/>
                  </a:cubicBezTo>
                  <a:cubicBezTo>
                    <a:pt x="1553" y="5066"/>
                    <a:pt x="1405" y="4326"/>
                    <a:pt x="1960" y="3846"/>
                  </a:cubicBezTo>
                  <a:cubicBezTo>
                    <a:pt x="2477" y="3365"/>
                    <a:pt x="3587" y="3291"/>
                    <a:pt x="4622" y="3624"/>
                  </a:cubicBezTo>
                  <a:cubicBezTo>
                    <a:pt x="4770" y="3402"/>
                    <a:pt x="5028" y="3254"/>
                    <a:pt x="5324" y="3180"/>
                  </a:cubicBezTo>
                  <a:cubicBezTo>
                    <a:pt x="6027" y="3069"/>
                    <a:pt x="6766" y="3402"/>
                    <a:pt x="7173" y="3994"/>
                  </a:cubicBezTo>
                  <a:cubicBezTo>
                    <a:pt x="7395" y="3920"/>
                    <a:pt x="7616" y="3883"/>
                    <a:pt x="7875" y="3846"/>
                  </a:cubicBezTo>
                  <a:cubicBezTo>
                    <a:pt x="8910" y="3735"/>
                    <a:pt x="9872" y="4031"/>
                    <a:pt x="10093" y="4548"/>
                  </a:cubicBezTo>
                  <a:lnTo>
                    <a:pt x="10426" y="4548"/>
                  </a:lnTo>
                  <a:lnTo>
                    <a:pt x="10463" y="4474"/>
                  </a:lnTo>
                  <a:cubicBezTo>
                    <a:pt x="10685" y="4068"/>
                    <a:pt x="11350" y="3883"/>
                    <a:pt x="12127" y="3920"/>
                  </a:cubicBezTo>
                  <a:cubicBezTo>
                    <a:pt x="12016" y="3698"/>
                    <a:pt x="11979" y="3476"/>
                    <a:pt x="12090" y="3254"/>
                  </a:cubicBezTo>
                  <a:cubicBezTo>
                    <a:pt x="12386" y="2700"/>
                    <a:pt x="13495" y="2515"/>
                    <a:pt x="14567" y="2774"/>
                  </a:cubicBezTo>
                  <a:cubicBezTo>
                    <a:pt x="14678" y="2811"/>
                    <a:pt x="14789" y="2885"/>
                    <a:pt x="14900" y="2922"/>
                  </a:cubicBezTo>
                  <a:cubicBezTo>
                    <a:pt x="15380" y="2219"/>
                    <a:pt x="16157" y="1775"/>
                    <a:pt x="17007" y="1739"/>
                  </a:cubicBezTo>
                  <a:cubicBezTo>
                    <a:pt x="17266" y="1739"/>
                    <a:pt x="17525" y="1739"/>
                    <a:pt x="17783" y="1812"/>
                  </a:cubicBezTo>
                  <a:cubicBezTo>
                    <a:pt x="17414" y="1147"/>
                    <a:pt x="17746" y="334"/>
                    <a:pt x="18449" y="149"/>
                  </a:cubicBezTo>
                  <a:cubicBezTo>
                    <a:pt x="19151" y="1"/>
                    <a:pt x="19891" y="260"/>
                    <a:pt x="20297" y="851"/>
                  </a:cubicBezTo>
                  <a:cubicBezTo>
                    <a:pt x="20593" y="703"/>
                    <a:pt x="20926" y="629"/>
                    <a:pt x="21222" y="629"/>
                  </a:cubicBezTo>
                  <a:cubicBezTo>
                    <a:pt x="23699" y="482"/>
                    <a:pt x="23847" y="2145"/>
                    <a:pt x="23144" y="3254"/>
                  </a:cubicBezTo>
                  <a:cubicBezTo>
                    <a:pt x="23588" y="2922"/>
                    <a:pt x="24142" y="2774"/>
                    <a:pt x="24697" y="2848"/>
                  </a:cubicBezTo>
                  <a:cubicBezTo>
                    <a:pt x="24993" y="2922"/>
                    <a:pt x="25251" y="3106"/>
                    <a:pt x="25436" y="3365"/>
                  </a:cubicBezTo>
                  <a:cubicBezTo>
                    <a:pt x="26545" y="2996"/>
                    <a:pt x="27691" y="3032"/>
                    <a:pt x="28283" y="3587"/>
                  </a:cubicBezTo>
                  <a:cubicBezTo>
                    <a:pt x="28875" y="4105"/>
                    <a:pt x="28764" y="4918"/>
                    <a:pt x="28061" y="5620"/>
                  </a:cubicBezTo>
                  <a:cubicBezTo>
                    <a:pt x="29355" y="5768"/>
                    <a:pt x="30316" y="6360"/>
                    <a:pt x="30390" y="7062"/>
                  </a:cubicBezTo>
                  <a:cubicBezTo>
                    <a:pt x="30390" y="7136"/>
                    <a:pt x="30390" y="7210"/>
                    <a:pt x="30390" y="7284"/>
                  </a:cubicBezTo>
                  <a:lnTo>
                    <a:pt x="0" y="7284"/>
                  </a:lnTo>
                  <a:cubicBezTo>
                    <a:pt x="0" y="7210"/>
                    <a:pt x="0" y="7173"/>
                    <a:pt x="0" y="70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9"/>
            <p:cNvSpPr/>
            <p:nvPr/>
          </p:nvSpPr>
          <p:spPr>
            <a:xfrm>
              <a:off x="1862619" y="1423206"/>
              <a:ext cx="549042" cy="106147"/>
            </a:xfrm>
            <a:custGeom>
              <a:avLst/>
              <a:gdLst/>
              <a:ahLst/>
              <a:cxnLst/>
              <a:rect l="l" t="t" r="r" b="b"/>
              <a:pathLst>
                <a:path w="25252" h="4882" extrusionOk="0">
                  <a:moveTo>
                    <a:pt x="1" y="4770"/>
                  </a:moveTo>
                  <a:cubicBezTo>
                    <a:pt x="75" y="4327"/>
                    <a:pt x="814" y="3957"/>
                    <a:pt x="1812" y="3846"/>
                  </a:cubicBezTo>
                  <a:cubicBezTo>
                    <a:pt x="1295" y="3402"/>
                    <a:pt x="1184" y="2885"/>
                    <a:pt x="1628" y="2589"/>
                  </a:cubicBezTo>
                  <a:cubicBezTo>
                    <a:pt x="2071" y="2256"/>
                    <a:pt x="2996" y="2182"/>
                    <a:pt x="3846" y="2441"/>
                  </a:cubicBezTo>
                  <a:cubicBezTo>
                    <a:pt x="3994" y="2256"/>
                    <a:pt x="4216" y="2145"/>
                    <a:pt x="4437" y="2108"/>
                  </a:cubicBezTo>
                  <a:cubicBezTo>
                    <a:pt x="4992" y="2034"/>
                    <a:pt x="5584" y="2256"/>
                    <a:pt x="5953" y="2663"/>
                  </a:cubicBezTo>
                  <a:cubicBezTo>
                    <a:pt x="6138" y="2626"/>
                    <a:pt x="6360" y="2589"/>
                    <a:pt x="6545" y="2589"/>
                  </a:cubicBezTo>
                  <a:cubicBezTo>
                    <a:pt x="7432" y="2478"/>
                    <a:pt x="8208" y="2700"/>
                    <a:pt x="8393" y="3033"/>
                  </a:cubicBezTo>
                  <a:lnTo>
                    <a:pt x="8689" y="3033"/>
                  </a:lnTo>
                  <a:cubicBezTo>
                    <a:pt x="8689" y="3033"/>
                    <a:pt x="8689" y="2996"/>
                    <a:pt x="8689" y="2996"/>
                  </a:cubicBezTo>
                  <a:cubicBezTo>
                    <a:pt x="8874" y="2737"/>
                    <a:pt x="9428" y="2589"/>
                    <a:pt x="10057" y="2626"/>
                  </a:cubicBezTo>
                  <a:cubicBezTo>
                    <a:pt x="9946" y="2478"/>
                    <a:pt x="9946" y="2293"/>
                    <a:pt x="10057" y="2182"/>
                  </a:cubicBezTo>
                  <a:cubicBezTo>
                    <a:pt x="10279" y="1813"/>
                    <a:pt x="11203" y="1665"/>
                    <a:pt x="12090" y="1886"/>
                  </a:cubicBezTo>
                  <a:cubicBezTo>
                    <a:pt x="12867" y="2071"/>
                    <a:pt x="13163" y="962"/>
                    <a:pt x="14752" y="1221"/>
                  </a:cubicBezTo>
                  <a:cubicBezTo>
                    <a:pt x="14493" y="740"/>
                    <a:pt x="14789" y="149"/>
                    <a:pt x="15344" y="112"/>
                  </a:cubicBezTo>
                  <a:cubicBezTo>
                    <a:pt x="15898" y="1"/>
                    <a:pt x="16453" y="186"/>
                    <a:pt x="16860" y="556"/>
                  </a:cubicBezTo>
                  <a:cubicBezTo>
                    <a:pt x="17118" y="482"/>
                    <a:pt x="17377" y="445"/>
                    <a:pt x="17636" y="408"/>
                  </a:cubicBezTo>
                  <a:cubicBezTo>
                    <a:pt x="19669" y="334"/>
                    <a:pt x="19817" y="1443"/>
                    <a:pt x="19226" y="2182"/>
                  </a:cubicBezTo>
                  <a:cubicBezTo>
                    <a:pt x="21518" y="1258"/>
                    <a:pt x="23108" y="2108"/>
                    <a:pt x="23514" y="2404"/>
                  </a:cubicBezTo>
                  <a:cubicBezTo>
                    <a:pt x="23921" y="2700"/>
                    <a:pt x="23847" y="3291"/>
                    <a:pt x="23292" y="3772"/>
                  </a:cubicBezTo>
                  <a:cubicBezTo>
                    <a:pt x="24402" y="3883"/>
                    <a:pt x="25178" y="4253"/>
                    <a:pt x="25252" y="4770"/>
                  </a:cubicBezTo>
                  <a:cubicBezTo>
                    <a:pt x="25252" y="4807"/>
                    <a:pt x="25252" y="4844"/>
                    <a:pt x="25252" y="4881"/>
                  </a:cubicBezTo>
                  <a:lnTo>
                    <a:pt x="38" y="4881"/>
                  </a:lnTo>
                  <a:cubicBezTo>
                    <a:pt x="1" y="4844"/>
                    <a:pt x="1" y="4807"/>
                    <a:pt x="1" y="477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1" name="Google Shape;1161;p9"/>
          <p:cNvGrpSpPr/>
          <p:nvPr/>
        </p:nvGrpSpPr>
        <p:grpSpPr>
          <a:xfrm rot="10800000">
            <a:off x="5550141" y="-6"/>
            <a:ext cx="4089409" cy="1267456"/>
            <a:chOff x="-235759" y="3923169"/>
            <a:chExt cx="4089409" cy="1267456"/>
          </a:xfrm>
        </p:grpSpPr>
        <p:sp>
          <p:nvSpPr>
            <p:cNvPr id="1162" name="Google Shape;1162;p9"/>
            <p:cNvSpPr/>
            <p:nvPr/>
          </p:nvSpPr>
          <p:spPr>
            <a:xfrm rot="607683" flipH="1">
              <a:off x="-194853" y="4450752"/>
              <a:ext cx="646147" cy="522474"/>
            </a:xfrm>
            <a:custGeom>
              <a:avLst/>
              <a:gdLst/>
              <a:ahLst/>
              <a:cxnLst/>
              <a:rect l="l" t="t" r="r" b="b"/>
              <a:pathLst>
                <a:path w="12756" h="10315" extrusionOk="0">
                  <a:moveTo>
                    <a:pt x="6359" y="10315"/>
                  </a:moveTo>
                  <a:cubicBezTo>
                    <a:pt x="9872" y="10315"/>
                    <a:pt x="12755" y="8023"/>
                    <a:pt x="12755" y="5176"/>
                  </a:cubicBezTo>
                  <a:cubicBezTo>
                    <a:pt x="12755" y="2292"/>
                    <a:pt x="9872" y="0"/>
                    <a:pt x="6359" y="0"/>
                  </a:cubicBezTo>
                  <a:cubicBezTo>
                    <a:pt x="2847" y="0"/>
                    <a:pt x="1" y="2292"/>
                    <a:pt x="1" y="5176"/>
                  </a:cubicBezTo>
                  <a:cubicBezTo>
                    <a:pt x="1" y="8023"/>
                    <a:pt x="2847" y="10315"/>
                    <a:pt x="6359" y="10315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3" name="Google Shape;1163;p9"/>
            <p:cNvGrpSpPr/>
            <p:nvPr/>
          </p:nvGrpSpPr>
          <p:grpSpPr>
            <a:xfrm flipH="1">
              <a:off x="6" y="4458306"/>
              <a:ext cx="3853644" cy="732319"/>
              <a:chOff x="4200950" y="2130100"/>
              <a:chExt cx="2188700" cy="415925"/>
            </a:xfrm>
          </p:grpSpPr>
          <p:sp>
            <p:nvSpPr>
              <p:cNvPr id="1164" name="Google Shape;1164;p9"/>
              <p:cNvSpPr/>
              <p:nvPr/>
            </p:nvSpPr>
            <p:spPr>
              <a:xfrm>
                <a:off x="4200950" y="2130100"/>
                <a:ext cx="2188700" cy="415925"/>
              </a:xfrm>
              <a:custGeom>
                <a:avLst/>
                <a:gdLst/>
                <a:ahLst/>
                <a:cxnLst/>
                <a:rect l="l" t="t" r="r" b="b"/>
                <a:pathLst>
                  <a:path w="87548" h="16637" extrusionOk="0">
                    <a:moveTo>
                      <a:pt x="1" y="16378"/>
                    </a:moveTo>
                    <a:cubicBezTo>
                      <a:pt x="1590" y="16304"/>
                      <a:pt x="75" y="16452"/>
                      <a:pt x="888" y="15971"/>
                    </a:cubicBezTo>
                    <a:cubicBezTo>
                      <a:pt x="1147" y="15824"/>
                      <a:pt x="1701" y="15639"/>
                      <a:pt x="2034" y="15454"/>
                    </a:cubicBezTo>
                    <a:cubicBezTo>
                      <a:pt x="2847" y="15010"/>
                      <a:pt x="6360" y="15084"/>
                      <a:pt x="5324" y="15491"/>
                    </a:cubicBezTo>
                    <a:cubicBezTo>
                      <a:pt x="5879" y="15639"/>
                      <a:pt x="5990" y="15713"/>
                      <a:pt x="6323" y="15232"/>
                    </a:cubicBezTo>
                    <a:cubicBezTo>
                      <a:pt x="7506" y="13420"/>
                      <a:pt x="10131" y="14493"/>
                      <a:pt x="11720" y="14086"/>
                    </a:cubicBezTo>
                    <a:cubicBezTo>
                      <a:pt x="12571" y="13642"/>
                      <a:pt x="14123" y="12755"/>
                      <a:pt x="14863" y="13827"/>
                    </a:cubicBezTo>
                    <a:cubicBezTo>
                      <a:pt x="17081" y="10019"/>
                      <a:pt x="23033" y="7209"/>
                      <a:pt x="26657" y="11461"/>
                    </a:cubicBezTo>
                    <a:cubicBezTo>
                      <a:pt x="27137" y="10426"/>
                      <a:pt x="29281" y="8984"/>
                      <a:pt x="30243" y="10574"/>
                    </a:cubicBezTo>
                    <a:cubicBezTo>
                      <a:pt x="30908" y="8762"/>
                      <a:pt x="32720" y="5804"/>
                      <a:pt x="34864" y="5657"/>
                    </a:cubicBezTo>
                    <a:cubicBezTo>
                      <a:pt x="37230" y="5472"/>
                      <a:pt x="38007" y="6433"/>
                      <a:pt x="39744" y="7320"/>
                    </a:cubicBezTo>
                    <a:cubicBezTo>
                      <a:pt x="39744" y="7320"/>
                      <a:pt x="40262" y="4178"/>
                      <a:pt x="41704" y="5841"/>
                    </a:cubicBezTo>
                    <a:cubicBezTo>
                      <a:pt x="44550" y="1849"/>
                      <a:pt x="48506" y="0"/>
                      <a:pt x="53091" y="1701"/>
                    </a:cubicBezTo>
                    <a:cubicBezTo>
                      <a:pt x="54939" y="2403"/>
                      <a:pt x="55752" y="3919"/>
                      <a:pt x="55752" y="5767"/>
                    </a:cubicBezTo>
                    <a:cubicBezTo>
                      <a:pt x="58488" y="4769"/>
                      <a:pt x="59228" y="4658"/>
                      <a:pt x="61927" y="5657"/>
                    </a:cubicBezTo>
                    <a:cubicBezTo>
                      <a:pt x="62555" y="5878"/>
                      <a:pt x="63147" y="6211"/>
                      <a:pt x="63627" y="6729"/>
                    </a:cubicBezTo>
                    <a:cubicBezTo>
                      <a:pt x="63775" y="6914"/>
                      <a:pt x="63923" y="7320"/>
                      <a:pt x="64034" y="7357"/>
                    </a:cubicBezTo>
                    <a:cubicBezTo>
                      <a:pt x="66252" y="5804"/>
                      <a:pt x="68951" y="4732"/>
                      <a:pt x="71724" y="5546"/>
                    </a:cubicBezTo>
                    <a:cubicBezTo>
                      <a:pt x="73018" y="5915"/>
                      <a:pt x="73942" y="6951"/>
                      <a:pt x="73942" y="8318"/>
                    </a:cubicBezTo>
                    <a:cubicBezTo>
                      <a:pt x="75680" y="6433"/>
                      <a:pt x="76715" y="3808"/>
                      <a:pt x="78970" y="2477"/>
                    </a:cubicBezTo>
                    <a:cubicBezTo>
                      <a:pt x="79562" y="2107"/>
                      <a:pt x="82297" y="1738"/>
                      <a:pt x="82556" y="3919"/>
                    </a:cubicBezTo>
                    <a:cubicBezTo>
                      <a:pt x="85070" y="3660"/>
                      <a:pt x="86327" y="2477"/>
                      <a:pt x="87547" y="3327"/>
                    </a:cubicBezTo>
                    <a:lnTo>
                      <a:pt x="87547" y="16637"/>
                    </a:lnTo>
                    <a:lnTo>
                      <a:pt x="222" y="16637"/>
                    </a:lnTo>
                    <a:cubicBezTo>
                      <a:pt x="149" y="16526"/>
                      <a:pt x="75" y="16452"/>
                      <a:pt x="1" y="16378"/>
                    </a:cubicBezTo>
                    <a:close/>
                  </a:path>
                </a:pathLst>
              </a:custGeom>
              <a:solidFill>
                <a:srgbClr val="A0795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9"/>
              <p:cNvSpPr/>
              <p:nvPr/>
            </p:nvSpPr>
            <p:spPr>
              <a:xfrm>
                <a:off x="4263800" y="2218825"/>
                <a:ext cx="2124000" cy="326275"/>
              </a:xfrm>
              <a:custGeom>
                <a:avLst/>
                <a:gdLst/>
                <a:ahLst/>
                <a:cxnLst/>
                <a:rect l="l" t="t" r="r" b="b"/>
                <a:pathLst>
                  <a:path w="84960" h="13051" extrusionOk="0">
                    <a:moveTo>
                      <a:pt x="1" y="12866"/>
                    </a:moveTo>
                    <a:cubicBezTo>
                      <a:pt x="1738" y="12829"/>
                      <a:pt x="38" y="12940"/>
                      <a:pt x="925" y="12570"/>
                    </a:cubicBezTo>
                    <a:cubicBezTo>
                      <a:pt x="1221" y="12459"/>
                      <a:pt x="1812" y="12311"/>
                      <a:pt x="2219" y="12164"/>
                    </a:cubicBezTo>
                    <a:cubicBezTo>
                      <a:pt x="3069" y="11794"/>
                      <a:pt x="6914" y="11868"/>
                      <a:pt x="5768" y="12201"/>
                    </a:cubicBezTo>
                    <a:cubicBezTo>
                      <a:pt x="6397" y="12311"/>
                      <a:pt x="6507" y="12385"/>
                      <a:pt x="6840" y="11979"/>
                    </a:cubicBezTo>
                    <a:cubicBezTo>
                      <a:pt x="8171" y="10537"/>
                      <a:pt x="11018" y="11424"/>
                      <a:pt x="12792" y="11054"/>
                    </a:cubicBezTo>
                    <a:cubicBezTo>
                      <a:pt x="13717" y="10722"/>
                      <a:pt x="15380" y="10019"/>
                      <a:pt x="16231" y="10870"/>
                    </a:cubicBezTo>
                    <a:cubicBezTo>
                      <a:pt x="18634" y="7875"/>
                      <a:pt x="25141" y="5657"/>
                      <a:pt x="29060" y="9021"/>
                    </a:cubicBezTo>
                    <a:cubicBezTo>
                      <a:pt x="29614" y="8208"/>
                      <a:pt x="31943" y="7062"/>
                      <a:pt x="33015" y="8319"/>
                    </a:cubicBezTo>
                    <a:cubicBezTo>
                      <a:pt x="33718" y="6877"/>
                      <a:pt x="35677" y="4585"/>
                      <a:pt x="38043" y="4437"/>
                    </a:cubicBezTo>
                    <a:cubicBezTo>
                      <a:pt x="40594" y="4326"/>
                      <a:pt x="41482" y="5065"/>
                      <a:pt x="43367" y="5768"/>
                    </a:cubicBezTo>
                    <a:cubicBezTo>
                      <a:pt x="43367" y="5768"/>
                      <a:pt x="43885" y="3291"/>
                      <a:pt x="45475" y="4585"/>
                    </a:cubicBezTo>
                    <a:cubicBezTo>
                      <a:pt x="48617" y="1479"/>
                      <a:pt x="52906" y="0"/>
                      <a:pt x="57897" y="1368"/>
                    </a:cubicBezTo>
                    <a:cubicBezTo>
                      <a:pt x="59967" y="1923"/>
                      <a:pt x="60817" y="3069"/>
                      <a:pt x="60817" y="4511"/>
                    </a:cubicBezTo>
                    <a:cubicBezTo>
                      <a:pt x="63812" y="3771"/>
                      <a:pt x="64625" y="3660"/>
                      <a:pt x="67583" y="4437"/>
                    </a:cubicBezTo>
                    <a:cubicBezTo>
                      <a:pt x="68249" y="4585"/>
                      <a:pt x="68877" y="4880"/>
                      <a:pt x="69432" y="5287"/>
                    </a:cubicBezTo>
                    <a:cubicBezTo>
                      <a:pt x="69580" y="5435"/>
                      <a:pt x="69727" y="5731"/>
                      <a:pt x="69875" y="5768"/>
                    </a:cubicBezTo>
                    <a:cubicBezTo>
                      <a:pt x="72278" y="4585"/>
                      <a:pt x="75199" y="3734"/>
                      <a:pt x="78268" y="4363"/>
                    </a:cubicBezTo>
                    <a:cubicBezTo>
                      <a:pt x="79673" y="4659"/>
                      <a:pt x="80708" y="5435"/>
                      <a:pt x="80708" y="6544"/>
                    </a:cubicBezTo>
                    <a:cubicBezTo>
                      <a:pt x="82260" y="5324"/>
                      <a:pt x="83296" y="3697"/>
                      <a:pt x="84959" y="2588"/>
                    </a:cubicBezTo>
                    <a:lnTo>
                      <a:pt x="84959" y="13051"/>
                    </a:lnTo>
                    <a:lnTo>
                      <a:pt x="259" y="13051"/>
                    </a:lnTo>
                    <a:cubicBezTo>
                      <a:pt x="185" y="13014"/>
                      <a:pt x="75" y="12940"/>
                      <a:pt x="1" y="128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6" name="Google Shape;1166;p9"/>
            <p:cNvSpPr/>
            <p:nvPr/>
          </p:nvSpPr>
          <p:spPr>
            <a:xfrm rot="607683" flipH="1">
              <a:off x="89179" y="4044996"/>
              <a:ext cx="745379" cy="612381"/>
            </a:xfrm>
            <a:custGeom>
              <a:avLst/>
              <a:gdLst/>
              <a:ahLst/>
              <a:cxnLst/>
              <a:rect l="l" t="t" r="r" b="b"/>
              <a:pathLst>
                <a:path w="14715" h="12090" extrusionOk="0">
                  <a:moveTo>
                    <a:pt x="7358" y="12090"/>
                  </a:moveTo>
                  <a:cubicBezTo>
                    <a:pt x="11387" y="12090"/>
                    <a:pt x="14715" y="9354"/>
                    <a:pt x="14715" y="6026"/>
                  </a:cubicBezTo>
                  <a:cubicBezTo>
                    <a:pt x="14715" y="2699"/>
                    <a:pt x="11387" y="0"/>
                    <a:pt x="7358" y="0"/>
                  </a:cubicBezTo>
                  <a:cubicBezTo>
                    <a:pt x="3291" y="0"/>
                    <a:pt x="0" y="2699"/>
                    <a:pt x="0" y="6026"/>
                  </a:cubicBezTo>
                  <a:cubicBezTo>
                    <a:pt x="0" y="9354"/>
                    <a:pt x="3291" y="12090"/>
                    <a:pt x="7358" y="1209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9"/>
            <p:cNvSpPr/>
            <p:nvPr/>
          </p:nvSpPr>
          <p:spPr>
            <a:xfrm rot="607683" flipH="1">
              <a:off x="146302" y="4048184"/>
              <a:ext cx="692951" cy="558082"/>
            </a:xfrm>
            <a:custGeom>
              <a:avLst/>
              <a:gdLst/>
              <a:ahLst/>
              <a:cxnLst/>
              <a:rect l="l" t="t" r="r" b="b"/>
              <a:pathLst>
                <a:path w="13680" h="11018" extrusionOk="0">
                  <a:moveTo>
                    <a:pt x="7358" y="37"/>
                  </a:moveTo>
                  <a:cubicBezTo>
                    <a:pt x="9317" y="0"/>
                    <a:pt x="11203" y="666"/>
                    <a:pt x="12718" y="1960"/>
                  </a:cubicBezTo>
                  <a:cubicBezTo>
                    <a:pt x="13347" y="2810"/>
                    <a:pt x="13680" y="3882"/>
                    <a:pt x="13680" y="4954"/>
                  </a:cubicBezTo>
                  <a:cubicBezTo>
                    <a:pt x="13680" y="8282"/>
                    <a:pt x="10389" y="10981"/>
                    <a:pt x="6359" y="10981"/>
                  </a:cubicBezTo>
                  <a:cubicBezTo>
                    <a:pt x="4363" y="11018"/>
                    <a:pt x="2477" y="10352"/>
                    <a:pt x="962" y="9058"/>
                  </a:cubicBezTo>
                  <a:cubicBezTo>
                    <a:pt x="333" y="8208"/>
                    <a:pt x="0" y="7136"/>
                    <a:pt x="0" y="6063"/>
                  </a:cubicBezTo>
                  <a:cubicBezTo>
                    <a:pt x="0" y="2736"/>
                    <a:pt x="3291" y="37"/>
                    <a:pt x="7358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9"/>
            <p:cNvSpPr/>
            <p:nvPr/>
          </p:nvSpPr>
          <p:spPr>
            <a:xfrm rot="607683" flipH="1">
              <a:off x="-139416" y="3964561"/>
              <a:ext cx="509431" cy="436366"/>
            </a:xfrm>
            <a:custGeom>
              <a:avLst/>
              <a:gdLst/>
              <a:ahLst/>
              <a:cxnLst/>
              <a:rect l="l" t="t" r="r" b="b"/>
              <a:pathLst>
                <a:path w="10057" h="8615" extrusionOk="0">
                  <a:moveTo>
                    <a:pt x="5029" y="8615"/>
                  </a:moveTo>
                  <a:cubicBezTo>
                    <a:pt x="7802" y="8615"/>
                    <a:pt x="10057" y="6692"/>
                    <a:pt x="10057" y="4326"/>
                  </a:cubicBezTo>
                  <a:cubicBezTo>
                    <a:pt x="10057" y="1923"/>
                    <a:pt x="7802" y="1"/>
                    <a:pt x="5029" y="1"/>
                  </a:cubicBezTo>
                  <a:cubicBezTo>
                    <a:pt x="2256" y="1"/>
                    <a:pt x="1" y="1960"/>
                    <a:pt x="1" y="4326"/>
                  </a:cubicBezTo>
                  <a:cubicBezTo>
                    <a:pt x="1" y="6692"/>
                    <a:pt x="2293" y="8615"/>
                    <a:pt x="5029" y="86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9"/>
            <p:cNvSpPr/>
            <p:nvPr/>
          </p:nvSpPr>
          <p:spPr>
            <a:xfrm rot="607683" flipH="1">
              <a:off x="-157147" y="4454093"/>
              <a:ext cx="614285" cy="453182"/>
            </a:xfrm>
            <a:custGeom>
              <a:avLst/>
              <a:gdLst/>
              <a:ahLst/>
              <a:cxnLst/>
              <a:rect l="l" t="t" r="r" b="b"/>
              <a:pathLst>
                <a:path w="12127" h="8947" extrusionOk="0">
                  <a:moveTo>
                    <a:pt x="6359" y="0"/>
                  </a:moveTo>
                  <a:cubicBezTo>
                    <a:pt x="8800" y="0"/>
                    <a:pt x="10944" y="1109"/>
                    <a:pt x="12016" y="2773"/>
                  </a:cubicBezTo>
                  <a:cubicBezTo>
                    <a:pt x="12090" y="3106"/>
                    <a:pt x="12127" y="3438"/>
                    <a:pt x="12127" y="3771"/>
                  </a:cubicBezTo>
                  <a:cubicBezTo>
                    <a:pt x="12127" y="6618"/>
                    <a:pt x="9280" y="8947"/>
                    <a:pt x="5731" y="8947"/>
                  </a:cubicBezTo>
                  <a:cubicBezTo>
                    <a:pt x="3291" y="8947"/>
                    <a:pt x="1184" y="7838"/>
                    <a:pt x="111" y="6211"/>
                  </a:cubicBezTo>
                  <a:cubicBezTo>
                    <a:pt x="38" y="5878"/>
                    <a:pt x="1" y="5509"/>
                    <a:pt x="1" y="5176"/>
                  </a:cubicBezTo>
                  <a:cubicBezTo>
                    <a:pt x="1" y="2292"/>
                    <a:pt x="2847" y="0"/>
                    <a:pt x="63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9"/>
            <p:cNvSpPr/>
            <p:nvPr/>
          </p:nvSpPr>
          <p:spPr>
            <a:xfrm rot="607683" flipH="1">
              <a:off x="278888" y="4497252"/>
              <a:ext cx="367092" cy="297782"/>
            </a:xfrm>
            <a:custGeom>
              <a:avLst/>
              <a:gdLst/>
              <a:ahLst/>
              <a:cxnLst/>
              <a:rect l="l" t="t" r="r" b="b"/>
              <a:pathLst>
                <a:path w="7247" h="5879" extrusionOk="0">
                  <a:moveTo>
                    <a:pt x="3623" y="0"/>
                  </a:moveTo>
                  <a:cubicBezTo>
                    <a:pt x="1627" y="0"/>
                    <a:pt x="0" y="1331"/>
                    <a:pt x="0" y="2958"/>
                  </a:cubicBezTo>
                  <a:cubicBezTo>
                    <a:pt x="0" y="4548"/>
                    <a:pt x="1627" y="5879"/>
                    <a:pt x="3623" y="5879"/>
                  </a:cubicBezTo>
                  <a:cubicBezTo>
                    <a:pt x="5620" y="5879"/>
                    <a:pt x="7247" y="4548"/>
                    <a:pt x="7247" y="2958"/>
                  </a:cubicBezTo>
                  <a:cubicBezTo>
                    <a:pt x="7247" y="1331"/>
                    <a:pt x="5620" y="0"/>
                    <a:pt x="3623" y="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9"/>
            <p:cNvSpPr/>
            <p:nvPr/>
          </p:nvSpPr>
          <p:spPr>
            <a:xfrm rot="607683" flipH="1">
              <a:off x="301105" y="4497347"/>
              <a:ext cx="348350" cy="260351"/>
            </a:xfrm>
            <a:custGeom>
              <a:avLst/>
              <a:gdLst/>
              <a:ahLst/>
              <a:cxnLst/>
              <a:rect l="l" t="t" r="r" b="b"/>
              <a:pathLst>
                <a:path w="6877" h="5140" extrusionOk="0">
                  <a:moveTo>
                    <a:pt x="3623" y="37"/>
                  </a:moveTo>
                  <a:cubicBezTo>
                    <a:pt x="4880" y="0"/>
                    <a:pt x="6064" y="592"/>
                    <a:pt x="6803" y="1590"/>
                  </a:cubicBezTo>
                  <a:cubicBezTo>
                    <a:pt x="6877" y="1775"/>
                    <a:pt x="6877" y="1960"/>
                    <a:pt x="6877" y="2182"/>
                  </a:cubicBezTo>
                  <a:cubicBezTo>
                    <a:pt x="6877" y="3808"/>
                    <a:pt x="5287" y="5102"/>
                    <a:pt x="3291" y="5102"/>
                  </a:cubicBezTo>
                  <a:cubicBezTo>
                    <a:pt x="2034" y="5139"/>
                    <a:pt x="814" y="4548"/>
                    <a:pt x="74" y="3549"/>
                  </a:cubicBezTo>
                  <a:cubicBezTo>
                    <a:pt x="37" y="3365"/>
                    <a:pt x="0" y="3180"/>
                    <a:pt x="0" y="2958"/>
                  </a:cubicBezTo>
                  <a:cubicBezTo>
                    <a:pt x="0" y="1368"/>
                    <a:pt x="1627" y="37"/>
                    <a:pt x="3623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3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5" name="Google Shape;3835;p27"/>
          <p:cNvGrpSpPr/>
          <p:nvPr/>
        </p:nvGrpSpPr>
        <p:grpSpPr>
          <a:xfrm flipH="1">
            <a:off x="-261966" y="-127201"/>
            <a:ext cx="10400852" cy="4619789"/>
            <a:chOff x="1140719" y="2200090"/>
            <a:chExt cx="5143335" cy="2284536"/>
          </a:xfrm>
        </p:grpSpPr>
        <p:sp>
          <p:nvSpPr>
            <p:cNvPr id="3836" name="Google Shape;3836;p27"/>
            <p:cNvSpPr/>
            <p:nvPr/>
          </p:nvSpPr>
          <p:spPr>
            <a:xfrm>
              <a:off x="1579107" y="2200090"/>
              <a:ext cx="3473776" cy="776679"/>
            </a:xfrm>
            <a:custGeom>
              <a:avLst/>
              <a:gdLst/>
              <a:ahLst/>
              <a:cxnLst/>
              <a:rect l="l" t="t" r="r" b="b"/>
              <a:pathLst>
                <a:path w="166828" h="37300" extrusionOk="0">
                  <a:moveTo>
                    <a:pt x="166827" y="0"/>
                  </a:moveTo>
                  <a:lnTo>
                    <a:pt x="1" y="931"/>
                  </a:lnTo>
                  <a:lnTo>
                    <a:pt x="1" y="931"/>
                  </a:lnTo>
                  <a:lnTo>
                    <a:pt x="1" y="36483"/>
                  </a:lnTo>
                  <a:cubicBezTo>
                    <a:pt x="1" y="36483"/>
                    <a:pt x="745" y="36726"/>
                    <a:pt x="6002" y="36726"/>
                  </a:cubicBezTo>
                  <a:cubicBezTo>
                    <a:pt x="7317" y="36726"/>
                    <a:pt x="8913" y="36711"/>
                    <a:pt x="10850" y="36673"/>
                  </a:cubicBezTo>
                  <a:cubicBezTo>
                    <a:pt x="11380" y="36663"/>
                    <a:pt x="11876" y="36658"/>
                    <a:pt x="12343" y="36658"/>
                  </a:cubicBezTo>
                  <a:cubicBezTo>
                    <a:pt x="17754" y="36658"/>
                    <a:pt x="19241" y="37300"/>
                    <a:pt x="23788" y="37300"/>
                  </a:cubicBezTo>
                  <a:cubicBezTo>
                    <a:pt x="26037" y="37300"/>
                    <a:pt x="29035" y="37143"/>
                    <a:pt x="33628" y="36673"/>
                  </a:cubicBezTo>
                  <a:cubicBezTo>
                    <a:pt x="43368" y="35677"/>
                    <a:pt x="47548" y="35509"/>
                    <a:pt x="51791" y="35509"/>
                  </a:cubicBezTo>
                  <a:cubicBezTo>
                    <a:pt x="53943" y="35509"/>
                    <a:pt x="56111" y="35552"/>
                    <a:pt x="59029" y="35552"/>
                  </a:cubicBezTo>
                  <a:cubicBezTo>
                    <a:pt x="67679" y="35552"/>
                    <a:pt x="68419" y="33860"/>
                    <a:pt x="77069" y="31449"/>
                  </a:cubicBezTo>
                  <a:cubicBezTo>
                    <a:pt x="80112" y="30603"/>
                    <a:pt x="82595" y="30322"/>
                    <a:pt x="84838" y="30322"/>
                  </a:cubicBezTo>
                  <a:cubicBezTo>
                    <a:pt x="88986" y="30322"/>
                    <a:pt x="92314" y="31283"/>
                    <a:pt x="96844" y="31407"/>
                  </a:cubicBezTo>
                  <a:cubicBezTo>
                    <a:pt x="97715" y="31431"/>
                    <a:pt x="98642" y="31443"/>
                    <a:pt x="99596" y="31443"/>
                  </a:cubicBezTo>
                  <a:cubicBezTo>
                    <a:pt x="106257" y="31443"/>
                    <a:pt x="114191" y="30862"/>
                    <a:pt x="113192" y="29715"/>
                  </a:cubicBezTo>
                  <a:cubicBezTo>
                    <a:pt x="112071" y="28404"/>
                    <a:pt x="95702" y="28763"/>
                    <a:pt x="91937" y="26331"/>
                  </a:cubicBezTo>
                  <a:cubicBezTo>
                    <a:pt x="88173" y="23899"/>
                    <a:pt x="93629" y="23497"/>
                    <a:pt x="100037" y="22566"/>
                  </a:cubicBezTo>
                  <a:cubicBezTo>
                    <a:pt x="106425" y="21636"/>
                    <a:pt x="106234" y="22397"/>
                    <a:pt x="112642" y="18252"/>
                  </a:cubicBezTo>
                  <a:cubicBezTo>
                    <a:pt x="115249" y="16569"/>
                    <a:pt x="116447" y="16136"/>
                    <a:pt x="117643" y="16136"/>
                  </a:cubicBezTo>
                  <a:cubicBezTo>
                    <a:pt x="118908" y="16136"/>
                    <a:pt x="120171" y="16620"/>
                    <a:pt x="123095" y="16620"/>
                  </a:cubicBezTo>
                  <a:cubicBezTo>
                    <a:pt x="124182" y="16620"/>
                    <a:pt x="125499" y="16553"/>
                    <a:pt x="127130" y="16370"/>
                  </a:cubicBezTo>
                  <a:cubicBezTo>
                    <a:pt x="137282" y="15249"/>
                    <a:pt x="130514" y="15249"/>
                    <a:pt x="132015" y="14297"/>
                  </a:cubicBezTo>
                  <a:cubicBezTo>
                    <a:pt x="133517" y="13366"/>
                    <a:pt x="138593" y="13937"/>
                    <a:pt x="138974" y="12245"/>
                  </a:cubicBezTo>
                  <a:cubicBezTo>
                    <a:pt x="139354" y="10554"/>
                    <a:pt x="132396" y="11674"/>
                    <a:pt x="133327" y="9792"/>
                  </a:cubicBezTo>
                  <a:cubicBezTo>
                    <a:pt x="134278" y="7910"/>
                    <a:pt x="137091" y="8100"/>
                    <a:pt x="141046" y="7339"/>
                  </a:cubicBezTo>
                  <a:cubicBezTo>
                    <a:pt x="142074" y="7146"/>
                    <a:pt x="142848" y="7080"/>
                    <a:pt x="143489" y="7080"/>
                  </a:cubicBezTo>
                  <a:cubicBezTo>
                    <a:pt x="144938" y="7080"/>
                    <a:pt x="145713" y="7420"/>
                    <a:pt x="147222" y="7420"/>
                  </a:cubicBezTo>
                  <a:cubicBezTo>
                    <a:pt x="147615" y="7420"/>
                    <a:pt x="148058" y="7397"/>
                    <a:pt x="148575" y="7339"/>
                  </a:cubicBezTo>
                  <a:cubicBezTo>
                    <a:pt x="151959" y="6958"/>
                    <a:pt x="150267" y="6768"/>
                    <a:pt x="154222" y="6028"/>
                  </a:cubicBezTo>
                  <a:cubicBezTo>
                    <a:pt x="158156" y="5266"/>
                    <a:pt x="166827" y="0"/>
                    <a:pt x="166827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27"/>
            <p:cNvSpPr/>
            <p:nvPr/>
          </p:nvSpPr>
          <p:spPr>
            <a:xfrm>
              <a:off x="1140719" y="3523521"/>
              <a:ext cx="2077425" cy="468525"/>
            </a:xfrm>
            <a:custGeom>
              <a:avLst/>
              <a:gdLst/>
              <a:ahLst/>
              <a:cxnLst/>
              <a:rect l="l" t="t" r="r" b="b"/>
              <a:pathLst>
                <a:path w="83097" h="18741" extrusionOk="0">
                  <a:moveTo>
                    <a:pt x="15544" y="0"/>
                  </a:moveTo>
                  <a:cubicBezTo>
                    <a:pt x="9862" y="0"/>
                    <a:pt x="0" y="895"/>
                    <a:pt x="0" y="895"/>
                  </a:cubicBezTo>
                  <a:cubicBezTo>
                    <a:pt x="0" y="895"/>
                    <a:pt x="1269" y="17561"/>
                    <a:pt x="1967" y="18111"/>
                  </a:cubicBezTo>
                  <a:cubicBezTo>
                    <a:pt x="2300" y="18375"/>
                    <a:pt x="3446" y="18486"/>
                    <a:pt x="5170" y="18486"/>
                  </a:cubicBezTo>
                  <a:cubicBezTo>
                    <a:pt x="7165" y="18486"/>
                    <a:pt x="9935" y="18338"/>
                    <a:pt x="13113" y="18111"/>
                  </a:cubicBezTo>
                  <a:cubicBezTo>
                    <a:pt x="16801" y="17847"/>
                    <a:pt x="18742" y="17256"/>
                    <a:pt x="21623" y="17256"/>
                  </a:cubicBezTo>
                  <a:cubicBezTo>
                    <a:pt x="23368" y="17256"/>
                    <a:pt x="25457" y="17473"/>
                    <a:pt x="28489" y="18111"/>
                  </a:cubicBezTo>
                  <a:cubicBezTo>
                    <a:pt x="30618" y="18558"/>
                    <a:pt x="32124" y="18741"/>
                    <a:pt x="33247" y="18741"/>
                  </a:cubicBezTo>
                  <a:cubicBezTo>
                    <a:pt x="36376" y="18741"/>
                    <a:pt x="36540" y="17323"/>
                    <a:pt x="38936" y="16250"/>
                  </a:cubicBezTo>
                  <a:cubicBezTo>
                    <a:pt x="42193" y="14790"/>
                    <a:pt x="42193" y="14008"/>
                    <a:pt x="46423" y="13860"/>
                  </a:cubicBezTo>
                  <a:cubicBezTo>
                    <a:pt x="46533" y="13857"/>
                    <a:pt x="46641" y="13855"/>
                    <a:pt x="46747" y="13855"/>
                  </a:cubicBezTo>
                  <a:cubicBezTo>
                    <a:pt x="50290" y="13855"/>
                    <a:pt x="51820" y="15640"/>
                    <a:pt x="55222" y="15640"/>
                  </a:cubicBezTo>
                  <a:cubicBezTo>
                    <a:pt x="55642" y="15640"/>
                    <a:pt x="56091" y="15613"/>
                    <a:pt x="56575" y="15552"/>
                  </a:cubicBezTo>
                  <a:cubicBezTo>
                    <a:pt x="58068" y="15370"/>
                    <a:pt x="59191" y="15295"/>
                    <a:pt x="60227" y="15295"/>
                  </a:cubicBezTo>
                  <a:cubicBezTo>
                    <a:pt x="62331" y="15295"/>
                    <a:pt x="64078" y="15606"/>
                    <a:pt x="67848" y="15975"/>
                  </a:cubicBezTo>
                  <a:cubicBezTo>
                    <a:pt x="69730" y="16165"/>
                    <a:pt x="72052" y="16229"/>
                    <a:pt x="74311" y="16229"/>
                  </a:cubicBezTo>
                  <a:cubicBezTo>
                    <a:pt x="78829" y="16229"/>
                    <a:pt x="83096" y="15975"/>
                    <a:pt x="83096" y="15975"/>
                  </a:cubicBezTo>
                  <a:cubicBezTo>
                    <a:pt x="83096" y="15975"/>
                    <a:pt x="75060" y="14283"/>
                    <a:pt x="70407" y="12993"/>
                  </a:cubicBezTo>
                  <a:cubicBezTo>
                    <a:pt x="65754" y="11703"/>
                    <a:pt x="66029" y="9355"/>
                    <a:pt x="61524" y="8784"/>
                  </a:cubicBezTo>
                  <a:cubicBezTo>
                    <a:pt x="56998" y="8234"/>
                    <a:pt x="55158" y="6965"/>
                    <a:pt x="53995" y="5125"/>
                  </a:cubicBezTo>
                  <a:cubicBezTo>
                    <a:pt x="52810" y="3285"/>
                    <a:pt x="40078" y="3137"/>
                    <a:pt x="34009" y="2587"/>
                  </a:cubicBezTo>
                  <a:cubicBezTo>
                    <a:pt x="27939" y="2016"/>
                    <a:pt x="22440" y="324"/>
                    <a:pt x="17512" y="49"/>
                  </a:cubicBezTo>
                  <a:cubicBezTo>
                    <a:pt x="16947" y="15"/>
                    <a:pt x="16280" y="0"/>
                    <a:pt x="15544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27"/>
            <p:cNvSpPr/>
            <p:nvPr/>
          </p:nvSpPr>
          <p:spPr>
            <a:xfrm>
              <a:off x="3350377" y="3348441"/>
              <a:ext cx="2354396" cy="165300"/>
            </a:xfrm>
            <a:custGeom>
              <a:avLst/>
              <a:gdLst/>
              <a:ahLst/>
              <a:cxnLst/>
              <a:rect l="l" t="t" r="r" b="b"/>
              <a:pathLst>
                <a:path w="67997" h="4774" extrusionOk="0">
                  <a:moveTo>
                    <a:pt x="44558" y="0"/>
                  </a:moveTo>
                  <a:cubicBezTo>
                    <a:pt x="42484" y="0"/>
                    <a:pt x="40443" y="445"/>
                    <a:pt x="39402" y="528"/>
                  </a:cubicBezTo>
                  <a:cubicBezTo>
                    <a:pt x="38044" y="653"/>
                    <a:pt x="34510" y="1775"/>
                    <a:pt x="30640" y="1775"/>
                  </a:cubicBezTo>
                  <a:cubicBezTo>
                    <a:pt x="29931" y="1775"/>
                    <a:pt x="29210" y="1737"/>
                    <a:pt x="28489" y="1649"/>
                  </a:cubicBezTo>
                  <a:cubicBezTo>
                    <a:pt x="25306" y="1272"/>
                    <a:pt x="21597" y="1213"/>
                    <a:pt x="19573" y="1213"/>
                  </a:cubicBezTo>
                  <a:cubicBezTo>
                    <a:pt x="18638" y="1213"/>
                    <a:pt x="18062" y="1226"/>
                    <a:pt x="18062" y="1226"/>
                  </a:cubicBezTo>
                  <a:lnTo>
                    <a:pt x="1" y="3362"/>
                  </a:lnTo>
                  <a:cubicBezTo>
                    <a:pt x="1" y="3362"/>
                    <a:pt x="4231" y="4461"/>
                    <a:pt x="11147" y="4673"/>
                  </a:cubicBezTo>
                  <a:cubicBezTo>
                    <a:pt x="12078" y="4701"/>
                    <a:pt x="13016" y="4713"/>
                    <a:pt x="13957" y="4713"/>
                  </a:cubicBezTo>
                  <a:cubicBezTo>
                    <a:pt x="18103" y="4713"/>
                    <a:pt x="22292" y="4488"/>
                    <a:pt x="26092" y="4488"/>
                  </a:cubicBezTo>
                  <a:cubicBezTo>
                    <a:pt x="27833" y="4488"/>
                    <a:pt x="29492" y="4535"/>
                    <a:pt x="31027" y="4673"/>
                  </a:cubicBezTo>
                  <a:cubicBezTo>
                    <a:pt x="31806" y="4743"/>
                    <a:pt x="32618" y="4774"/>
                    <a:pt x="33451" y="4774"/>
                  </a:cubicBezTo>
                  <a:cubicBezTo>
                    <a:pt x="38654" y="4774"/>
                    <a:pt x="44696" y="3580"/>
                    <a:pt x="48962" y="3362"/>
                  </a:cubicBezTo>
                  <a:cubicBezTo>
                    <a:pt x="51471" y="3222"/>
                    <a:pt x="54606" y="3147"/>
                    <a:pt x="57190" y="3147"/>
                  </a:cubicBezTo>
                  <a:cubicBezTo>
                    <a:pt x="59680" y="3147"/>
                    <a:pt x="61659" y="3216"/>
                    <a:pt x="62074" y="3362"/>
                  </a:cubicBezTo>
                  <a:cubicBezTo>
                    <a:pt x="62261" y="3422"/>
                    <a:pt x="62653" y="3446"/>
                    <a:pt x="63150" y="3446"/>
                  </a:cubicBezTo>
                  <a:cubicBezTo>
                    <a:pt x="64911" y="3446"/>
                    <a:pt x="67996" y="3150"/>
                    <a:pt x="67996" y="3150"/>
                  </a:cubicBezTo>
                  <a:cubicBezTo>
                    <a:pt x="67996" y="3150"/>
                    <a:pt x="63343" y="1649"/>
                    <a:pt x="58839" y="1522"/>
                  </a:cubicBezTo>
                  <a:cubicBezTo>
                    <a:pt x="54313" y="1374"/>
                    <a:pt x="50633" y="1649"/>
                    <a:pt x="47820" y="528"/>
                  </a:cubicBezTo>
                  <a:cubicBezTo>
                    <a:pt x="46828" y="132"/>
                    <a:pt x="45688" y="0"/>
                    <a:pt x="44558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27"/>
            <p:cNvSpPr/>
            <p:nvPr/>
          </p:nvSpPr>
          <p:spPr>
            <a:xfrm>
              <a:off x="4852229" y="4113551"/>
              <a:ext cx="1431825" cy="371075"/>
            </a:xfrm>
            <a:custGeom>
              <a:avLst/>
              <a:gdLst/>
              <a:ahLst/>
              <a:cxnLst/>
              <a:rect l="l" t="t" r="r" b="b"/>
              <a:pathLst>
                <a:path w="57273" h="14843" extrusionOk="0">
                  <a:moveTo>
                    <a:pt x="34521" y="1"/>
                  </a:moveTo>
                  <a:cubicBezTo>
                    <a:pt x="34222" y="1"/>
                    <a:pt x="33905" y="12"/>
                    <a:pt x="33564" y="38"/>
                  </a:cubicBezTo>
                  <a:cubicBezTo>
                    <a:pt x="29631" y="313"/>
                    <a:pt x="28362" y="884"/>
                    <a:pt x="25105" y="2660"/>
                  </a:cubicBezTo>
                  <a:cubicBezTo>
                    <a:pt x="23916" y="3313"/>
                    <a:pt x="22708" y="3532"/>
                    <a:pt x="21319" y="3532"/>
                  </a:cubicBezTo>
                  <a:cubicBezTo>
                    <a:pt x="18927" y="3532"/>
                    <a:pt x="15999" y="2882"/>
                    <a:pt x="11717" y="2682"/>
                  </a:cubicBezTo>
                  <a:cubicBezTo>
                    <a:pt x="11284" y="2661"/>
                    <a:pt x="10858" y="2652"/>
                    <a:pt x="10440" y="2652"/>
                  </a:cubicBezTo>
                  <a:cubicBezTo>
                    <a:pt x="4319" y="2652"/>
                    <a:pt x="0" y="4691"/>
                    <a:pt x="0" y="4691"/>
                  </a:cubicBezTo>
                  <a:cubicBezTo>
                    <a:pt x="537" y="4485"/>
                    <a:pt x="1319" y="4391"/>
                    <a:pt x="2275" y="4391"/>
                  </a:cubicBezTo>
                  <a:cubicBezTo>
                    <a:pt x="5842" y="4391"/>
                    <a:pt x="11831" y="5701"/>
                    <a:pt x="16518" y="7419"/>
                  </a:cubicBezTo>
                  <a:cubicBezTo>
                    <a:pt x="22440" y="9597"/>
                    <a:pt x="20325" y="8498"/>
                    <a:pt x="26374" y="9196"/>
                  </a:cubicBezTo>
                  <a:cubicBezTo>
                    <a:pt x="32443" y="9893"/>
                    <a:pt x="31894" y="9048"/>
                    <a:pt x="35975" y="10888"/>
                  </a:cubicBezTo>
                  <a:cubicBezTo>
                    <a:pt x="40057" y="12728"/>
                    <a:pt x="41474" y="12876"/>
                    <a:pt x="46127" y="13150"/>
                  </a:cubicBezTo>
                  <a:cubicBezTo>
                    <a:pt x="50801" y="13425"/>
                    <a:pt x="57273" y="14842"/>
                    <a:pt x="57273" y="14842"/>
                  </a:cubicBezTo>
                  <a:lnTo>
                    <a:pt x="57273" y="588"/>
                  </a:lnTo>
                  <a:cubicBezTo>
                    <a:pt x="57273" y="588"/>
                    <a:pt x="48480" y="1449"/>
                    <a:pt x="43731" y="1449"/>
                  </a:cubicBezTo>
                  <a:cubicBezTo>
                    <a:pt x="43378" y="1449"/>
                    <a:pt x="43047" y="1444"/>
                    <a:pt x="42743" y="1434"/>
                  </a:cubicBezTo>
                  <a:cubicBezTo>
                    <a:pt x="38742" y="1318"/>
                    <a:pt x="37691" y="1"/>
                    <a:pt x="34521" y="1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27"/>
            <p:cNvSpPr/>
            <p:nvPr/>
          </p:nvSpPr>
          <p:spPr>
            <a:xfrm>
              <a:off x="4799375" y="2673177"/>
              <a:ext cx="1403239" cy="221337"/>
            </a:xfrm>
            <a:custGeom>
              <a:avLst/>
              <a:gdLst/>
              <a:ahLst/>
              <a:cxnLst/>
              <a:rect l="l" t="t" r="r" b="b"/>
              <a:pathLst>
                <a:path w="41919" h="6612" extrusionOk="0">
                  <a:moveTo>
                    <a:pt x="12255" y="0"/>
                  </a:moveTo>
                  <a:cubicBezTo>
                    <a:pt x="11536" y="0"/>
                    <a:pt x="10808" y="150"/>
                    <a:pt x="10026" y="541"/>
                  </a:cubicBezTo>
                  <a:cubicBezTo>
                    <a:pt x="7488" y="1810"/>
                    <a:pt x="1" y="3925"/>
                    <a:pt x="1" y="3925"/>
                  </a:cubicBezTo>
                  <a:cubicBezTo>
                    <a:pt x="1" y="3925"/>
                    <a:pt x="1003" y="4009"/>
                    <a:pt x="2515" y="4009"/>
                  </a:cubicBezTo>
                  <a:cubicBezTo>
                    <a:pt x="4404" y="4009"/>
                    <a:pt x="7088" y="3878"/>
                    <a:pt x="9603" y="3291"/>
                  </a:cubicBezTo>
                  <a:cubicBezTo>
                    <a:pt x="10740" y="3029"/>
                    <a:pt x="11546" y="2913"/>
                    <a:pt x="12195" y="2913"/>
                  </a:cubicBezTo>
                  <a:cubicBezTo>
                    <a:pt x="14114" y="2913"/>
                    <a:pt x="14654" y="3929"/>
                    <a:pt x="18337" y="5194"/>
                  </a:cubicBezTo>
                  <a:cubicBezTo>
                    <a:pt x="20064" y="5784"/>
                    <a:pt x="21222" y="5963"/>
                    <a:pt x="22129" y="5963"/>
                  </a:cubicBezTo>
                  <a:cubicBezTo>
                    <a:pt x="23516" y="5963"/>
                    <a:pt x="24319" y="5547"/>
                    <a:pt x="25675" y="5547"/>
                  </a:cubicBezTo>
                  <a:cubicBezTo>
                    <a:pt x="25975" y="5547"/>
                    <a:pt x="26303" y="5567"/>
                    <a:pt x="26670" y="5617"/>
                  </a:cubicBezTo>
                  <a:cubicBezTo>
                    <a:pt x="29779" y="6040"/>
                    <a:pt x="41919" y="6611"/>
                    <a:pt x="41919" y="6611"/>
                  </a:cubicBezTo>
                  <a:lnTo>
                    <a:pt x="41919" y="2931"/>
                  </a:lnTo>
                  <a:cubicBezTo>
                    <a:pt x="41919" y="2931"/>
                    <a:pt x="40840" y="2956"/>
                    <a:pt x="39432" y="2956"/>
                  </a:cubicBezTo>
                  <a:cubicBezTo>
                    <a:pt x="37422" y="2956"/>
                    <a:pt x="34743" y="2905"/>
                    <a:pt x="33586" y="2656"/>
                  </a:cubicBezTo>
                  <a:cubicBezTo>
                    <a:pt x="32141" y="2330"/>
                    <a:pt x="30456" y="1638"/>
                    <a:pt x="28430" y="1638"/>
                  </a:cubicBezTo>
                  <a:cubicBezTo>
                    <a:pt x="27699" y="1638"/>
                    <a:pt x="26924" y="1728"/>
                    <a:pt x="26099" y="1958"/>
                  </a:cubicBezTo>
                  <a:cubicBezTo>
                    <a:pt x="25181" y="2214"/>
                    <a:pt x="24313" y="2317"/>
                    <a:pt x="23469" y="2317"/>
                  </a:cubicBezTo>
                  <a:cubicBezTo>
                    <a:pt x="21454" y="2317"/>
                    <a:pt x="19578" y="1731"/>
                    <a:pt x="17491" y="1239"/>
                  </a:cubicBezTo>
                  <a:cubicBezTo>
                    <a:pt x="15443" y="756"/>
                    <a:pt x="13870" y="0"/>
                    <a:pt x="12255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1" name="Google Shape;3841;p27"/>
          <p:cNvGrpSpPr/>
          <p:nvPr/>
        </p:nvGrpSpPr>
        <p:grpSpPr>
          <a:xfrm>
            <a:off x="-847981" y="1481258"/>
            <a:ext cx="3329077" cy="3860346"/>
            <a:chOff x="-629751" y="-110514"/>
            <a:chExt cx="2693210" cy="3123257"/>
          </a:xfrm>
        </p:grpSpPr>
        <p:grpSp>
          <p:nvGrpSpPr>
            <p:cNvPr id="3842" name="Google Shape;3842;p27"/>
            <p:cNvGrpSpPr/>
            <p:nvPr/>
          </p:nvGrpSpPr>
          <p:grpSpPr>
            <a:xfrm rot="832950" flipH="1">
              <a:off x="-388387" y="85946"/>
              <a:ext cx="1910896" cy="2244580"/>
              <a:chOff x="5368300" y="238125"/>
              <a:chExt cx="1021350" cy="1199700"/>
            </a:xfrm>
          </p:grpSpPr>
          <p:sp>
            <p:nvSpPr>
              <p:cNvPr id="3843" name="Google Shape;3843;p27"/>
              <p:cNvSpPr/>
              <p:nvPr/>
            </p:nvSpPr>
            <p:spPr>
              <a:xfrm>
                <a:off x="5371075" y="367500"/>
                <a:ext cx="1017650" cy="1070325"/>
              </a:xfrm>
              <a:custGeom>
                <a:avLst/>
                <a:gdLst/>
                <a:ahLst/>
                <a:cxnLst/>
                <a:rect l="l" t="t" r="r" b="b"/>
                <a:pathLst>
                  <a:path w="40706" h="42813" extrusionOk="0">
                    <a:moveTo>
                      <a:pt x="148" y="42221"/>
                    </a:moveTo>
                    <a:cubicBezTo>
                      <a:pt x="148" y="40151"/>
                      <a:pt x="1" y="40299"/>
                      <a:pt x="1664" y="39486"/>
                    </a:cubicBezTo>
                    <a:cubicBezTo>
                      <a:pt x="2588" y="39227"/>
                      <a:pt x="3550" y="39042"/>
                      <a:pt x="4511" y="38931"/>
                    </a:cubicBezTo>
                    <a:cubicBezTo>
                      <a:pt x="6470" y="38709"/>
                      <a:pt x="3772" y="37600"/>
                      <a:pt x="5435" y="37600"/>
                    </a:cubicBezTo>
                    <a:lnTo>
                      <a:pt x="7136" y="37600"/>
                    </a:lnTo>
                    <a:cubicBezTo>
                      <a:pt x="8060" y="37600"/>
                      <a:pt x="8393" y="37526"/>
                      <a:pt x="8615" y="36491"/>
                    </a:cubicBezTo>
                    <a:cubicBezTo>
                      <a:pt x="9428" y="37193"/>
                      <a:pt x="8947" y="36898"/>
                      <a:pt x="9983" y="36491"/>
                    </a:cubicBezTo>
                    <a:cubicBezTo>
                      <a:pt x="11055" y="36047"/>
                      <a:pt x="11757" y="36269"/>
                      <a:pt x="12866" y="36084"/>
                    </a:cubicBezTo>
                    <a:cubicBezTo>
                      <a:pt x="15713" y="35641"/>
                      <a:pt x="14530" y="34569"/>
                      <a:pt x="13051" y="33644"/>
                    </a:cubicBezTo>
                    <a:cubicBezTo>
                      <a:pt x="12755" y="33459"/>
                      <a:pt x="11794" y="33681"/>
                      <a:pt x="12645" y="33238"/>
                    </a:cubicBezTo>
                    <a:cubicBezTo>
                      <a:pt x="13347" y="32905"/>
                      <a:pt x="15306" y="32387"/>
                      <a:pt x="13791" y="31907"/>
                    </a:cubicBezTo>
                    <a:cubicBezTo>
                      <a:pt x="12423" y="31500"/>
                      <a:pt x="10907" y="30945"/>
                      <a:pt x="9613" y="30576"/>
                    </a:cubicBezTo>
                    <a:cubicBezTo>
                      <a:pt x="6914" y="29799"/>
                      <a:pt x="9465" y="29282"/>
                      <a:pt x="11129" y="29060"/>
                    </a:cubicBezTo>
                    <a:cubicBezTo>
                      <a:pt x="11609" y="28986"/>
                      <a:pt x="13014" y="28690"/>
                      <a:pt x="13236" y="28505"/>
                    </a:cubicBezTo>
                    <a:cubicBezTo>
                      <a:pt x="13680" y="28025"/>
                      <a:pt x="14271" y="27655"/>
                      <a:pt x="14345" y="28431"/>
                    </a:cubicBezTo>
                    <a:cubicBezTo>
                      <a:pt x="16268" y="28210"/>
                      <a:pt x="16268" y="27729"/>
                      <a:pt x="18190" y="27729"/>
                    </a:cubicBezTo>
                    <a:cubicBezTo>
                      <a:pt x="19632" y="27766"/>
                      <a:pt x="21074" y="27470"/>
                      <a:pt x="22368" y="26805"/>
                    </a:cubicBezTo>
                    <a:cubicBezTo>
                      <a:pt x="23514" y="26213"/>
                      <a:pt x="21074" y="25067"/>
                      <a:pt x="20445" y="24512"/>
                    </a:cubicBezTo>
                    <a:cubicBezTo>
                      <a:pt x="18930" y="23108"/>
                      <a:pt x="21444" y="23329"/>
                      <a:pt x="22553" y="23182"/>
                    </a:cubicBezTo>
                    <a:cubicBezTo>
                      <a:pt x="22922" y="23145"/>
                      <a:pt x="24586" y="23034"/>
                      <a:pt x="24253" y="22627"/>
                    </a:cubicBezTo>
                    <a:cubicBezTo>
                      <a:pt x="23144" y="21111"/>
                      <a:pt x="23958" y="20224"/>
                      <a:pt x="25991" y="20705"/>
                    </a:cubicBezTo>
                    <a:cubicBezTo>
                      <a:pt x="25621" y="19263"/>
                      <a:pt x="25954" y="19004"/>
                      <a:pt x="24438" y="18819"/>
                    </a:cubicBezTo>
                    <a:cubicBezTo>
                      <a:pt x="22516" y="18560"/>
                      <a:pt x="25362" y="17303"/>
                      <a:pt x="25399" y="17303"/>
                    </a:cubicBezTo>
                    <a:cubicBezTo>
                      <a:pt x="26952" y="16601"/>
                      <a:pt x="28653" y="16268"/>
                      <a:pt x="30353" y="16342"/>
                    </a:cubicBezTo>
                    <a:cubicBezTo>
                      <a:pt x="33718" y="16342"/>
                      <a:pt x="28912" y="13347"/>
                      <a:pt x="28246" y="12534"/>
                    </a:cubicBezTo>
                    <a:cubicBezTo>
                      <a:pt x="28024" y="12238"/>
                      <a:pt x="27950" y="3846"/>
                      <a:pt x="30908" y="6619"/>
                    </a:cubicBezTo>
                    <a:cubicBezTo>
                      <a:pt x="34014" y="9576"/>
                      <a:pt x="32128" y="6212"/>
                      <a:pt x="35308" y="6619"/>
                    </a:cubicBezTo>
                    <a:cubicBezTo>
                      <a:pt x="37822" y="6951"/>
                      <a:pt x="33126" y="2478"/>
                      <a:pt x="33200" y="1886"/>
                    </a:cubicBezTo>
                    <a:cubicBezTo>
                      <a:pt x="33274" y="1295"/>
                      <a:pt x="36675" y="2885"/>
                      <a:pt x="36823" y="3032"/>
                    </a:cubicBezTo>
                    <a:cubicBezTo>
                      <a:pt x="37119" y="3291"/>
                      <a:pt x="38857" y="1258"/>
                      <a:pt x="40705" y="1"/>
                    </a:cubicBezTo>
                    <a:lnTo>
                      <a:pt x="40705" y="29577"/>
                    </a:lnTo>
                    <a:cubicBezTo>
                      <a:pt x="37082" y="30502"/>
                      <a:pt x="35751" y="26768"/>
                      <a:pt x="32461" y="26768"/>
                    </a:cubicBezTo>
                    <a:cubicBezTo>
                      <a:pt x="29947" y="26768"/>
                      <a:pt x="26287" y="27285"/>
                      <a:pt x="30723" y="28653"/>
                    </a:cubicBezTo>
                    <a:cubicBezTo>
                      <a:pt x="33496" y="29504"/>
                      <a:pt x="30169" y="30428"/>
                      <a:pt x="29023" y="30576"/>
                    </a:cubicBezTo>
                    <a:cubicBezTo>
                      <a:pt x="27211" y="30761"/>
                      <a:pt x="26472" y="30280"/>
                      <a:pt x="24660" y="29614"/>
                    </a:cubicBezTo>
                    <a:cubicBezTo>
                      <a:pt x="24475" y="29541"/>
                      <a:pt x="19151" y="31204"/>
                      <a:pt x="19706" y="31500"/>
                    </a:cubicBezTo>
                    <a:cubicBezTo>
                      <a:pt x="22553" y="33127"/>
                      <a:pt x="20187" y="33607"/>
                      <a:pt x="18190" y="34162"/>
                    </a:cubicBezTo>
                    <a:cubicBezTo>
                      <a:pt x="17451" y="34569"/>
                      <a:pt x="15565" y="35715"/>
                      <a:pt x="15713" y="36639"/>
                    </a:cubicBezTo>
                    <a:cubicBezTo>
                      <a:pt x="15750" y="37156"/>
                      <a:pt x="16453" y="37083"/>
                      <a:pt x="16453" y="37970"/>
                    </a:cubicBezTo>
                    <a:cubicBezTo>
                      <a:pt x="16453" y="39264"/>
                      <a:pt x="13791" y="38598"/>
                      <a:pt x="12866" y="38746"/>
                    </a:cubicBezTo>
                    <a:cubicBezTo>
                      <a:pt x="12312" y="38820"/>
                      <a:pt x="13051" y="38783"/>
                      <a:pt x="12866" y="39116"/>
                    </a:cubicBezTo>
                    <a:cubicBezTo>
                      <a:pt x="12460" y="39707"/>
                      <a:pt x="10870" y="39744"/>
                      <a:pt x="10204" y="40262"/>
                    </a:cubicBezTo>
                    <a:cubicBezTo>
                      <a:pt x="9835" y="40262"/>
                      <a:pt x="7358" y="40040"/>
                      <a:pt x="6951" y="40447"/>
                    </a:cubicBezTo>
                    <a:cubicBezTo>
                      <a:pt x="6433" y="40964"/>
                      <a:pt x="5509" y="40817"/>
                      <a:pt x="4474" y="40817"/>
                    </a:cubicBezTo>
                    <a:cubicBezTo>
                      <a:pt x="3106" y="40817"/>
                      <a:pt x="4881" y="41519"/>
                      <a:pt x="3735" y="41223"/>
                    </a:cubicBezTo>
                    <a:cubicBezTo>
                      <a:pt x="2404" y="40854"/>
                      <a:pt x="1073" y="39190"/>
                      <a:pt x="1073" y="41038"/>
                    </a:cubicBezTo>
                    <a:cubicBezTo>
                      <a:pt x="1073" y="41667"/>
                      <a:pt x="666" y="41630"/>
                      <a:pt x="666" y="42148"/>
                    </a:cubicBezTo>
                    <a:cubicBezTo>
                      <a:pt x="703" y="42813"/>
                      <a:pt x="777" y="42554"/>
                      <a:pt x="148" y="42221"/>
                    </a:cubicBezTo>
                    <a:close/>
                  </a:path>
                </a:pathLst>
              </a:custGeom>
              <a:solidFill>
                <a:srgbClr val="A0795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27"/>
              <p:cNvSpPr/>
              <p:nvPr/>
            </p:nvSpPr>
            <p:spPr>
              <a:xfrm>
                <a:off x="5368300" y="238125"/>
                <a:ext cx="1021350" cy="1157200"/>
              </a:xfrm>
              <a:custGeom>
                <a:avLst/>
                <a:gdLst/>
                <a:ahLst/>
                <a:cxnLst/>
                <a:rect l="l" t="t" r="r" b="b"/>
                <a:pathLst>
                  <a:path w="40854" h="46288" extrusionOk="0">
                    <a:moveTo>
                      <a:pt x="333" y="45659"/>
                    </a:moveTo>
                    <a:cubicBezTo>
                      <a:pt x="1" y="43515"/>
                      <a:pt x="2515" y="43256"/>
                      <a:pt x="4141" y="42405"/>
                    </a:cubicBezTo>
                    <a:cubicBezTo>
                      <a:pt x="5066" y="42110"/>
                      <a:pt x="6027" y="41925"/>
                      <a:pt x="7025" y="41814"/>
                    </a:cubicBezTo>
                    <a:cubicBezTo>
                      <a:pt x="9021" y="41592"/>
                      <a:pt x="6027" y="40409"/>
                      <a:pt x="7801" y="40409"/>
                    </a:cubicBezTo>
                    <a:lnTo>
                      <a:pt x="9576" y="40409"/>
                    </a:lnTo>
                    <a:cubicBezTo>
                      <a:pt x="10574" y="40409"/>
                      <a:pt x="10870" y="40335"/>
                      <a:pt x="10944" y="39263"/>
                    </a:cubicBezTo>
                    <a:cubicBezTo>
                      <a:pt x="11905" y="40002"/>
                      <a:pt x="11351" y="39707"/>
                      <a:pt x="12386" y="39226"/>
                    </a:cubicBezTo>
                    <a:cubicBezTo>
                      <a:pt x="13421" y="38745"/>
                      <a:pt x="14197" y="39004"/>
                      <a:pt x="15307" y="38819"/>
                    </a:cubicBezTo>
                    <a:cubicBezTo>
                      <a:pt x="18227" y="38376"/>
                      <a:pt x="16822" y="37230"/>
                      <a:pt x="15085" y="36231"/>
                    </a:cubicBezTo>
                    <a:cubicBezTo>
                      <a:pt x="14752" y="36046"/>
                      <a:pt x="13791" y="36305"/>
                      <a:pt x="14641" y="35825"/>
                    </a:cubicBezTo>
                    <a:cubicBezTo>
                      <a:pt x="15270" y="35492"/>
                      <a:pt x="16785" y="35788"/>
                      <a:pt x="15602" y="34457"/>
                    </a:cubicBezTo>
                    <a:cubicBezTo>
                      <a:pt x="10759" y="29022"/>
                      <a:pt x="16527" y="30057"/>
                      <a:pt x="19484" y="30057"/>
                    </a:cubicBezTo>
                    <a:cubicBezTo>
                      <a:pt x="21222" y="30057"/>
                      <a:pt x="22479" y="29872"/>
                      <a:pt x="23699" y="29059"/>
                    </a:cubicBezTo>
                    <a:cubicBezTo>
                      <a:pt x="25917" y="27617"/>
                      <a:pt x="21185" y="24770"/>
                      <a:pt x="22368" y="21961"/>
                    </a:cubicBezTo>
                    <a:cubicBezTo>
                      <a:pt x="23107" y="20186"/>
                      <a:pt x="25215" y="19114"/>
                      <a:pt x="25289" y="19114"/>
                    </a:cubicBezTo>
                    <a:cubicBezTo>
                      <a:pt x="26730" y="18374"/>
                      <a:pt x="28283" y="18116"/>
                      <a:pt x="30317" y="18116"/>
                    </a:cubicBezTo>
                    <a:cubicBezTo>
                      <a:pt x="33829" y="18116"/>
                      <a:pt x="28283" y="14973"/>
                      <a:pt x="27470" y="14123"/>
                    </a:cubicBezTo>
                    <a:cubicBezTo>
                      <a:pt x="27174" y="13790"/>
                      <a:pt x="25695" y="5028"/>
                      <a:pt x="29244" y="7949"/>
                    </a:cubicBezTo>
                    <a:cubicBezTo>
                      <a:pt x="33015" y="11017"/>
                      <a:pt x="30464" y="7505"/>
                      <a:pt x="33829" y="7949"/>
                    </a:cubicBezTo>
                    <a:cubicBezTo>
                      <a:pt x="36528" y="8281"/>
                      <a:pt x="30871" y="3586"/>
                      <a:pt x="30834" y="2958"/>
                    </a:cubicBezTo>
                    <a:cubicBezTo>
                      <a:pt x="30834" y="2292"/>
                      <a:pt x="34642" y="4030"/>
                      <a:pt x="34864" y="4178"/>
                    </a:cubicBezTo>
                    <a:cubicBezTo>
                      <a:pt x="35345" y="4547"/>
                      <a:pt x="37933" y="407"/>
                      <a:pt x="40410" y="0"/>
                    </a:cubicBezTo>
                    <a:lnTo>
                      <a:pt x="40853" y="0"/>
                    </a:lnTo>
                    <a:lnTo>
                      <a:pt x="40853" y="30908"/>
                    </a:lnTo>
                    <a:cubicBezTo>
                      <a:pt x="39485" y="29281"/>
                      <a:pt x="38450" y="26471"/>
                      <a:pt x="36010" y="25953"/>
                    </a:cubicBezTo>
                    <a:cubicBezTo>
                      <a:pt x="33348" y="25362"/>
                      <a:pt x="30982" y="30168"/>
                      <a:pt x="35862" y="31610"/>
                    </a:cubicBezTo>
                    <a:cubicBezTo>
                      <a:pt x="38894" y="32497"/>
                      <a:pt x="32498" y="32904"/>
                      <a:pt x="31315" y="33052"/>
                    </a:cubicBezTo>
                    <a:cubicBezTo>
                      <a:pt x="29466" y="33274"/>
                      <a:pt x="28616" y="32793"/>
                      <a:pt x="26583" y="32054"/>
                    </a:cubicBezTo>
                    <a:cubicBezTo>
                      <a:pt x="26398" y="32017"/>
                      <a:pt x="21111" y="33754"/>
                      <a:pt x="21702" y="34050"/>
                    </a:cubicBezTo>
                    <a:cubicBezTo>
                      <a:pt x="24956" y="35751"/>
                      <a:pt x="22590" y="36231"/>
                      <a:pt x="20593" y="36823"/>
                    </a:cubicBezTo>
                    <a:cubicBezTo>
                      <a:pt x="19891" y="37266"/>
                      <a:pt x="18116" y="38450"/>
                      <a:pt x="18412" y="39448"/>
                    </a:cubicBezTo>
                    <a:cubicBezTo>
                      <a:pt x="18560" y="39965"/>
                      <a:pt x="19262" y="39891"/>
                      <a:pt x="19410" y="40816"/>
                    </a:cubicBezTo>
                    <a:cubicBezTo>
                      <a:pt x="19632" y="42147"/>
                      <a:pt x="16711" y="41481"/>
                      <a:pt x="15750" y="41629"/>
                    </a:cubicBezTo>
                    <a:cubicBezTo>
                      <a:pt x="15196" y="41703"/>
                      <a:pt x="16009" y="41666"/>
                      <a:pt x="15824" y="42036"/>
                    </a:cubicBezTo>
                    <a:cubicBezTo>
                      <a:pt x="15528" y="42627"/>
                      <a:pt x="13865" y="42664"/>
                      <a:pt x="13236" y="43219"/>
                    </a:cubicBezTo>
                    <a:cubicBezTo>
                      <a:pt x="12866" y="43219"/>
                      <a:pt x="10242" y="42997"/>
                      <a:pt x="9872" y="43404"/>
                    </a:cubicBezTo>
                    <a:cubicBezTo>
                      <a:pt x="9391" y="43958"/>
                      <a:pt x="8393" y="43810"/>
                      <a:pt x="7358" y="43810"/>
                    </a:cubicBezTo>
                    <a:cubicBezTo>
                      <a:pt x="5916" y="43810"/>
                      <a:pt x="7875" y="44550"/>
                      <a:pt x="6618" y="44217"/>
                    </a:cubicBezTo>
                    <a:cubicBezTo>
                      <a:pt x="5177" y="43847"/>
                      <a:pt x="3476" y="42110"/>
                      <a:pt x="3772" y="44032"/>
                    </a:cubicBezTo>
                    <a:cubicBezTo>
                      <a:pt x="3883" y="44698"/>
                      <a:pt x="851" y="45030"/>
                      <a:pt x="925" y="45585"/>
                    </a:cubicBezTo>
                    <a:cubicBezTo>
                      <a:pt x="1036" y="46287"/>
                      <a:pt x="1073" y="45992"/>
                      <a:pt x="333" y="4565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5" name="Google Shape;3845;p27"/>
            <p:cNvGrpSpPr/>
            <p:nvPr/>
          </p:nvGrpSpPr>
          <p:grpSpPr>
            <a:xfrm rot="-2700000">
              <a:off x="1200169" y="2261981"/>
              <a:ext cx="430011" cy="430011"/>
              <a:chOff x="3827550" y="1325975"/>
              <a:chExt cx="492650" cy="492650"/>
            </a:xfrm>
          </p:grpSpPr>
          <p:sp>
            <p:nvSpPr>
              <p:cNvPr id="3846" name="Google Shape;3846;p27"/>
              <p:cNvSpPr/>
              <p:nvPr/>
            </p:nvSpPr>
            <p:spPr>
              <a:xfrm>
                <a:off x="3827550" y="1334300"/>
                <a:ext cx="367875" cy="302250"/>
              </a:xfrm>
              <a:custGeom>
                <a:avLst/>
                <a:gdLst/>
                <a:ahLst/>
                <a:cxnLst/>
                <a:rect l="l" t="t" r="r" b="b"/>
                <a:pathLst>
                  <a:path w="14715" h="12090" extrusionOk="0">
                    <a:moveTo>
                      <a:pt x="7358" y="12090"/>
                    </a:moveTo>
                    <a:cubicBezTo>
                      <a:pt x="11387" y="12090"/>
                      <a:pt x="14715" y="9354"/>
                      <a:pt x="14715" y="6026"/>
                    </a:cubicBezTo>
                    <a:cubicBezTo>
                      <a:pt x="14715" y="2699"/>
                      <a:pt x="11387" y="0"/>
                      <a:pt x="7358" y="0"/>
                    </a:cubicBezTo>
                    <a:cubicBezTo>
                      <a:pt x="3291" y="0"/>
                      <a:pt x="0" y="2699"/>
                      <a:pt x="0" y="6026"/>
                    </a:cubicBezTo>
                    <a:cubicBezTo>
                      <a:pt x="0" y="9354"/>
                      <a:pt x="3291" y="12090"/>
                      <a:pt x="7358" y="12090"/>
                    </a:cubicBezTo>
                    <a:close/>
                  </a:path>
                </a:pathLst>
              </a:custGeom>
              <a:solidFill>
                <a:srgbClr val="4F5A6B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27"/>
              <p:cNvSpPr/>
              <p:nvPr/>
            </p:nvSpPr>
            <p:spPr>
              <a:xfrm>
                <a:off x="3827550" y="1333375"/>
                <a:ext cx="342000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13680" h="11018" extrusionOk="0">
                    <a:moveTo>
                      <a:pt x="7358" y="37"/>
                    </a:moveTo>
                    <a:cubicBezTo>
                      <a:pt x="9317" y="0"/>
                      <a:pt x="11203" y="666"/>
                      <a:pt x="12718" y="1960"/>
                    </a:cubicBezTo>
                    <a:cubicBezTo>
                      <a:pt x="13347" y="2810"/>
                      <a:pt x="13680" y="3882"/>
                      <a:pt x="13680" y="4954"/>
                    </a:cubicBezTo>
                    <a:cubicBezTo>
                      <a:pt x="13680" y="8282"/>
                      <a:pt x="10389" y="10981"/>
                      <a:pt x="6359" y="10981"/>
                    </a:cubicBezTo>
                    <a:cubicBezTo>
                      <a:pt x="4363" y="11018"/>
                      <a:pt x="2477" y="10352"/>
                      <a:pt x="962" y="9058"/>
                    </a:cubicBezTo>
                    <a:cubicBezTo>
                      <a:pt x="333" y="8208"/>
                      <a:pt x="0" y="7136"/>
                      <a:pt x="0" y="6063"/>
                    </a:cubicBezTo>
                    <a:cubicBezTo>
                      <a:pt x="0" y="2736"/>
                      <a:pt x="3291" y="37"/>
                      <a:pt x="7358" y="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27"/>
              <p:cNvSpPr/>
              <p:nvPr/>
            </p:nvSpPr>
            <p:spPr>
              <a:xfrm>
                <a:off x="4068775" y="1325975"/>
                <a:ext cx="251425" cy="215375"/>
              </a:xfrm>
              <a:custGeom>
                <a:avLst/>
                <a:gdLst/>
                <a:ahLst/>
                <a:cxnLst/>
                <a:rect l="l" t="t" r="r" b="b"/>
                <a:pathLst>
                  <a:path w="10057" h="8615" extrusionOk="0">
                    <a:moveTo>
                      <a:pt x="5029" y="8615"/>
                    </a:moveTo>
                    <a:cubicBezTo>
                      <a:pt x="7802" y="8615"/>
                      <a:pt x="10057" y="6692"/>
                      <a:pt x="10057" y="4326"/>
                    </a:cubicBezTo>
                    <a:cubicBezTo>
                      <a:pt x="10057" y="1923"/>
                      <a:pt x="7802" y="1"/>
                      <a:pt x="5029" y="1"/>
                    </a:cubicBezTo>
                    <a:cubicBezTo>
                      <a:pt x="2256" y="1"/>
                      <a:pt x="1" y="1960"/>
                      <a:pt x="1" y="4326"/>
                    </a:cubicBezTo>
                    <a:cubicBezTo>
                      <a:pt x="1" y="6692"/>
                      <a:pt x="2293" y="8615"/>
                      <a:pt x="5029" y="86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27"/>
              <p:cNvSpPr/>
              <p:nvPr/>
            </p:nvSpPr>
            <p:spPr>
              <a:xfrm>
                <a:off x="3982825" y="1560750"/>
                <a:ext cx="318900" cy="257875"/>
              </a:xfrm>
              <a:custGeom>
                <a:avLst/>
                <a:gdLst/>
                <a:ahLst/>
                <a:cxnLst/>
                <a:rect l="l" t="t" r="r" b="b"/>
                <a:pathLst>
                  <a:path w="12756" h="10315" extrusionOk="0">
                    <a:moveTo>
                      <a:pt x="6359" y="10315"/>
                    </a:moveTo>
                    <a:cubicBezTo>
                      <a:pt x="9872" y="10315"/>
                      <a:pt x="12755" y="8023"/>
                      <a:pt x="12755" y="5176"/>
                    </a:cubicBezTo>
                    <a:cubicBezTo>
                      <a:pt x="12755" y="2292"/>
                      <a:pt x="9872" y="0"/>
                      <a:pt x="6359" y="0"/>
                    </a:cubicBezTo>
                    <a:cubicBezTo>
                      <a:pt x="2847" y="0"/>
                      <a:pt x="1" y="2292"/>
                      <a:pt x="1" y="5176"/>
                    </a:cubicBezTo>
                    <a:cubicBezTo>
                      <a:pt x="1" y="8023"/>
                      <a:pt x="2847" y="10315"/>
                      <a:pt x="6359" y="10315"/>
                    </a:cubicBezTo>
                    <a:close/>
                  </a:path>
                </a:pathLst>
              </a:custGeom>
              <a:solidFill>
                <a:srgbClr val="4F5A6B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27"/>
              <p:cNvSpPr/>
              <p:nvPr/>
            </p:nvSpPr>
            <p:spPr>
              <a:xfrm>
                <a:off x="3982825" y="1560750"/>
                <a:ext cx="303175" cy="223675"/>
              </a:xfrm>
              <a:custGeom>
                <a:avLst/>
                <a:gdLst/>
                <a:ahLst/>
                <a:cxnLst/>
                <a:rect l="l" t="t" r="r" b="b"/>
                <a:pathLst>
                  <a:path w="12127" h="8947" extrusionOk="0">
                    <a:moveTo>
                      <a:pt x="6359" y="0"/>
                    </a:moveTo>
                    <a:cubicBezTo>
                      <a:pt x="8800" y="0"/>
                      <a:pt x="10944" y="1109"/>
                      <a:pt x="12016" y="2773"/>
                    </a:cubicBezTo>
                    <a:cubicBezTo>
                      <a:pt x="12090" y="3106"/>
                      <a:pt x="12127" y="3438"/>
                      <a:pt x="12127" y="3771"/>
                    </a:cubicBezTo>
                    <a:cubicBezTo>
                      <a:pt x="12127" y="6618"/>
                      <a:pt x="9280" y="8947"/>
                      <a:pt x="5731" y="8947"/>
                    </a:cubicBezTo>
                    <a:cubicBezTo>
                      <a:pt x="3291" y="8947"/>
                      <a:pt x="1184" y="7838"/>
                      <a:pt x="111" y="6211"/>
                    </a:cubicBezTo>
                    <a:cubicBezTo>
                      <a:pt x="38" y="5878"/>
                      <a:pt x="1" y="5509"/>
                      <a:pt x="1" y="5176"/>
                    </a:cubicBezTo>
                    <a:cubicBezTo>
                      <a:pt x="1" y="2292"/>
                      <a:pt x="2847" y="0"/>
                      <a:pt x="63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27"/>
              <p:cNvSpPr/>
              <p:nvPr/>
            </p:nvSpPr>
            <p:spPr>
              <a:xfrm>
                <a:off x="3895025" y="1555200"/>
                <a:ext cx="181175" cy="146975"/>
              </a:xfrm>
              <a:custGeom>
                <a:avLst/>
                <a:gdLst/>
                <a:ahLst/>
                <a:cxnLst/>
                <a:rect l="l" t="t" r="r" b="b"/>
                <a:pathLst>
                  <a:path w="7247" h="5879" extrusionOk="0">
                    <a:moveTo>
                      <a:pt x="3623" y="0"/>
                    </a:moveTo>
                    <a:cubicBezTo>
                      <a:pt x="1627" y="0"/>
                      <a:pt x="0" y="1331"/>
                      <a:pt x="0" y="2958"/>
                    </a:cubicBezTo>
                    <a:cubicBezTo>
                      <a:pt x="0" y="4548"/>
                      <a:pt x="1627" y="5879"/>
                      <a:pt x="3623" y="5879"/>
                    </a:cubicBezTo>
                    <a:cubicBezTo>
                      <a:pt x="5620" y="5879"/>
                      <a:pt x="7247" y="4548"/>
                      <a:pt x="7247" y="2958"/>
                    </a:cubicBezTo>
                    <a:cubicBezTo>
                      <a:pt x="7247" y="1331"/>
                      <a:pt x="5620" y="0"/>
                      <a:pt x="3623" y="0"/>
                    </a:cubicBezTo>
                    <a:close/>
                  </a:path>
                </a:pathLst>
              </a:custGeom>
              <a:solidFill>
                <a:srgbClr val="4F5A6B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27"/>
              <p:cNvSpPr/>
              <p:nvPr/>
            </p:nvSpPr>
            <p:spPr>
              <a:xfrm>
                <a:off x="3895025" y="1554275"/>
                <a:ext cx="171925" cy="128500"/>
              </a:xfrm>
              <a:custGeom>
                <a:avLst/>
                <a:gdLst/>
                <a:ahLst/>
                <a:cxnLst/>
                <a:rect l="l" t="t" r="r" b="b"/>
                <a:pathLst>
                  <a:path w="6877" h="5140" extrusionOk="0">
                    <a:moveTo>
                      <a:pt x="3623" y="37"/>
                    </a:moveTo>
                    <a:cubicBezTo>
                      <a:pt x="4880" y="0"/>
                      <a:pt x="6064" y="592"/>
                      <a:pt x="6803" y="1590"/>
                    </a:cubicBezTo>
                    <a:cubicBezTo>
                      <a:pt x="6877" y="1775"/>
                      <a:pt x="6877" y="1960"/>
                      <a:pt x="6877" y="2182"/>
                    </a:cubicBezTo>
                    <a:cubicBezTo>
                      <a:pt x="6877" y="3808"/>
                      <a:pt x="5287" y="5102"/>
                      <a:pt x="3291" y="5102"/>
                    </a:cubicBezTo>
                    <a:cubicBezTo>
                      <a:pt x="2034" y="5139"/>
                      <a:pt x="814" y="4548"/>
                      <a:pt x="74" y="3549"/>
                    </a:cubicBezTo>
                    <a:cubicBezTo>
                      <a:pt x="37" y="3365"/>
                      <a:pt x="0" y="3180"/>
                      <a:pt x="0" y="2958"/>
                    </a:cubicBezTo>
                    <a:cubicBezTo>
                      <a:pt x="0" y="1368"/>
                      <a:pt x="1627" y="37"/>
                      <a:pt x="3623" y="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3" name="Google Shape;3853;p27"/>
            <p:cNvGrpSpPr/>
            <p:nvPr/>
          </p:nvGrpSpPr>
          <p:grpSpPr>
            <a:xfrm rot="1128142" flipH="1">
              <a:off x="-104207" y="1836896"/>
              <a:ext cx="2084249" cy="862977"/>
              <a:chOff x="2026925" y="1926325"/>
              <a:chExt cx="6403845" cy="2650723"/>
            </a:xfrm>
          </p:grpSpPr>
          <p:sp>
            <p:nvSpPr>
              <p:cNvPr id="3854" name="Google Shape;3854;p27"/>
              <p:cNvSpPr/>
              <p:nvPr/>
            </p:nvSpPr>
            <p:spPr>
              <a:xfrm>
                <a:off x="2773537" y="4354351"/>
                <a:ext cx="69418" cy="79181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92" extrusionOk="0">
                    <a:moveTo>
                      <a:pt x="482" y="0"/>
                    </a:moveTo>
                    <a:lnTo>
                      <a:pt x="1" y="555"/>
                    </a:lnTo>
                    <a:lnTo>
                      <a:pt x="75" y="592"/>
                    </a:lnTo>
                    <a:lnTo>
                      <a:pt x="518" y="37"/>
                    </a:lnTo>
                    <a:lnTo>
                      <a:pt x="48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27"/>
              <p:cNvSpPr/>
              <p:nvPr/>
            </p:nvSpPr>
            <p:spPr>
              <a:xfrm>
                <a:off x="2773537" y="4413737"/>
                <a:ext cx="89213" cy="59386"/>
              </a:xfrm>
              <a:custGeom>
                <a:avLst/>
                <a:gdLst/>
                <a:ahLst/>
                <a:cxnLst/>
                <a:rect l="l" t="t" r="r" b="b"/>
                <a:pathLst>
                  <a:path w="667" h="444" extrusionOk="0">
                    <a:moveTo>
                      <a:pt x="38" y="0"/>
                    </a:moveTo>
                    <a:lnTo>
                      <a:pt x="1" y="74"/>
                    </a:lnTo>
                    <a:lnTo>
                      <a:pt x="629" y="444"/>
                    </a:lnTo>
                    <a:lnTo>
                      <a:pt x="666" y="37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27"/>
              <p:cNvSpPr/>
              <p:nvPr/>
            </p:nvSpPr>
            <p:spPr>
              <a:xfrm>
                <a:off x="2837872" y="4196120"/>
                <a:ext cx="29827" cy="24730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49" extrusionOk="0">
                    <a:moveTo>
                      <a:pt x="1" y="0"/>
                    </a:moveTo>
                    <a:lnTo>
                      <a:pt x="1" y="1849"/>
                    </a:lnTo>
                    <a:lnTo>
                      <a:pt x="222" y="1849"/>
                    </a:lnTo>
                    <a:lnTo>
                      <a:pt x="22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27"/>
              <p:cNvSpPr/>
              <p:nvPr/>
            </p:nvSpPr>
            <p:spPr>
              <a:xfrm>
                <a:off x="2827975" y="4319708"/>
                <a:ext cx="49622" cy="10031"/>
              </a:xfrm>
              <a:custGeom>
                <a:avLst/>
                <a:gdLst/>
                <a:ahLst/>
                <a:cxnLst/>
                <a:rect l="l" t="t" r="r" b="b"/>
                <a:pathLst>
                  <a:path w="371" h="75" extrusionOk="0">
                    <a:moveTo>
                      <a:pt x="1" y="1"/>
                    </a:moveTo>
                    <a:lnTo>
                      <a:pt x="1" y="75"/>
                    </a:lnTo>
                    <a:lnTo>
                      <a:pt x="370" y="75"/>
                    </a:lnTo>
                    <a:lnTo>
                      <a:pt x="370" y="1"/>
                    </a:lnTo>
                    <a:close/>
                  </a:path>
                </a:pathLst>
              </a:custGeom>
              <a:solidFill>
                <a:srgbClr val="5053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27"/>
              <p:cNvSpPr/>
              <p:nvPr/>
            </p:nvSpPr>
            <p:spPr>
              <a:xfrm>
                <a:off x="2827975" y="4359299"/>
                <a:ext cx="49622" cy="44673"/>
              </a:xfrm>
              <a:custGeom>
                <a:avLst/>
                <a:gdLst/>
                <a:ahLst/>
                <a:cxnLst/>
                <a:rect l="l" t="t" r="r" b="b"/>
                <a:pathLst>
                  <a:path w="371" h="334" extrusionOk="0">
                    <a:moveTo>
                      <a:pt x="1" y="0"/>
                    </a:moveTo>
                    <a:lnTo>
                      <a:pt x="1" y="333"/>
                    </a:lnTo>
                    <a:lnTo>
                      <a:pt x="370" y="333"/>
                    </a:lnTo>
                    <a:lnTo>
                      <a:pt x="3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27"/>
              <p:cNvSpPr/>
              <p:nvPr/>
            </p:nvSpPr>
            <p:spPr>
              <a:xfrm>
                <a:off x="2818077" y="4369197"/>
                <a:ext cx="173209" cy="178158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1332" extrusionOk="0">
                    <a:moveTo>
                      <a:pt x="555" y="1331"/>
                    </a:moveTo>
                    <a:cubicBezTo>
                      <a:pt x="1036" y="1331"/>
                      <a:pt x="1295" y="703"/>
                      <a:pt x="962" y="370"/>
                    </a:cubicBezTo>
                    <a:cubicBezTo>
                      <a:pt x="592" y="0"/>
                      <a:pt x="1" y="259"/>
                      <a:pt x="1" y="740"/>
                    </a:cubicBezTo>
                    <a:cubicBezTo>
                      <a:pt x="1" y="1073"/>
                      <a:pt x="222" y="1331"/>
                      <a:pt x="555" y="13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27"/>
              <p:cNvSpPr/>
              <p:nvPr/>
            </p:nvSpPr>
            <p:spPr>
              <a:xfrm>
                <a:off x="2847770" y="4423635"/>
                <a:ext cx="89079" cy="89079"/>
              </a:xfrm>
              <a:custGeom>
                <a:avLst/>
                <a:gdLst/>
                <a:ahLst/>
                <a:cxnLst/>
                <a:rect l="l" t="t" r="r" b="b"/>
                <a:pathLst>
                  <a:path w="666" h="666" extrusionOk="0">
                    <a:moveTo>
                      <a:pt x="333" y="0"/>
                    </a:moveTo>
                    <a:cubicBezTo>
                      <a:pt x="148" y="0"/>
                      <a:pt x="0" y="148"/>
                      <a:pt x="0" y="333"/>
                    </a:cubicBezTo>
                    <a:cubicBezTo>
                      <a:pt x="0" y="518"/>
                      <a:pt x="148" y="666"/>
                      <a:pt x="333" y="666"/>
                    </a:cubicBezTo>
                    <a:cubicBezTo>
                      <a:pt x="518" y="666"/>
                      <a:pt x="666" y="518"/>
                      <a:pt x="666" y="333"/>
                    </a:cubicBezTo>
                    <a:cubicBezTo>
                      <a:pt x="666" y="148"/>
                      <a:pt x="518" y="0"/>
                      <a:pt x="333" y="0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27"/>
              <p:cNvSpPr/>
              <p:nvPr/>
            </p:nvSpPr>
            <p:spPr>
              <a:xfrm>
                <a:off x="2862617" y="4438348"/>
                <a:ext cx="59386" cy="6446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82" extrusionOk="0">
                    <a:moveTo>
                      <a:pt x="222" y="482"/>
                    </a:moveTo>
                    <a:cubicBezTo>
                      <a:pt x="333" y="482"/>
                      <a:pt x="444" y="371"/>
                      <a:pt x="444" y="223"/>
                    </a:cubicBezTo>
                    <a:cubicBezTo>
                      <a:pt x="444" y="112"/>
                      <a:pt x="333" y="1"/>
                      <a:pt x="222" y="1"/>
                    </a:cubicBezTo>
                    <a:cubicBezTo>
                      <a:pt x="111" y="1"/>
                      <a:pt x="0" y="112"/>
                      <a:pt x="0" y="223"/>
                    </a:cubicBezTo>
                    <a:cubicBezTo>
                      <a:pt x="0" y="371"/>
                      <a:pt x="111" y="482"/>
                      <a:pt x="222" y="4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27"/>
              <p:cNvSpPr/>
              <p:nvPr/>
            </p:nvSpPr>
            <p:spPr>
              <a:xfrm>
                <a:off x="2877463" y="4448245"/>
                <a:ext cx="39724" cy="34776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60" extrusionOk="0">
                    <a:moveTo>
                      <a:pt x="111" y="260"/>
                    </a:moveTo>
                    <a:cubicBezTo>
                      <a:pt x="296" y="260"/>
                      <a:pt x="0" y="1"/>
                      <a:pt x="0" y="149"/>
                    </a:cubicBezTo>
                    <a:cubicBezTo>
                      <a:pt x="0" y="223"/>
                      <a:pt x="37" y="260"/>
                      <a:pt x="111" y="260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27"/>
              <p:cNvSpPr/>
              <p:nvPr/>
            </p:nvSpPr>
            <p:spPr>
              <a:xfrm>
                <a:off x="2724182" y="4294964"/>
                <a:ext cx="390691" cy="84264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630" extrusionOk="0">
                    <a:moveTo>
                      <a:pt x="0" y="1"/>
                    </a:moveTo>
                    <a:lnTo>
                      <a:pt x="0" y="629"/>
                    </a:lnTo>
                    <a:lnTo>
                      <a:pt x="2921" y="629"/>
                    </a:lnTo>
                    <a:lnTo>
                      <a:pt x="2921" y="1"/>
                    </a:lnTo>
                    <a:close/>
                  </a:path>
                </a:pathLst>
              </a:custGeom>
              <a:solidFill>
                <a:srgbClr val="7780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27"/>
              <p:cNvSpPr/>
              <p:nvPr/>
            </p:nvSpPr>
            <p:spPr>
              <a:xfrm>
                <a:off x="5013641" y="4299913"/>
                <a:ext cx="281950" cy="277135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2072" extrusionOk="0">
                    <a:moveTo>
                      <a:pt x="777" y="149"/>
                    </a:moveTo>
                    <a:cubicBezTo>
                      <a:pt x="38" y="407"/>
                      <a:pt x="1" y="1406"/>
                      <a:pt x="666" y="1738"/>
                    </a:cubicBezTo>
                    <a:cubicBezTo>
                      <a:pt x="1369" y="2071"/>
                      <a:pt x="2108" y="1443"/>
                      <a:pt x="1886" y="703"/>
                    </a:cubicBezTo>
                    <a:cubicBezTo>
                      <a:pt x="1701" y="260"/>
                      <a:pt x="1221" y="1"/>
                      <a:pt x="777" y="1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27"/>
              <p:cNvSpPr/>
              <p:nvPr/>
            </p:nvSpPr>
            <p:spPr>
              <a:xfrm>
                <a:off x="5048283" y="4339504"/>
                <a:ext cx="212800" cy="183107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1369" extrusionOk="0">
                    <a:moveTo>
                      <a:pt x="629" y="185"/>
                    </a:moveTo>
                    <a:cubicBezTo>
                      <a:pt x="0" y="407"/>
                      <a:pt x="296" y="1368"/>
                      <a:pt x="962" y="1184"/>
                    </a:cubicBezTo>
                    <a:cubicBezTo>
                      <a:pt x="1590" y="962"/>
                      <a:pt x="1294" y="1"/>
                      <a:pt x="629" y="185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27"/>
              <p:cNvSpPr/>
              <p:nvPr/>
            </p:nvSpPr>
            <p:spPr>
              <a:xfrm>
                <a:off x="5102720" y="4374146"/>
                <a:ext cx="108875" cy="113823"/>
              </a:xfrm>
              <a:custGeom>
                <a:avLst/>
                <a:gdLst/>
                <a:ahLst/>
                <a:cxnLst/>
                <a:rect l="l" t="t" r="r" b="b"/>
                <a:pathLst>
                  <a:path w="814" h="851" extrusionOk="0">
                    <a:moveTo>
                      <a:pt x="296" y="111"/>
                    </a:moveTo>
                    <a:cubicBezTo>
                      <a:pt x="111" y="148"/>
                      <a:pt x="0" y="370"/>
                      <a:pt x="74" y="518"/>
                    </a:cubicBezTo>
                    <a:cubicBezTo>
                      <a:pt x="148" y="814"/>
                      <a:pt x="555" y="851"/>
                      <a:pt x="703" y="592"/>
                    </a:cubicBezTo>
                    <a:cubicBezTo>
                      <a:pt x="813" y="296"/>
                      <a:pt x="555" y="0"/>
                      <a:pt x="296" y="1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27"/>
              <p:cNvSpPr/>
              <p:nvPr/>
            </p:nvSpPr>
            <p:spPr>
              <a:xfrm>
                <a:off x="5127331" y="4403839"/>
                <a:ext cx="59520" cy="64335"/>
              </a:xfrm>
              <a:custGeom>
                <a:avLst/>
                <a:gdLst/>
                <a:ahLst/>
                <a:cxnLst/>
                <a:rect l="l" t="t" r="r" b="b"/>
                <a:pathLst>
                  <a:path w="445" h="481" extrusionOk="0">
                    <a:moveTo>
                      <a:pt x="149" y="37"/>
                    </a:moveTo>
                    <a:cubicBezTo>
                      <a:pt x="75" y="74"/>
                      <a:pt x="1" y="148"/>
                      <a:pt x="38" y="259"/>
                    </a:cubicBezTo>
                    <a:cubicBezTo>
                      <a:pt x="112" y="481"/>
                      <a:pt x="445" y="370"/>
                      <a:pt x="371" y="148"/>
                    </a:cubicBezTo>
                    <a:cubicBezTo>
                      <a:pt x="334" y="74"/>
                      <a:pt x="260" y="0"/>
                      <a:pt x="149" y="37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27"/>
              <p:cNvSpPr/>
              <p:nvPr/>
            </p:nvSpPr>
            <p:spPr>
              <a:xfrm>
                <a:off x="4751618" y="4299913"/>
                <a:ext cx="286899" cy="277135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2072" extrusionOk="0">
                    <a:moveTo>
                      <a:pt x="814" y="149"/>
                    </a:moveTo>
                    <a:cubicBezTo>
                      <a:pt x="74" y="407"/>
                      <a:pt x="0" y="1406"/>
                      <a:pt x="703" y="1738"/>
                    </a:cubicBezTo>
                    <a:cubicBezTo>
                      <a:pt x="1368" y="2071"/>
                      <a:pt x="2144" y="1443"/>
                      <a:pt x="1886" y="703"/>
                    </a:cubicBezTo>
                    <a:cubicBezTo>
                      <a:pt x="1738" y="260"/>
                      <a:pt x="1257" y="1"/>
                      <a:pt x="814" y="1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27"/>
              <p:cNvSpPr/>
              <p:nvPr/>
            </p:nvSpPr>
            <p:spPr>
              <a:xfrm>
                <a:off x="4820768" y="4344453"/>
                <a:ext cx="163312" cy="168261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258" extrusionOk="0">
                    <a:moveTo>
                      <a:pt x="407" y="148"/>
                    </a:moveTo>
                    <a:cubicBezTo>
                      <a:pt x="149" y="259"/>
                      <a:pt x="1" y="555"/>
                      <a:pt x="75" y="814"/>
                    </a:cubicBezTo>
                    <a:cubicBezTo>
                      <a:pt x="223" y="1221"/>
                      <a:pt x="814" y="1258"/>
                      <a:pt x="1036" y="851"/>
                    </a:cubicBezTo>
                    <a:cubicBezTo>
                      <a:pt x="1221" y="481"/>
                      <a:pt x="814" y="1"/>
                      <a:pt x="407" y="148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27"/>
              <p:cNvSpPr/>
              <p:nvPr/>
            </p:nvSpPr>
            <p:spPr>
              <a:xfrm>
                <a:off x="4845512" y="4379095"/>
                <a:ext cx="103926" cy="103926"/>
              </a:xfrm>
              <a:custGeom>
                <a:avLst/>
                <a:gdLst/>
                <a:ahLst/>
                <a:cxnLst/>
                <a:rect l="l" t="t" r="r" b="b"/>
                <a:pathLst>
                  <a:path w="777" h="777" extrusionOk="0">
                    <a:moveTo>
                      <a:pt x="259" y="74"/>
                    </a:moveTo>
                    <a:cubicBezTo>
                      <a:pt x="112" y="111"/>
                      <a:pt x="1" y="333"/>
                      <a:pt x="38" y="481"/>
                    </a:cubicBezTo>
                    <a:cubicBezTo>
                      <a:pt x="112" y="666"/>
                      <a:pt x="296" y="777"/>
                      <a:pt x="481" y="703"/>
                    </a:cubicBezTo>
                    <a:cubicBezTo>
                      <a:pt x="666" y="666"/>
                      <a:pt x="777" y="444"/>
                      <a:pt x="703" y="259"/>
                    </a:cubicBezTo>
                    <a:cubicBezTo>
                      <a:pt x="629" y="111"/>
                      <a:pt x="444" y="0"/>
                      <a:pt x="259" y="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27"/>
              <p:cNvSpPr/>
              <p:nvPr/>
            </p:nvSpPr>
            <p:spPr>
              <a:xfrm>
                <a:off x="4870257" y="4403839"/>
                <a:ext cx="59520" cy="64335"/>
              </a:xfrm>
              <a:custGeom>
                <a:avLst/>
                <a:gdLst/>
                <a:ahLst/>
                <a:cxnLst/>
                <a:rect l="l" t="t" r="r" b="b"/>
                <a:pathLst>
                  <a:path w="445" h="481" extrusionOk="0">
                    <a:moveTo>
                      <a:pt x="148" y="37"/>
                    </a:moveTo>
                    <a:cubicBezTo>
                      <a:pt x="37" y="74"/>
                      <a:pt x="0" y="148"/>
                      <a:pt x="37" y="259"/>
                    </a:cubicBezTo>
                    <a:cubicBezTo>
                      <a:pt x="111" y="481"/>
                      <a:pt x="444" y="370"/>
                      <a:pt x="370" y="148"/>
                    </a:cubicBezTo>
                    <a:cubicBezTo>
                      <a:pt x="333" y="74"/>
                      <a:pt x="222" y="0"/>
                      <a:pt x="148" y="37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27"/>
              <p:cNvSpPr/>
              <p:nvPr/>
            </p:nvSpPr>
            <p:spPr>
              <a:xfrm>
                <a:off x="4494410" y="4299913"/>
                <a:ext cx="286899" cy="277135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2072" extrusionOk="0">
                    <a:moveTo>
                      <a:pt x="814" y="149"/>
                    </a:moveTo>
                    <a:cubicBezTo>
                      <a:pt x="75" y="407"/>
                      <a:pt x="1" y="1406"/>
                      <a:pt x="703" y="1738"/>
                    </a:cubicBezTo>
                    <a:cubicBezTo>
                      <a:pt x="1369" y="2071"/>
                      <a:pt x="2145" y="1443"/>
                      <a:pt x="1886" y="703"/>
                    </a:cubicBezTo>
                    <a:cubicBezTo>
                      <a:pt x="1738" y="260"/>
                      <a:pt x="1258" y="1"/>
                      <a:pt x="814" y="1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27"/>
              <p:cNvSpPr/>
              <p:nvPr/>
            </p:nvSpPr>
            <p:spPr>
              <a:xfrm>
                <a:off x="4553796" y="4354351"/>
                <a:ext cx="168261" cy="163312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221" extrusionOk="0">
                    <a:moveTo>
                      <a:pt x="481" y="74"/>
                    </a:moveTo>
                    <a:cubicBezTo>
                      <a:pt x="37" y="222"/>
                      <a:pt x="0" y="814"/>
                      <a:pt x="407" y="1036"/>
                    </a:cubicBezTo>
                    <a:cubicBezTo>
                      <a:pt x="814" y="1220"/>
                      <a:pt x="1257" y="851"/>
                      <a:pt x="1109" y="407"/>
                    </a:cubicBezTo>
                    <a:cubicBezTo>
                      <a:pt x="1036" y="148"/>
                      <a:pt x="740" y="0"/>
                      <a:pt x="481" y="74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27"/>
              <p:cNvSpPr/>
              <p:nvPr/>
            </p:nvSpPr>
            <p:spPr>
              <a:xfrm>
                <a:off x="4588438" y="4379095"/>
                <a:ext cx="108875" cy="118772"/>
              </a:xfrm>
              <a:custGeom>
                <a:avLst/>
                <a:gdLst/>
                <a:ahLst/>
                <a:cxnLst/>
                <a:rect l="l" t="t" r="r" b="b"/>
                <a:pathLst>
                  <a:path w="814" h="888" extrusionOk="0">
                    <a:moveTo>
                      <a:pt x="259" y="74"/>
                    </a:moveTo>
                    <a:cubicBezTo>
                      <a:pt x="74" y="111"/>
                      <a:pt x="0" y="333"/>
                      <a:pt x="37" y="481"/>
                    </a:cubicBezTo>
                    <a:cubicBezTo>
                      <a:pt x="222" y="888"/>
                      <a:pt x="813" y="703"/>
                      <a:pt x="703" y="259"/>
                    </a:cubicBezTo>
                    <a:cubicBezTo>
                      <a:pt x="629" y="111"/>
                      <a:pt x="444" y="0"/>
                      <a:pt x="259" y="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27"/>
              <p:cNvSpPr/>
              <p:nvPr/>
            </p:nvSpPr>
            <p:spPr>
              <a:xfrm>
                <a:off x="4598336" y="4403839"/>
                <a:ext cx="74233" cy="54437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07" extrusionOk="0">
                    <a:moveTo>
                      <a:pt x="259" y="37"/>
                    </a:moveTo>
                    <a:cubicBezTo>
                      <a:pt x="0" y="111"/>
                      <a:pt x="555" y="407"/>
                      <a:pt x="444" y="148"/>
                    </a:cubicBezTo>
                    <a:cubicBezTo>
                      <a:pt x="444" y="74"/>
                      <a:pt x="333" y="0"/>
                      <a:pt x="259" y="37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27"/>
              <p:cNvSpPr/>
              <p:nvPr/>
            </p:nvSpPr>
            <p:spPr>
              <a:xfrm>
                <a:off x="4237335" y="4299913"/>
                <a:ext cx="281950" cy="277135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2072" extrusionOk="0">
                    <a:moveTo>
                      <a:pt x="777" y="149"/>
                    </a:moveTo>
                    <a:cubicBezTo>
                      <a:pt x="74" y="407"/>
                      <a:pt x="0" y="1406"/>
                      <a:pt x="703" y="1738"/>
                    </a:cubicBezTo>
                    <a:cubicBezTo>
                      <a:pt x="1368" y="2071"/>
                      <a:pt x="2108" y="1443"/>
                      <a:pt x="1886" y="703"/>
                    </a:cubicBezTo>
                    <a:cubicBezTo>
                      <a:pt x="1738" y="260"/>
                      <a:pt x="1257" y="1"/>
                      <a:pt x="777" y="1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27"/>
              <p:cNvSpPr/>
              <p:nvPr/>
            </p:nvSpPr>
            <p:spPr>
              <a:xfrm>
                <a:off x="4276793" y="4339504"/>
                <a:ext cx="212800" cy="183107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1369" extrusionOk="0">
                    <a:moveTo>
                      <a:pt x="629" y="185"/>
                    </a:moveTo>
                    <a:cubicBezTo>
                      <a:pt x="1" y="407"/>
                      <a:pt x="297" y="1368"/>
                      <a:pt x="962" y="1184"/>
                    </a:cubicBezTo>
                    <a:cubicBezTo>
                      <a:pt x="1591" y="962"/>
                      <a:pt x="1258" y="1"/>
                      <a:pt x="629" y="185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27"/>
              <p:cNvSpPr/>
              <p:nvPr/>
            </p:nvSpPr>
            <p:spPr>
              <a:xfrm>
                <a:off x="4326281" y="4379095"/>
                <a:ext cx="109008" cy="113823"/>
              </a:xfrm>
              <a:custGeom>
                <a:avLst/>
                <a:gdLst/>
                <a:ahLst/>
                <a:cxnLst/>
                <a:rect l="l" t="t" r="r" b="b"/>
                <a:pathLst>
                  <a:path w="815" h="851" extrusionOk="0">
                    <a:moveTo>
                      <a:pt x="296" y="74"/>
                    </a:moveTo>
                    <a:cubicBezTo>
                      <a:pt x="112" y="111"/>
                      <a:pt x="1" y="333"/>
                      <a:pt x="75" y="481"/>
                    </a:cubicBezTo>
                    <a:cubicBezTo>
                      <a:pt x="259" y="851"/>
                      <a:pt x="814" y="666"/>
                      <a:pt x="740" y="296"/>
                    </a:cubicBezTo>
                    <a:cubicBezTo>
                      <a:pt x="666" y="111"/>
                      <a:pt x="481" y="0"/>
                      <a:pt x="296" y="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27"/>
              <p:cNvSpPr/>
              <p:nvPr/>
            </p:nvSpPr>
            <p:spPr>
              <a:xfrm>
                <a:off x="4355975" y="4403839"/>
                <a:ext cx="49622" cy="49488"/>
              </a:xfrm>
              <a:custGeom>
                <a:avLst/>
                <a:gdLst/>
                <a:ahLst/>
                <a:cxnLst/>
                <a:rect l="l" t="t" r="r" b="b"/>
                <a:pathLst>
                  <a:path w="371" h="370" extrusionOk="0">
                    <a:moveTo>
                      <a:pt x="111" y="37"/>
                    </a:moveTo>
                    <a:cubicBezTo>
                      <a:pt x="37" y="74"/>
                      <a:pt x="1" y="148"/>
                      <a:pt x="37" y="259"/>
                    </a:cubicBezTo>
                    <a:cubicBezTo>
                      <a:pt x="37" y="333"/>
                      <a:pt x="148" y="370"/>
                      <a:pt x="222" y="370"/>
                    </a:cubicBezTo>
                    <a:cubicBezTo>
                      <a:pt x="333" y="333"/>
                      <a:pt x="370" y="222"/>
                      <a:pt x="333" y="148"/>
                    </a:cubicBezTo>
                    <a:cubicBezTo>
                      <a:pt x="296" y="74"/>
                      <a:pt x="222" y="0"/>
                      <a:pt x="111" y="37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0" name="Google Shape;3880;p27"/>
              <p:cNvSpPr/>
              <p:nvPr/>
            </p:nvSpPr>
            <p:spPr>
              <a:xfrm>
                <a:off x="2026925" y="3231892"/>
                <a:ext cx="6235675" cy="1112687"/>
              </a:xfrm>
              <a:custGeom>
                <a:avLst/>
                <a:gdLst/>
                <a:ahLst/>
                <a:cxnLst/>
                <a:rect l="l" t="t" r="r" b="b"/>
                <a:pathLst>
                  <a:path w="46621" h="8319" extrusionOk="0">
                    <a:moveTo>
                      <a:pt x="9650" y="1331"/>
                    </a:moveTo>
                    <a:lnTo>
                      <a:pt x="27174" y="1331"/>
                    </a:lnTo>
                    <a:cubicBezTo>
                      <a:pt x="30612" y="1109"/>
                      <a:pt x="34346" y="629"/>
                      <a:pt x="38006" y="887"/>
                    </a:cubicBezTo>
                    <a:cubicBezTo>
                      <a:pt x="41962" y="1183"/>
                      <a:pt x="46620" y="0"/>
                      <a:pt x="46620" y="666"/>
                    </a:cubicBezTo>
                    <a:cubicBezTo>
                      <a:pt x="46620" y="1442"/>
                      <a:pt x="35862" y="5398"/>
                      <a:pt x="29318" y="7579"/>
                    </a:cubicBezTo>
                    <a:lnTo>
                      <a:pt x="24845" y="8319"/>
                    </a:lnTo>
                    <a:lnTo>
                      <a:pt x="6877" y="8282"/>
                    </a:lnTo>
                    <a:cubicBezTo>
                      <a:pt x="3734" y="8282"/>
                      <a:pt x="2034" y="7690"/>
                      <a:pt x="962" y="6803"/>
                    </a:cubicBezTo>
                    <a:cubicBezTo>
                      <a:pt x="0" y="6063"/>
                      <a:pt x="259" y="5435"/>
                      <a:pt x="1109" y="4769"/>
                    </a:cubicBezTo>
                    <a:cubicBezTo>
                      <a:pt x="1664" y="4437"/>
                      <a:pt x="2182" y="4141"/>
                      <a:pt x="2736" y="3771"/>
                    </a:cubicBezTo>
                    <a:cubicBezTo>
                      <a:pt x="4215" y="2107"/>
                      <a:pt x="6470" y="1183"/>
                      <a:pt x="9650" y="13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1" name="Google Shape;3881;p27"/>
              <p:cNvSpPr/>
              <p:nvPr/>
            </p:nvSpPr>
            <p:spPr>
              <a:xfrm>
                <a:off x="2115871" y="3345582"/>
                <a:ext cx="6126935" cy="998997"/>
              </a:xfrm>
              <a:custGeom>
                <a:avLst/>
                <a:gdLst/>
                <a:ahLst/>
                <a:cxnLst/>
                <a:rect l="l" t="t" r="r" b="b"/>
                <a:pathLst>
                  <a:path w="45808" h="7469" extrusionOk="0">
                    <a:moveTo>
                      <a:pt x="45807" y="0"/>
                    </a:moveTo>
                    <a:cubicBezTo>
                      <a:pt x="44550" y="1147"/>
                      <a:pt x="34827" y="4659"/>
                      <a:pt x="28653" y="6729"/>
                    </a:cubicBezTo>
                    <a:lnTo>
                      <a:pt x="24180" y="7469"/>
                    </a:lnTo>
                    <a:lnTo>
                      <a:pt x="6212" y="7432"/>
                    </a:lnTo>
                    <a:cubicBezTo>
                      <a:pt x="3069" y="7432"/>
                      <a:pt x="1369" y="6840"/>
                      <a:pt x="297" y="5953"/>
                    </a:cubicBezTo>
                    <a:cubicBezTo>
                      <a:pt x="186" y="5879"/>
                      <a:pt x="75" y="5805"/>
                      <a:pt x="1" y="5694"/>
                    </a:cubicBezTo>
                    <a:cubicBezTo>
                      <a:pt x="1443" y="5953"/>
                      <a:pt x="2737" y="5657"/>
                      <a:pt x="3402" y="5102"/>
                    </a:cubicBezTo>
                    <a:cubicBezTo>
                      <a:pt x="5472" y="3402"/>
                      <a:pt x="7321" y="1849"/>
                      <a:pt x="10500" y="1997"/>
                    </a:cubicBezTo>
                    <a:cubicBezTo>
                      <a:pt x="19817" y="1997"/>
                      <a:pt x="26546" y="2330"/>
                      <a:pt x="36639" y="1294"/>
                    </a:cubicBezTo>
                    <a:cubicBezTo>
                      <a:pt x="38635" y="1110"/>
                      <a:pt x="42961" y="296"/>
                      <a:pt x="458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27"/>
              <p:cNvSpPr/>
              <p:nvPr/>
            </p:nvSpPr>
            <p:spPr>
              <a:xfrm>
                <a:off x="2115871" y="3345582"/>
                <a:ext cx="6126935" cy="939611"/>
              </a:xfrm>
              <a:custGeom>
                <a:avLst/>
                <a:gdLst/>
                <a:ahLst/>
                <a:cxnLst/>
                <a:rect l="l" t="t" r="r" b="b"/>
                <a:pathLst>
                  <a:path w="45808" h="7025" extrusionOk="0">
                    <a:moveTo>
                      <a:pt x="45807" y="0"/>
                    </a:moveTo>
                    <a:cubicBezTo>
                      <a:pt x="45660" y="148"/>
                      <a:pt x="45475" y="259"/>
                      <a:pt x="45290" y="370"/>
                    </a:cubicBezTo>
                    <a:cubicBezTo>
                      <a:pt x="40262" y="2182"/>
                      <a:pt x="31685" y="4733"/>
                      <a:pt x="27137" y="5842"/>
                    </a:cubicBezTo>
                    <a:cubicBezTo>
                      <a:pt x="22257" y="7025"/>
                      <a:pt x="12238" y="6544"/>
                      <a:pt x="4733" y="6507"/>
                    </a:cubicBezTo>
                    <a:cubicBezTo>
                      <a:pt x="3180" y="6581"/>
                      <a:pt x="1627" y="6359"/>
                      <a:pt x="149" y="5842"/>
                    </a:cubicBezTo>
                    <a:cubicBezTo>
                      <a:pt x="112" y="5805"/>
                      <a:pt x="38" y="5731"/>
                      <a:pt x="1" y="5694"/>
                    </a:cubicBezTo>
                    <a:cubicBezTo>
                      <a:pt x="1036" y="5583"/>
                      <a:pt x="2034" y="5139"/>
                      <a:pt x="2774" y="4400"/>
                    </a:cubicBezTo>
                    <a:cubicBezTo>
                      <a:pt x="4289" y="2773"/>
                      <a:pt x="7321" y="1849"/>
                      <a:pt x="10500" y="1997"/>
                    </a:cubicBezTo>
                    <a:cubicBezTo>
                      <a:pt x="19817" y="1997"/>
                      <a:pt x="26546" y="2293"/>
                      <a:pt x="36639" y="1294"/>
                    </a:cubicBezTo>
                    <a:cubicBezTo>
                      <a:pt x="38635" y="1110"/>
                      <a:pt x="42961" y="296"/>
                      <a:pt x="45807" y="0"/>
                    </a:cubicBezTo>
                    <a:close/>
                  </a:path>
                </a:pathLst>
              </a:custGeom>
              <a:solidFill>
                <a:srgbClr val="838F44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27"/>
              <p:cNvSpPr/>
              <p:nvPr/>
            </p:nvSpPr>
            <p:spPr>
              <a:xfrm>
                <a:off x="5419181" y="1926325"/>
                <a:ext cx="2937339" cy="1577611"/>
              </a:xfrm>
              <a:custGeom>
                <a:avLst/>
                <a:gdLst/>
                <a:ahLst/>
                <a:cxnLst/>
                <a:rect l="l" t="t" r="r" b="b"/>
                <a:pathLst>
                  <a:path w="21961" h="11795" extrusionOk="0">
                    <a:moveTo>
                      <a:pt x="0" y="11794"/>
                    </a:moveTo>
                    <a:lnTo>
                      <a:pt x="10389" y="8985"/>
                    </a:lnTo>
                    <a:cubicBezTo>
                      <a:pt x="11165" y="8652"/>
                      <a:pt x="11757" y="8060"/>
                      <a:pt x="12127" y="7321"/>
                    </a:cubicBezTo>
                    <a:lnTo>
                      <a:pt x="16119" y="408"/>
                    </a:lnTo>
                    <a:cubicBezTo>
                      <a:pt x="16267" y="149"/>
                      <a:pt x="16526" y="1"/>
                      <a:pt x="16822" y="1"/>
                    </a:cubicBezTo>
                    <a:lnTo>
                      <a:pt x="21517" y="1"/>
                    </a:lnTo>
                    <a:cubicBezTo>
                      <a:pt x="21739" y="1"/>
                      <a:pt x="21961" y="223"/>
                      <a:pt x="21961" y="481"/>
                    </a:cubicBezTo>
                    <a:lnTo>
                      <a:pt x="21961" y="481"/>
                    </a:lnTo>
                    <a:cubicBezTo>
                      <a:pt x="21961" y="740"/>
                      <a:pt x="21739" y="851"/>
                      <a:pt x="21517" y="925"/>
                    </a:cubicBezTo>
                    <a:lnTo>
                      <a:pt x="20852" y="1110"/>
                    </a:lnTo>
                    <a:lnTo>
                      <a:pt x="19595" y="1057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27"/>
              <p:cNvSpPr/>
              <p:nvPr/>
            </p:nvSpPr>
            <p:spPr>
              <a:xfrm>
                <a:off x="5883975" y="1965916"/>
                <a:ext cx="2472549" cy="1508327"/>
              </a:xfrm>
              <a:custGeom>
                <a:avLst/>
                <a:gdLst/>
                <a:ahLst/>
                <a:cxnLst/>
                <a:rect l="l" t="t" r="r" b="b"/>
                <a:pathLst>
                  <a:path w="18486" h="11277" extrusionOk="0">
                    <a:moveTo>
                      <a:pt x="18449" y="38"/>
                    </a:moveTo>
                    <a:cubicBezTo>
                      <a:pt x="18486" y="75"/>
                      <a:pt x="18486" y="148"/>
                      <a:pt x="18486" y="185"/>
                    </a:cubicBezTo>
                    <a:lnTo>
                      <a:pt x="18486" y="185"/>
                    </a:lnTo>
                    <a:cubicBezTo>
                      <a:pt x="18486" y="444"/>
                      <a:pt x="18264" y="592"/>
                      <a:pt x="18042" y="629"/>
                    </a:cubicBezTo>
                    <a:lnTo>
                      <a:pt x="17377" y="814"/>
                    </a:lnTo>
                    <a:lnTo>
                      <a:pt x="16120" y="10278"/>
                    </a:lnTo>
                    <a:lnTo>
                      <a:pt x="0" y="11277"/>
                    </a:lnTo>
                    <a:lnTo>
                      <a:pt x="7506" y="8948"/>
                    </a:lnTo>
                    <a:cubicBezTo>
                      <a:pt x="8245" y="8615"/>
                      <a:pt x="8836" y="8060"/>
                      <a:pt x="9206" y="7321"/>
                    </a:cubicBezTo>
                    <a:lnTo>
                      <a:pt x="12940" y="370"/>
                    </a:lnTo>
                    <a:cubicBezTo>
                      <a:pt x="13088" y="148"/>
                      <a:pt x="13347" y="1"/>
                      <a:pt x="13606" y="1"/>
                    </a:cubicBezTo>
                    <a:lnTo>
                      <a:pt x="18301" y="1"/>
                    </a:lnTo>
                    <a:cubicBezTo>
                      <a:pt x="18338" y="1"/>
                      <a:pt x="18412" y="1"/>
                      <a:pt x="18449" y="3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27"/>
              <p:cNvSpPr/>
              <p:nvPr/>
            </p:nvSpPr>
            <p:spPr>
              <a:xfrm>
                <a:off x="7758129" y="2010456"/>
                <a:ext cx="593460" cy="64335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481" extrusionOk="0">
                    <a:moveTo>
                      <a:pt x="4437" y="0"/>
                    </a:moveTo>
                    <a:cubicBezTo>
                      <a:pt x="4363" y="148"/>
                      <a:pt x="4178" y="259"/>
                      <a:pt x="4030" y="296"/>
                    </a:cubicBezTo>
                    <a:lnTo>
                      <a:pt x="3402" y="481"/>
                    </a:lnTo>
                    <a:lnTo>
                      <a:pt x="0" y="444"/>
                    </a:lnTo>
                    <a:cubicBezTo>
                      <a:pt x="1775" y="370"/>
                      <a:pt x="3808" y="333"/>
                      <a:pt x="4437" y="0"/>
                    </a:cubicBezTo>
                    <a:close/>
                  </a:path>
                </a:pathLst>
              </a:custGeom>
              <a:solidFill>
                <a:srgbClr val="353939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27"/>
              <p:cNvSpPr/>
              <p:nvPr/>
            </p:nvSpPr>
            <p:spPr>
              <a:xfrm>
                <a:off x="3792204" y="3612554"/>
                <a:ext cx="2116633" cy="732027"/>
              </a:xfrm>
              <a:custGeom>
                <a:avLst/>
                <a:gdLst/>
                <a:ahLst/>
                <a:cxnLst/>
                <a:rect l="l" t="t" r="r" b="b"/>
                <a:pathLst>
                  <a:path w="15825" h="5473" extrusionOk="0">
                    <a:moveTo>
                      <a:pt x="15824" y="4807"/>
                    </a:moveTo>
                    <a:lnTo>
                      <a:pt x="11647" y="5473"/>
                    </a:lnTo>
                    <a:lnTo>
                      <a:pt x="3032" y="5473"/>
                    </a:lnTo>
                    <a:lnTo>
                      <a:pt x="1" y="1"/>
                    </a:lnTo>
                    <a:cubicBezTo>
                      <a:pt x="4696" y="1"/>
                      <a:pt x="8800" y="112"/>
                      <a:pt x="13125" y="1"/>
                    </a:cubicBezTo>
                    <a:close/>
                  </a:path>
                </a:pathLst>
              </a:custGeom>
              <a:solidFill>
                <a:srgbClr val="353939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27"/>
              <p:cNvSpPr/>
              <p:nvPr/>
            </p:nvSpPr>
            <p:spPr>
              <a:xfrm>
                <a:off x="3208771" y="3335685"/>
                <a:ext cx="1968168" cy="430282"/>
              </a:xfrm>
              <a:custGeom>
                <a:avLst/>
                <a:gdLst/>
                <a:ahLst/>
                <a:cxnLst/>
                <a:rect l="l" t="t" r="r" b="b"/>
                <a:pathLst>
                  <a:path w="14715" h="3217" extrusionOk="0">
                    <a:moveTo>
                      <a:pt x="13273" y="2699"/>
                    </a:moveTo>
                    <a:cubicBezTo>
                      <a:pt x="8836" y="2478"/>
                      <a:pt x="4474" y="3217"/>
                      <a:pt x="0" y="555"/>
                    </a:cubicBezTo>
                    <a:cubicBezTo>
                      <a:pt x="1516" y="185"/>
                      <a:pt x="3069" y="0"/>
                      <a:pt x="4622" y="0"/>
                    </a:cubicBezTo>
                    <a:lnTo>
                      <a:pt x="14715" y="555"/>
                    </a:lnTo>
                    <a:cubicBezTo>
                      <a:pt x="14271" y="1553"/>
                      <a:pt x="13753" y="1701"/>
                      <a:pt x="13273" y="26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27"/>
              <p:cNvSpPr/>
              <p:nvPr/>
            </p:nvSpPr>
            <p:spPr>
              <a:xfrm>
                <a:off x="3337308" y="3370327"/>
                <a:ext cx="1829734" cy="380927"/>
              </a:xfrm>
              <a:custGeom>
                <a:avLst/>
                <a:gdLst/>
                <a:ahLst/>
                <a:cxnLst/>
                <a:rect l="l" t="t" r="r" b="b"/>
                <a:pathLst>
                  <a:path w="13680" h="2848" extrusionOk="0">
                    <a:moveTo>
                      <a:pt x="12312" y="2440"/>
                    </a:moveTo>
                    <a:cubicBezTo>
                      <a:pt x="8208" y="2219"/>
                      <a:pt x="4141" y="2847"/>
                      <a:pt x="1" y="814"/>
                    </a:cubicBezTo>
                    <a:cubicBezTo>
                      <a:pt x="1036" y="370"/>
                      <a:pt x="1664" y="0"/>
                      <a:pt x="3919" y="0"/>
                    </a:cubicBezTo>
                    <a:lnTo>
                      <a:pt x="13680" y="555"/>
                    </a:lnTo>
                    <a:cubicBezTo>
                      <a:pt x="13236" y="1368"/>
                      <a:pt x="12755" y="1516"/>
                      <a:pt x="12312" y="2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27"/>
              <p:cNvSpPr/>
              <p:nvPr/>
            </p:nvSpPr>
            <p:spPr>
              <a:xfrm>
                <a:off x="3515334" y="3419682"/>
                <a:ext cx="1577611" cy="316726"/>
              </a:xfrm>
              <a:custGeom>
                <a:avLst/>
                <a:gdLst/>
                <a:ahLst/>
                <a:cxnLst/>
                <a:rect l="l" t="t" r="r" b="b"/>
                <a:pathLst>
                  <a:path w="11795" h="2368" extrusionOk="0">
                    <a:moveTo>
                      <a:pt x="10981" y="2071"/>
                    </a:moveTo>
                    <a:cubicBezTo>
                      <a:pt x="7284" y="1886"/>
                      <a:pt x="3661" y="2367"/>
                      <a:pt x="0" y="999"/>
                    </a:cubicBezTo>
                    <a:cubicBezTo>
                      <a:pt x="1221" y="519"/>
                      <a:pt x="2625" y="1"/>
                      <a:pt x="3993" y="112"/>
                    </a:cubicBezTo>
                    <a:cubicBezTo>
                      <a:pt x="6988" y="223"/>
                      <a:pt x="9058" y="703"/>
                      <a:pt x="11794" y="925"/>
                    </a:cubicBezTo>
                    <a:cubicBezTo>
                      <a:pt x="11461" y="1258"/>
                      <a:pt x="11203" y="1628"/>
                      <a:pt x="10981" y="2071"/>
                    </a:cubicBezTo>
                    <a:close/>
                  </a:path>
                </a:pathLst>
              </a:custGeom>
              <a:solidFill>
                <a:srgbClr val="353939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27"/>
              <p:cNvSpPr/>
              <p:nvPr/>
            </p:nvSpPr>
            <p:spPr>
              <a:xfrm>
                <a:off x="4004872" y="3488966"/>
                <a:ext cx="1552867" cy="237544"/>
              </a:xfrm>
              <a:custGeom>
                <a:avLst/>
                <a:gdLst/>
                <a:ahLst/>
                <a:cxnLst/>
                <a:rect l="l" t="t" r="r" b="b"/>
                <a:pathLst>
                  <a:path w="11610" h="1776" extrusionOk="0">
                    <a:moveTo>
                      <a:pt x="11609" y="259"/>
                    </a:moveTo>
                    <a:cubicBezTo>
                      <a:pt x="8171" y="481"/>
                      <a:pt x="6877" y="1479"/>
                      <a:pt x="5546" y="1775"/>
                    </a:cubicBezTo>
                    <a:lnTo>
                      <a:pt x="1" y="1295"/>
                    </a:lnTo>
                    <a:cubicBezTo>
                      <a:pt x="814" y="740"/>
                      <a:pt x="2847" y="333"/>
                      <a:pt x="5694" y="75"/>
                    </a:cubicBezTo>
                    <a:cubicBezTo>
                      <a:pt x="7543" y="296"/>
                      <a:pt x="9761" y="1"/>
                      <a:pt x="11609" y="259"/>
                    </a:cubicBezTo>
                    <a:close/>
                  </a:path>
                </a:pathLst>
              </a:custGeom>
              <a:solidFill>
                <a:srgbClr val="7780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1" name="Google Shape;3891;p27"/>
              <p:cNvSpPr/>
              <p:nvPr/>
            </p:nvSpPr>
            <p:spPr>
              <a:xfrm>
                <a:off x="4069207" y="3518659"/>
                <a:ext cx="1290712" cy="193005"/>
              </a:xfrm>
              <a:custGeom>
                <a:avLst/>
                <a:gdLst/>
                <a:ahLst/>
                <a:cxnLst/>
                <a:rect l="l" t="t" r="r" b="b"/>
                <a:pathLst>
                  <a:path w="9650" h="1443" extrusionOk="0">
                    <a:moveTo>
                      <a:pt x="9650" y="74"/>
                    </a:moveTo>
                    <a:cubicBezTo>
                      <a:pt x="7173" y="444"/>
                      <a:pt x="6063" y="1183"/>
                      <a:pt x="4917" y="1442"/>
                    </a:cubicBezTo>
                    <a:lnTo>
                      <a:pt x="0" y="1036"/>
                    </a:lnTo>
                    <a:cubicBezTo>
                      <a:pt x="961" y="555"/>
                      <a:pt x="2847" y="222"/>
                      <a:pt x="5361" y="0"/>
                    </a:cubicBezTo>
                    <a:cubicBezTo>
                      <a:pt x="6766" y="111"/>
                      <a:pt x="8208" y="111"/>
                      <a:pt x="9650" y="74"/>
                    </a:cubicBezTo>
                    <a:close/>
                  </a:path>
                </a:pathLst>
              </a:custGeom>
              <a:solidFill>
                <a:srgbClr val="353939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2" name="Google Shape;3892;p27"/>
              <p:cNvSpPr/>
              <p:nvPr/>
            </p:nvSpPr>
            <p:spPr>
              <a:xfrm>
                <a:off x="2392875" y="3622452"/>
                <a:ext cx="534074" cy="148465"/>
              </a:xfrm>
              <a:custGeom>
                <a:avLst/>
                <a:gdLst/>
                <a:ahLst/>
                <a:cxnLst/>
                <a:rect l="l" t="t" r="r" b="b"/>
                <a:pathLst>
                  <a:path w="3993" h="1110" extrusionOk="0">
                    <a:moveTo>
                      <a:pt x="2625" y="925"/>
                    </a:moveTo>
                    <a:lnTo>
                      <a:pt x="2625" y="703"/>
                    </a:lnTo>
                    <a:lnTo>
                      <a:pt x="2884" y="1"/>
                    </a:lnTo>
                    <a:lnTo>
                      <a:pt x="3438" y="1"/>
                    </a:lnTo>
                    <a:lnTo>
                      <a:pt x="3993" y="1110"/>
                    </a:lnTo>
                    <a:cubicBezTo>
                      <a:pt x="3512" y="1073"/>
                      <a:pt x="3069" y="999"/>
                      <a:pt x="2588" y="925"/>
                    </a:cubicBezTo>
                    <a:close/>
                    <a:moveTo>
                      <a:pt x="2625" y="223"/>
                    </a:moveTo>
                    <a:lnTo>
                      <a:pt x="2699" y="1"/>
                    </a:lnTo>
                    <a:lnTo>
                      <a:pt x="2625" y="1"/>
                    </a:lnTo>
                    <a:close/>
                    <a:moveTo>
                      <a:pt x="1590" y="1"/>
                    </a:moveTo>
                    <a:lnTo>
                      <a:pt x="1701" y="1"/>
                    </a:lnTo>
                    <a:lnTo>
                      <a:pt x="1590" y="223"/>
                    </a:lnTo>
                    <a:close/>
                    <a:moveTo>
                      <a:pt x="2625" y="1"/>
                    </a:moveTo>
                    <a:lnTo>
                      <a:pt x="1886" y="1"/>
                    </a:lnTo>
                    <a:lnTo>
                      <a:pt x="1590" y="592"/>
                    </a:lnTo>
                    <a:lnTo>
                      <a:pt x="1590" y="814"/>
                    </a:lnTo>
                    <a:cubicBezTo>
                      <a:pt x="1812" y="814"/>
                      <a:pt x="2034" y="851"/>
                      <a:pt x="2292" y="888"/>
                    </a:cubicBezTo>
                    <a:lnTo>
                      <a:pt x="2625" y="223"/>
                    </a:lnTo>
                    <a:close/>
                    <a:moveTo>
                      <a:pt x="2625" y="703"/>
                    </a:moveTo>
                    <a:lnTo>
                      <a:pt x="2625" y="925"/>
                    </a:lnTo>
                    <a:lnTo>
                      <a:pt x="2514" y="925"/>
                    </a:lnTo>
                    <a:close/>
                    <a:moveTo>
                      <a:pt x="887" y="1"/>
                    </a:moveTo>
                    <a:lnTo>
                      <a:pt x="1590" y="1"/>
                    </a:lnTo>
                    <a:lnTo>
                      <a:pt x="1590" y="223"/>
                    </a:lnTo>
                    <a:lnTo>
                      <a:pt x="1220" y="814"/>
                    </a:lnTo>
                    <a:cubicBezTo>
                      <a:pt x="813" y="777"/>
                      <a:pt x="407" y="777"/>
                      <a:pt x="0" y="851"/>
                    </a:cubicBezTo>
                    <a:lnTo>
                      <a:pt x="0" y="851"/>
                    </a:lnTo>
                    <a:cubicBezTo>
                      <a:pt x="259" y="555"/>
                      <a:pt x="555" y="260"/>
                      <a:pt x="887" y="1"/>
                    </a:cubicBezTo>
                    <a:close/>
                    <a:moveTo>
                      <a:pt x="1590" y="592"/>
                    </a:moveTo>
                    <a:lnTo>
                      <a:pt x="1442" y="814"/>
                    </a:lnTo>
                    <a:lnTo>
                      <a:pt x="1590" y="81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27"/>
              <p:cNvSpPr/>
              <p:nvPr/>
            </p:nvSpPr>
            <p:spPr>
              <a:xfrm>
                <a:off x="2392875" y="3671941"/>
                <a:ext cx="514412" cy="98977"/>
              </a:xfrm>
              <a:custGeom>
                <a:avLst/>
                <a:gdLst/>
                <a:ahLst/>
                <a:cxnLst/>
                <a:rect l="l" t="t" r="r" b="b"/>
                <a:pathLst>
                  <a:path w="3846" h="740" extrusionOk="0">
                    <a:moveTo>
                      <a:pt x="1479" y="37"/>
                    </a:moveTo>
                    <a:lnTo>
                      <a:pt x="1479" y="37"/>
                    </a:lnTo>
                    <a:close/>
                    <a:moveTo>
                      <a:pt x="1479" y="444"/>
                    </a:moveTo>
                    <a:cubicBezTo>
                      <a:pt x="1738" y="444"/>
                      <a:pt x="2034" y="481"/>
                      <a:pt x="2329" y="518"/>
                    </a:cubicBezTo>
                    <a:lnTo>
                      <a:pt x="2477" y="148"/>
                    </a:lnTo>
                    <a:cubicBezTo>
                      <a:pt x="2218" y="111"/>
                      <a:pt x="1960" y="74"/>
                      <a:pt x="1701" y="37"/>
                    </a:cubicBezTo>
                    <a:lnTo>
                      <a:pt x="1479" y="407"/>
                    </a:lnTo>
                    <a:close/>
                    <a:moveTo>
                      <a:pt x="2662" y="185"/>
                    </a:moveTo>
                    <a:cubicBezTo>
                      <a:pt x="3106" y="296"/>
                      <a:pt x="3475" y="481"/>
                      <a:pt x="3845" y="740"/>
                    </a:cubicBezTo>
                    <a:lnTo>
                      <a:pt x="2514" y="555"/>
                    </a:lnTo>
                    <a:close/>
                    <a:moveTo>
                      <a:pt x="1479" y="37"/>
                    </a:moveTo>
                    <a:lnTo>
                      <a:pt x="1257" y="444"/>
                    </a:lnTo>
                    <a:cubicBezTo>
                      <a:pt x="850" y="407"/>
                      <a:pt x="407" y="407"/>
                      <a:pt x="0" y="481"/>
                    </a:cubicBezTo>
                    <a:lnTo>
                      <a:pt x="0" y="481"/>
                    </a:lnTo>
                    <a:cubicBezTo>
                      <a:pt x="148" y="333"/>
                      <a:pt x="296" y="185"/>
                      <a:pt x="481" y="0"/>
                    </a:cubicBezTo>
                    <a:lnTo>
                      <a:pt x="1072" y="0"/>
                    </a:lnTo>
                    <a:lnTo>
                      <a:pt x="1516" y="0"/>
                    </a:lnTo>
                    <a:lnTo>
                      <a:pt x="1516" y="37"/>
                    </a:lnTo>
                    <a:close/>
                    <a:moveTo>
                      <a:pt x="1479" y="407"/>
                    </a:moveTo>
                    <a:lnTo>
                      <a:pt x="1479" y="444"/>
                    </a:lnTo>
                    <a:lnTo>
                      <a:pt x="1479" y="4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27"/>
              <p:cNvSpPr/>
              <p:nvPr/>
            </p:nvSpPr>
            <p:spPr>
              <a:xfrm>
                <a:off x="3757695" y="3632350"/>
                <a:ext cx="1028557" cy="371029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2774" extrusionOk="0">
                    <a:moveTo>
                      <a:pt x="481" y="75"/>
                    </a:moveTo>
                    <a:cubicBezTo>
                      <a:pt x="2736" y="1"/>
                      <a:pt x="4991" y="186"/>
                      <a:pt x="7246" y="592"/>
                    </a:cubicBezTo>
                    <a:cubicBezTo>
                      <a:pt x="7468" y="629"/>
                      <a:pt x="7690" y="814"/>
                      <a:pt x="7690" y="1073"/>
                    </a:cubicBezTo>
                    <a:lnTo>
                      <a:pt x="7690" y="1812"/>
                    </a:lnTo>
                    <a:cubicBezTo>
                      <a:pt x="7690" y="2034"/>
                      <a:pt x="7468" y="2256"/>
                      <a:pt x="7246" y="2256"/>
                    </a:cubicBezTo>
                    <a:cubicBezTo>
                      <a:pt x="4991" y="2626"/>
                      <a:pt x="2736" y="2774"/>
                      <a:pt x="481" y="2663"/>
                    </a:cubicBezTo>
                    <a:cubicBezTo>
                      <a:pt x="222" y="2663"/>
                      <a:pt x="0" y="2441"/>
                      <a:pt x="0" y="2182"/>
                    </a:cubicBezTo>
                    <a:lnTo>
                      <a:pt x="0" y="518"/>
                    </a:lnTo>
                    <a:cubicBezTo>
                      <a:pt x="0" y="260"/>
                      <a:pt x="222" y="75"/>
                      <a:pt x="481" y="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27"/>
              <p:cNvSpPr/>
              <p:nvPr/>
            </p:nvSpPr>
            <p:spPr>
              <a:xfrm>
                <a:off x="3836744" y="3671941"/>
                <a:ext cx="949509" cy="326490"/>
              </a:xfrm>
              <a:custGeom>
                <a:avLst/>
                <a:gdLst/>
                <a:ahLst/>
                <a:cxnLst/>
                <a:rect l="l" t="t" r="r" b="b"/>
                <a:pathLst>
                  <a:path w="7099" h="2441" extrusionOk="0">
                    <a:moveTo>
                      <a:pt x="7062" y="592"/>
                    </a:moveTo>
                    <a:cubicBezTo>
                      <a:pt x="7062" y="629"/>
                      <a:pt x="7099" y="703"/>
                      <a:pt x="7099" y="740"/>
                    </a:cubicBezTo>
                    <a:lnTo>
                      <a:pt x="7099" y="1479"/>
                    </a:lnTo>
                    <a:cubicBezTo>
                      <a:pt x="7062" y="1738"/>
                      <a:pt x="6877" y="1923"/>
                      <a:pt x="6618" y="1960"/>
                    </a:cubicBezTo>
                    <a:cubicBezTo>
                      <a:pt x="4437" y="2293"/>
                      <a:pt x="2256" y="2441"/>
                      <a:pt x="38" y="2367"/>
                    </a:cubicBezTo>
                    <a:cubicBezTo>
                      <a:pt x="1" y="2293"/>
                      <a:pt x="1" y="2256"/>
                      <a:pt x="1" y="2219"/>
                    </a:cubicBezTo>
                    <a:lnTo>
                      <a:pt x="1" y="518"/>
                    </a:lnTo>
                    <a:cubicBezTo>
                      <a:pt x="1" y="259"/>
                      <a:pt x="222" y="74"/>
                      <a:pt x="481" y="74"/>
                    </a:cubicBezTo>
                    <a:cubicBezTo>
                      <a:pt x="2662" y="0"/>
                      <a:pt x="4881" y="185"/>
                      <a:pt x="7062" y="59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27"/>
              <p:cNvSpPr/>
              <p:nvPr/>
            </p:nvSpPr>
            <p:spPr>
              <a:xfrm>
                <a:off x="3841692" y="3627401"/>
                <a:ext cx="944560" cy="296797"/>
              </a:xfrm>
              <a:custGeom>
                <a:avLst/>
                <a:gdLst/>
                <a:ahLst/>
                <a:cxnLst/>
                <a:rect l="l" t="t" r="r" b="b"/>
                <a:pathLst>
                  <a:path w="7062" h="2219" extrusionOk="0">
                    <a:moveTo>
                      <a:pt x="7025" y="925"/>
                    </a:moveTo>
                    <a:cubicBezTo>
                      <a:pt x="7025" y="962"/>
                      <a:pt x="7062" y="1036"/>
                      <a:pt x="7062" y="1073"/>
                    </a:cubicBez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cubicBezTo>
                      <a:pt x="7062" y="1332"/>
                      <a:pt x="6988" y="1664"/>
                      <a:pt x="6729" y="1701"/>
                    </a:cubicBezTo>
                    <a:cubicBezTo>
                      <a:pt x="4511" y="2071"/>
                      <a:pt x="2256" y="2219"/>
                      <a:pt x="1" y="2145"/>
                    </a:cubicBezTo>
                    <a:lnTo>
                      <a:pt x="1" y="444"/>
                    </a:lnTo>
                    <a:cubicBezTo>
                      <a:pt x="1" y="186"/>
                      <a:pt x="185" y="1"/>
                      <a:pt x="444" y="1"/>
                    </a:cubicBezTo>
                    <a:cubicBezTo>
                      <a:pt x="2662" y="75"/>
                      <a:pt x="4881" y="370"/>
                      <a:pt x="7025" y="925"/>
                    </a:cubicBezTo>
                    <a:close/>
                  </a:path>
                </a:pathLst>
              </a:custGeom>
              <a:solidFill>
                <a:srgbClr val="7780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27"/>
              <p:cNvSpPr/>
              <p:nvPr/>
            </p:nvSpPr>
            <p:spPr>
              <a:xfrm>
                <a:off x="4103849" y="3632350"/>
                <a:ext cx="682405" cy="252391"/>
              </a:xfrm>
              <a:custGeom>
                <a:avLst/>
                <a:gdLst/>
                <a:ahLst/>
                <a:cxnLst/>
                <a:rect l="l" t="t" r="r" b="b"/>
                <a:pathLst>
                  <a:path w="5102" h="1887" extrusionOk="0">
                    <a:moveTo>
                      <a:pt x="5065" y="888"/>
                    </a:moveTo>
                    <a:cubicBezTo>
                      <a:pt x="5065" y="925"/>
                      <a:pt x="5102" y="999"/>
                      <a:pt x="5102" y="1036"/>
                    </a:cubicBez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lnTo>
                      <a:pt x="5102" y="1036"/>
                    </a:lnTo>
                    <a:cubicBezTo>
                      <a:pt x="5065" y="1295"/>
                      <a:pt x="4880" y="1517"/>
                      <a:pt x="4621" y="1517"/>
                    </a:cubicBezTo>
                    <a:cubicBezTo>
                      <a:pt x="3438" y="1701"/>
                      <a:pt x="2255" y="1849"/>
                      <a:pt x="1072" y="1886"/>
                    </a:cubicBezTo>
                    <a:lnTo>
                      <a:pt x="0" y="1"/>
                    </a:lnTo>
                    <a:cubicBezTo>
                      <a:pt x="1701" y="149"/>
                      <a:pt x="3401" y="444"/>
                      <a:pt x="5065" y="888"/>
                    </a:cubicBezTo>
                    <a:close/>
                  </a:path>
                </a:pathLst>
              </a:custGeom>
              <a:solidFill>
                <a:srgbClr val="F2EEE0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27"/>
              <p:cNvSpPr/>
              <p:nvPr/>
            </p:nvSpPr>
            <p:spPr>
              <a:xfrm>
                <a:off x="4682333" y="3706583"/>
                <a:ext cx="103926" cy="237411"/>
              </a:xfrm>
              <a:custGeom>
                <a:avLst/>
                <a:gdLst/>
                <a:ahLst/>
                <a:cxnLst/>
                <a:rect l="l" t="t" r="r" b="b"/>
                <a:pathLst>
                  <a:path w="777" h="1775" extrusionOk="0">
                    <a:moveTo>
                      <a:pt x="1" y="0"/>
                    </a:moveTo>
                    <a:lnTo>
                      <a:pt x="333" y="37"/>
                    </a:lnTo>
                    <a:cubicBezTo>
                      <a:pt x="555" y="74"/>
                      <a:pt x="777" y="259"/>
                      <a:pt x="777" y="518"/>
                    </a:cubicBezTo>
                    <a:lnTo>
                      <a:pt x="777" y="1257"/>
                    </a:lnTo>
                    <a:cubicBezTo>
                      <a:pt x="777" y="1479"/>
                      <a:pt x="555" y="1701"/>
                      <a:pt x="333" y="1701"/>
                    </a:cubicBezTo>
                    <a:lnTo>
                      <a:pt x="1" y="1775"/>
                    </a:lnTo>
                    <a:close/>
                  </a:path>
                </a:pathLst>
              </a:custGeom>
              <a:solidFill>
                <a:srgbClr val="6D6E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27"/>
              <p:cNvSpPr/>
              <p:nvPr/>
            </p:nvSpPr>
            <p:spPr>
              <a:xfrm>
                <a:off x="4662538" y="3488966"/>
                <a:ext cx="1552867" cy="237544"/>
              </a:xfrm>
              <a:custGeom>
                <a:avLst/>
                <a:gdLst/>
                <a:ahLst/>
                <a:cxnLst/>
                <a:rect l="l" t="t" r="r" b="b"/>
                <a:pathLst>
                  <a:path w="11610" h="1776" extrusionOk="0">
                    <a:moveTo>
                      <a:pt x="11610" y="259"/>
                    </a:moveTo>
                    <a:cubicBezTo>
                      <a:pt x="8171" y="481"/>
                      <a:pt x="6877" y="1479"/>
                      <a:pt x="5546" y="1775"/>
                    </a:cubicBezTo>
                    <a:lnTo>
                      <a:pt x="1" y="1295"/>
                    </a:lnTo>
                    <a:cubicBezTo>
                      <a:pt x="814" y="740"/>
                      <a:pt x="2847" y="333"/>
                      <a:pt x="5657" y="75"/>
                    </a:cubicBezTo>
                    <a:cubicBezTo>
                      <a:pt x="7506" y="296"/>
                      <a:pt x="9761" y="1"/>
                      <a:pt x="11610" y="259"/>
                    </a:cubicBezTo>
                    <a:close/>
                  </a:path>
                </a:pathLst>
              </a:custGeom>
              <a:solidFill>
                <a:srgbClr val="7780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27"/>
              <p:cNvSpPr/>
              <p:nvPr/>
            </p:nvSpPr>
            <p:spPr>
              <a:xfrm>
                <a:off x="4697180" y="3533506"/>
                <a:ext cx="1290712" cy="193005"/>
              </a:xfrm>
              <a:custGeom>
                <a:avLst/>
                <a:gdLst/>
                <a:ahLst/>
                <a:cxnLst/>
                <a:rect l="l" t="t" r="r" b="b"/>
                <a:pathLst>
                  <a:path w="9650" h="1443" extrusionOk="0">
                    <a:moveTo>
                      <a:pt x="9650" y="37"/>
                    </a:moveTo>
                    <a:cubicBezTo>
                      <a:pt x="7173" y="407"/>
                      <a:pt x="6064" y="1183"/>
                      <a:pt x="4918" y="1442"/>
                    </a:cubicBezTo>
                    <a:lnTo>
                      <a:pt x="0" y="1035"/>
                    </a:lnTo>
                    <a:cubicBezTo>
                      <a:pt x="962" y="555"/>
                      <a:pt x="2847" y="222"/>
                      <a:pt x="5361" y="0"/>
                    </a:cubicBezTo>
                    <a:cubicBezTo>
                      <a:pt x="6803" y="74"/>
                      <a:pt x="8208" y="111"/>
                      <a:pt x="9650" y="37"/>
                    </a:cubicBezTo>
                    <a:close/>
                  </a:path>
                </a:pathLst>
              </a:custGeom>
              <a:solidFill>
                <a:srgbClr val="353939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27"/>
              <p:cNvSpPr/>
              <p:nvPr/>
            </p:nvSpPr>
            <p:spPr>
              <a:xfrm>
                <a:off x="3777357" y="4057686"/>
                <a:ext cx="1903967" cy="400589"/>
              </a:xfrm>
              <a:custGeom>
                <a:avLst/>
                <a:gdLst/>
                <a:ahLst/>
                <a:cxnLst/>
                <a:rect l="l" t="t" r="r" b="b"/>
                <a:pathLst>
                  <a:path w="14235" h="2995" extrusionOk="0">
                    <a:moveTo>
                      <a:pt x="1" y="1257"/>
                    </a:moveTo>
                    <a:cubicBezTo>
                      <a:pt x="3920" y="0"/>
                      <a:pt x="10575" y="0"/>
                      <a:pt x="14235" y="1442"/>
                    </a:cubicBezTo>
                    <a:cubicBezTo>
                      <a:pt x="10944" y="2995"/>
                      <a:pt x="2515" y="2514"/>
                      <a:pt x="1" y="125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27"/>
              <p:cNvSpPr/>
              <p:nvPr/>
            </p:nvSpPr>
            <p:spPr>
              <a:xfrm>
                <a:off x="4093952" y="4062634"/>
                <a:ext cx="1587375" cy="341336"/>
              </a:xfrm>
              <a:custGeom>
                <a:avLst/>
                <a:gdLst/>
                <a:ahLst/>
                <a:cxnLst/>
                <a:rect l="l" t="t" r="r" b="b"/>
                <a:pathLst>
                  <a:path w="11868" h="2552" extrusionOk="0">
                    <a:moveTo>
                      <a:pt x="0" y="666"/>
                    </a:moveTo>
                    <a:cubicBezTo>
                      <a:pt x="3882" y="0"/>
                      <a:pt x="8873" y="185"/>
                      <a:pt x="11868" y="1405"/>
                    </a:cubicBezTo>
                    <a:cubicBezTo>
                      <a:pt x="9797" y="2403"/>
                      <a:pt x="5620" y="2551"/>
                      <a:pt x="2218" y="2218"/>
                    </a:cubicBezTo>
                    <a:cubicBezTo>
                      <a:pt x="1701" y="1442"/>
                      <a:pt x="924" y="887"/>
                      <a:pt x="0" y="66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27"/>
              <p:cNvSpPr/>
              <p:nvPr/>
            </p:nvSpPr>
            <p:spPr>
              <a:xfrm>
                <a:off x="4499358" y="3632350"/>
                <a:ext cx="1028690" cy="371029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2774" extrusionOk="0">
                    <a:moveTo>
                      <a:pt x="481" y="75"/>
                    </a:moveTo>
                    <a:cubicBezTo>
                      <a:pt x="2736" y="1"/>
                      <a:pt x="4992" y="186"/>
                      <a:pt x="7210" y="592"/>
                    </a:cubicBezTo>
                    <a:cubicBezTo>
                      <a:pt x="7469" y="629"/>
                      <a:pt x="7654" y="814"/>
                      <a:pt x="7691" y="1073"/>
                    </a:cubicBezTo>
                    <a:lnTo>
                      <a:pt x="7691" y="1812"/>
                    </a:lnTo>
                    <a:cubicBezTo>
                      <a:pt x="7691" y="2034"/>
                      <a:pt x="7469" y="2256"/>
                      <a:pt x="7210" y="2256"/>
                    </a:cubicBezTo>
                    <a:cubicBezTo>
                      <a:pt x="4992" y="2626"/>
                      <a:pt x="2736" y="2774"/>
                      <a:pt x="481" y="2663"/>
                    </a:cubicBezTo>
                    <a:cubicBezTo>
                      <a:pt x="222" y="2663"/>
                      <a:pt x="1" y="2441"/>
                      <a:pt x="1" y="2182"/>
                    </a:cubicBezTo>
                    <a:lnTo>
                      <a:pt x="1" y="518"/>
                    </a:lnTo>
                    <a:cubicBezTo>
                      <a:pt x="1" y="260"/>
                      <a:pt x="222" y="75"/>
                      <a:pt x="481" y="7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27"/>
              <p:cNvSpPr/>
              <p:nvPr/>
            </p:nvSpPr>
            <p:spPr>
              <a:xfrm>
                <a:off x="4919746" y="3647196"/>
                <a:ext cx="603358" cy="331439"/>
              </a:xfrm>
              <a:custGeom>
                <a:avLst/>
                <a:gdLst/>
                <a:ahLst/>
                <a:cxnLst/>
                <a:rect l="l" t="t" r="r" b="b"/>
                <a:pathLst>
                  <a:path w="4511" h="2478" extrusionOk="0">
                    <a:moveTo>
                      <a:pt x="0" y="1"/>
                    </a:moveTo>
                    <a:cubicBezTo>
                      <a:pt x="1368" y="75"/>
                      <a:pt x="2699" y="259"/>
                      <a:pt x="4067" y="481"/>
                    </a:cubicBezTo>
                    <a:cubicBezTo>
                      <a:pt x="4326" y="518"/>
                      <a:pt x="4511" y="703"/>
                      <a:pt x="4511" y="962"/>
                    </a:cubicBezTo>
                    <a:lnTo>
                      <a:pt x="4511" y="1701"/>
                    </a:lnTo>
                    <a:cubicBezTo>
                      <a:pt x="4511" y="1923"/>
                      <a:pt x="4326" y="2145"/>
                      <a:pt x="4067" y="2145"/>
                    </a:cubicBezTo>
                    <a:cubicBezTo>
                      <a:pt x="3180" y="2293"/>
                      <a:pt x="2255" y="2404"/>
                      <a:pt x="1331" y="2478"/>
                    </a:cubicBezTo>
                    <a:close/>
                  </a:path>
                </a:pathLst>
              </a:custGeom>
              <a:solidFill>
                <a:srgbClr val="7780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27"/>
              <p:cNvSpPr/>
              <p:nvPr/>
            </p:nvSpPr>
            <p:spPr>
              <a:xfrm>
                <a:off x="4578540" y="3676890"/>
                <a:ext cx="944560" cy="321541"/>
              </a:xfrm>
              <a:custGeom>
                <a:avLst/>
                <a:gdLst/>
                <a:ahLst/>
                <a:cxnLst/>
                <a:rect l="l" t="t" r="r" b="b"/>
                <a:pathLst>
                  <a:path w="7062" h="2404" extrusionOk="0">
                    <a:moveTo>
                      <a:pt x="7025" y="555"/>
                    </a:moveTo>
                    <a:cubicBezTo>
                      <a:pt x="7062" y="592"/>
                      <a:pt x="7062" y="666"/>
                      <a:pt x="7062" y="703"/>
                    </a:cubicBezTo>
                    <a:lnTo>
                      <a:pt x="7062" y="1442"/>
                    </a:lnTo>
                    <a:cubicBezTo>
                      <a:pt x="7062" y="1701"/>
                      <a:pt x="6877" y="1923"/>
                      <a:pt x="6618" y="1923"/>
                    </a:cubicBezTo>
                    <a:cubicBezTo>
                      <a:pt x="4437" y="2256"/>
                      <a:pt x="2218" y="2404"/>
                      <a:pt x="37" y="2330"/>
                    </a:cubicBezTo>
                    <a:cubicBezTo>
                      <a:pt x="0" y="2256"/>
                      <a:pt x="0" y="2219"/>
                      <a:pt x="37" y="2182"/>
                    </a:cubicBezTo>
                    <a:lnTo>
                      <a:pt x="37" y="481"/>
                    </a:lnTo>
                    <a:cubicBezTo>
                      <a:pt x="37" y="222"/>
                      <a:pt x="222" y="37"/>
                      <a:pt x="481" y="37"/>
                    </a:cubicBezTo>
                    <a:cubicBezTo>
                      <a:pt x="2699" y="0"/>
                      <a:pt x="4880" y="148"/>
                      <a:pt x="7025" y="55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27"/>
              <p:cNvSpPr/>
              <p:nvPr/>
            </p:nvSpPr>
            <p:spPr>
              <a:xfrm>
                <a:off x="4578540" y="3627401"/>
                <a:ext cx="944560" cy="316592"/>
              </a:xfrm>
              <a:custGeom>
                <a:avLst/>
                <a:gdLst/>
                <a:ahLst/>
                <a:cxnLst/>
                <a:rect l="l" t="t" r="r" b="b"/>
                <a:pathLst>
                  <a:path w="7062" h="2367" extrusionOk="0">
                    <a:moveTo>
                      <a:pt x="7025" y="925"/>
                    </a:moveTo>
                    <a:cubicBezTo>
                      <a:pt x="7062" y="962"/>
                      <a:pt x="7062" y="1036"/>
                      <a:pt x="7062" y="1073"/>
                    </a:cubicBez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lnTo>
                      <a:pt x="7062" y="1073"/>
                    </a:lnTo>
                    <a:cubicBezTo>
                      <a:pt x="7062" y="1332"/>
                      <a:pt x="7025" y="1775"/>
                      <a:pt x="6803" y="1812"/>
                    </a:cubicBezTo>
                    <a:cubicBezTo>
                      <a:pt x="4548" y="2219"/>
                      <a:pt x="2292" y="2367"/>
                      <a:pt x="0" y="2293"/>
                    </a:cubicBezTo>
                    <a:lnTo>
                      <a:pt x="0" y="481"/>
                    </a:lnTo>
                    <a:cubicBezTo>
                      <a:pt x="0" y="223"/>
                      <a:pt x="222" y="1"/>
                      <a:pt x="481" y="1"/>
                    </a:cubicBezTo>
                    <a:cubicBezTo>
                      <a:pt x="2699" y="75"/>
                      <a:pt x="4880" y="407"/>
                      <a:pt x="7025" y="925"/>
                    </a:cubicBezTo>
                    <a:close/>
                  </a:path>
                </a:pathLst>
              </a:custGeom>
              <a:solidFill>
                <a:srgbClr val="7780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27"/>
              <p:cNvSpPr/>
              <p:nvPr/>
            </p:nvSpPr>
            <p:spPr>
              <a:xfrm>
                <a:off x="4939541" y="3632350"/>
                <a:ext cx="583562" cy="267237"/>
              </a:xfrm>
              <a:custGeom>
                <a:avLst/>
                <a:gdLst/>
                <a:ahLst/>
                <a:cxnLst/>
                <a:rect l="l" t="t" r="r" b="b"/>
                <a:pathLst>
                  <a:path w="4363" h="1998" extrusionOk="0">
                    <a:moveTo>
                      <a:pt x="4326" y="888"/>
                    </a:moveTo>
                    <a:cubicBezTo>
                      <a:pt x="4363" y="925"/>
                      <a:pt x="4363" y="999"/>
                      <a:pt x="4363" y="1036"/>
                    </a:cubicBez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lnTo>
                      <a:pt x="4363" y="1036"/>
                    </a:lnTo>
                    <a:cubicBezTo>
                      <a:pt x="4363" y="1295"/>
                      <a:pt x="4252" y="1590"/>
                      <a:pt x="3993" y="1664"/>
                    </a:cubicBezTo>
                    <a:cubicBezTo>
                      <a:pt x="3069" y="1812"/>
                      <a:pt x="2107" y="1923"/>
                      <a:pt x="1109" y="1997"/>
                    </a:cubicBezTo>
                    <a:lnTo>
                      <a:pt x="0" y="1"/>
                    </a:lnTo>
                    <a:cubicBezTo>
                      <a:pt x="1479" y="186"/>
                      <a:pt x="2921" y="481"/>
                      <a:pt x="4326" y="888"/>
                    </a:cubicBezTo>
                    <a:close/>
                  </a:path>
                </a:pathLst>
              </a:custGeom>
              <a:solidFill>
                <a:srgbClr val="F2EEE0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27"/>
              <p:cNvSpPr/>
              <p:nvPr/>
            </p:nvSpPr>
            <p:spPr>
              <a:xfrm>
                <a:off x="5419181" y="3706583"/>
                <a:ext cx="108875" cy="237411"/>
              </a:xfrm>
              <a:custGeom>
                <a:avLst/>
                <a:gdLst/>
                <a:ahLst/>
                <a:cxnLst/>
                <a:rect l="l" t="t" r="r" b="b"/>
                <a:pathLst>
                  <a:path w="814" h="1775" extrusionOk="0">
                    <a:moveTo>
                      <a:pt x="0" y="0"/>
                    </a:moveTo>
                    <a:lnTo>
                      <a:pt x="333" y="37"/>
                    </a:lnTo>
                    <a:cubicBezTo>
                      <a:pt x="592" y="74"/>
                      <a:pt x="777" y="259"/>
                      <a:pt x="814" y="518"/>
                    </a:cubicBezTo>
                    <a:lnTo>
                      <a:pt x="814" y="1257"/>
                    </a:lnTo>
                    <a:cubicBezTo>
                      <a:pt x="814" y="1479"/>
                      <a:pt x="592" y="1701"/>
                      <a:pt x="333" y="1701"/>
                    </a:cubicBezTo>
                    <a:lnTo>
                      <a:pt x="0" y="17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27"/>
              <p:cNvSpPr/>
              <p:nvPr/>
            </p:nvSpPr>
            <p:spPr>
              <a:xfrm>
                <a:off x="5419181" y="3731327"/>
                <a:ext cx="103926" cy="178158"/>
              </a:xfrm>
              <a:custGeom>
                <a:avLst/>
                <a:gdLst/>
                <a:ahLst/>
                <a:cxnLst/>
                <a:rect l="l" t="t" r="r" b="b"/>
                <a:pathLst>
                  <a:path w="777" h="1332" extrusionOk="0">
                    <a:moveTo>
                      <a:pt x="777" y="148"/>
                    </a:moveTo>
                    <a:cubicBezTo>
                      <a:pt x="777" y="185"/>
                      <a:pt x="777" y="259"/>
                      <a:pt x="777" y="296"/>
                    </a:cubicBezTo>
                    <a:lnTo>
                      <a:pt x="777" y="1035"/>
                    </a:lnTo>
                    <a:cubicBezTo>
                      <a:pt x="777" y="1109"/>
                      <a:pt x="777" y="1146"/>
                      <a:pt x="777" y="1220"/>
                    </a:cubicBezTo>
                    <a:cubicBezTo>
                      <a:pt x="629" y="1257"/>
                      <a:pt x="481" y="1294"/>
                      <a:pt x="333" y="1331"/>
                    </a:cubicBezTo>
                    <a:lnTo>
                      <a:pt x="0" y="1331"/>
                    </a:lnTo>
                    <a:lnTo>
                      <a:pt x="0" y="0"/>
                    </a:lnTo>
                    <a:lnTo>
                      <a:pt x="333" y="37"/>
                    </a:lnTo>
                    <a:cubicBezTo>
                      <a:pt x="481" y="37"/>
                      <a:pt x="629" y="74"/>
                      <a:pt x="777" y="1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27"/>
              <p:cNvSpPr/>
              <p:nvPr/>
            </p:nvSpPr>
            <p:spPr>
              <a:xfrm>
                <a:off x="5419181" y="3765836"/>
                <a:ext cx="103926" cy="64469"/>
              </a:xfrm>
              <a:custGeom>
                <a:avLst/>
                <a:gdLst/>
                <a:ahLst/>
                <a:cxnLst/>
                <a:rect l="l" t="t" r="r" b="b"/>
                <a:pathLst>
                  <a:path w="777" h="482" extrusionOk="0">
                    <a:moveTo>
                      <a:pt x="777" y="38"/>
                    </a:moveTo>
                    <a:lnTo>
                      <a:pt x="777" y="445"/>
                    </a:lnTo>
                    <a:cubicBezTo>
                      <a:pt x="666" y="445"/>
                      <a:pt x="481" y="445"/>
                      <a:pt x="296" y="482"/>
                    </a:cubicBezTo>
                    <a:lnTo>
                      <a:pt x="0" y="482"/>
                    </a:lnTo>
                    <a:lnTo>
                      <a:pt x="0" y="1"/>
                    </a:lnTo>
                    <a:lnTo>
                      <a:pt x="296" y="1"/>
                    </a:lnTo>
                    <a:cubicBezTo>
                      <a:pt x="481" y="1"/>
                      <a:pt x="629" y="1"/>
                      <a:pt x="777" y="38"/>
                    </a:cubicBezTo>
                    <a:close/>
                  </a:path>
                </a:pathLst>
              </a:custGeom>
              <a:solidFill>
                <a:srgbClr val="D6CEC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27"/>
              <p:cNvSpPr/>
              <p:nvPr/>
            </p:nvSpPr>
            <p:spPr>
              <a:xfrm>
                <a:off x="7644438" y="2168686"/>
                <a:ext cx="548920" cy="801177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5990" extrusionOk="0">
                    <a:moveTo>
                      <a:pt x="3327" y="5990"/>
                    </a:moveTo>
                    <a:lnTo>
                      <a:pt x="0" y="0"/>
                    </a:lnTo>
                    <a:lnTo>
                      <a:pt x="3364" y="74"/>
                    </a:lnTo>
                    <a:lnTo>
                      <a:pt x="4104" y="111"/>
                    </a:lnTo>
                    <a:close/>
                  </a:path>
                </a:pathLst>
              </a:custGeom>
              <a:solidFill>
                <a:srgbClr val="353939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2" name="Google Shape;3912;p27"/>
              <p:cNvSpPr/>
              <p:nvPr/>
            </p:nvSpPr>
            <p:spPr>
              <a:xfrm>
                <a:off x="7614745" y="2119197"/>
                <a:ext cx="816024" cy="104059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778" extrusionOk="0">
                    <a:moveTo>
                      <a:pt x="998" y="1"/>
                    </a:moveTo>
                    <a:cubicBezTo>
                      <a:pt x="2736" y="1"/>
                      <a:pt x="6100" y="333"/>
                      <a:pt x="6100" y="777"/>
                    </a:cubicBezTo>
                    <a:lnTo>
                      <a:pt x="998" y="777"/>
                    </a:lnTo>
                    <a:cubicBezTo>
                      <a:pt x="0" y="777"/>
                      <a:pt x="37" y="1"/>
                      <a:pt x="9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27"/>
              <p:cNvSpPr/>
              <p:nvPr/>
            </p:nvSpPr>
            <p:spPr>
              <a:xfrm>
                <a:off x="7758129" y="2163737"/>
                <a:ext cx="672641" cy="54571"/>
              </a:xfrm>
              <a:custGeom>
                <a:avLst/>
                <a:gdLst/>
                <a:ahLst/>
                <a:cxnLst/>
                <a:rect l="l" t="t" r="r" b="b"/>
                <a:pathLst>
                  <a:path w="5029" h="408" extrusionOk="0">
                    <a:moveTo>
                      <a:pt x="5028" y="407"/>
                    </a:moveTo>
                    <a:lnTo>
                      <a:pt x="5028" y="407"/>
                    </a:lnTo>
                    <a:lnTo>
                      <a:pt x="37" y="407"/>
                    </a:lnTo>
                    <a:cubicBezTo>
                      <a:pt x="0" y="222"/>
                      <a:pt x="259" y="0"/>
                      <a:pt x="777" y="0"/>
                    </a:cubicBezTo>
                    <a:cubicBezTo>
                      <a:pt x="2182" y="37"/>
                      <a:pt x="3623" y="148"/>
                      <a:pt x="5028" y="40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27"/>
              <p:cNvSpPr/>
              <p:nvPr/>
            </p:nvSpPr>
            <p:spPr>
              <a:xfrm>
                <a:off x="3099896" y="3558250"/>
                <a:ext cx="113957" cy="257206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923" extrusionOk="0">
                    <a:moveTo>
                      <a:pt x="1" y="0"/>
                    </a:moveTo>
                    <a:lnTo>
                      <a:pt x="1" y="259"/>
                    </a:lnTo>
                    <a:lnTo>
                      <a:pt x="556" y="259"/>
                    </a:lnTo>
                    <a:cubicBezTo>
                      <a:pt x="556" y="259"/>
                      <a:pt x="556" y="296"/>
                      <a:pt x="556" y="296"/>
                    </a:cubicBezTo>
                    <a:cubicBezTo>
                      <a:pt x="519" y="370"/>
                      <a:pt x="519" y="407"/>
                      <a:pt x="482" y="444"/>
                    </a:cubicBezTo>
                    <a:lnTo>
                      <a:pt x="408" y="740"/>
                    </a:lnTo>
                    <a:cubicBezTo>
                      <a:pt x="334" y="850"/>
                      <a:pt x="297" y="1035"/>
                      <a:pt x="260" y="1220"/>
                    </a:cubicBezTo>
                    <a:cubicBezTo>
                      <a:pt x="186" y="1442"/>
                      <a:pt x="149" y="1701"/>
                      <a:pt x="112" y="1923"/>
                    </a:cubicBezTo>
                    <a:lnTo>
                      <a:pt x="445" y="1923"/>
                    </a:lnTo>
                    <a:cubicBezTo>
                      <a:pt x="482" y="1442"/>
                      <a:pt x="592" y="998"/>
                      <a:pt x="740" y="555"/>
                    </a:cubicBezTo>
                    <a:cubicBezTo>
                      <a:pt x="777" y="481"/>
                      <a:pt x="814" y="407"/>
                      <a:pt x="814" y="333"/>
                    </a:cubicBezTo>
                    <a:cubicBezTo>
                      <a:pt x="851" y="296"/>
                      <a:pt x="851" y="259"/>
                      <a:pt x="851" y="222"/>
                    </a:cubicBezTo>
                    <a:lnTo>
                      <a:pt x="8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27"/>
              <p:cNvSpPr/>
              <p:nvPr/>
            </p:nvSpPr>
            <p:spPr>
              <a:xfrm>
                <a:off x="3228566" y="3558250"/>
                <a:ext cx="74233" cy="257206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923" extrusionOk="0">
                    <a:moveTo>
                      <a:pt x="333" y="0"/>
                    </a:moveTo>
                    <a:cubicBezTo>
                      <a:pt x="296" y="74"/>
                      <a:pt x="259" y="111"/>
                      <a:pt x="185" y="148"/>
                    </a:cubicBezTo>
                    <a:cubicBezTo>
                      <a:pt x="148" y="222"/>
                      <a:pt x="74" y="222"/>
                      <a:pt x="0" y="259"/>
                    </a:cubicBezTo>
                    <a:lnTo>
                      <a:pt x="0" y="444"/>
                    </a:lnTo>
                    <a:lnTo>
                      <a:pt x="148" y="444"/>
                    </a:lnTo>
                    <a:cubicBezTo>
                      <a:pt x="185" y="407"/>
                      <a:pt x="222" y="407"/>
                      <a:pt x="259" y="370"/>
                    </a:cubicBezTo>
                    <a:lnTo>
                      <a:pt x="259" y="1923"/>
                    </a:lnTo>
                    <a:lnTo>
                      <a:pt x="555" y="1923"/>
                    </a:lnTo>
                    <a:lnTo>
                      <a:pt x="55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6" name="Google Shape;3916;p27"/>
              <p:cNvSpPr/>
              <p:nvPr/>
            </p:nvSpPr>
            <p:spPr>
              <a:xfrm>
                <a:off x="3342257" y="3558250"/>
                <a:ext cx="98977" cy="26215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960" extrusionOk="0">
                    <a:moveTo>
                      <a:pt x="1" y="0"/>
                    </a:moveTo>
                    <a:lnTo>
                      <a:pt x="1" y="998"/>
                    </a:lnTo>
                    <a:lnTo>
                      <a:pt x="259" y="998"/>
                    </a:lnTo>
                    <a:cubicBezTo>
                      <a:pt x="259" y="850"/>
                      <a:pt x="296" y="777"/>
                      <a:pt x="370" y="777"/>
                    </a:cubicBezTo>
                    <a:cubicBezTo>
                      <a:pt x="407" y="777"/>
                      <a:pt x="444" y="814"/>
                      <a:pt x="444" y="850"/>
                    </a:cubicBezTo>
                    <a:cubicBezTo>
                      <a:pt x="481" y="887"/>
                      <a:pt x="481" y="961"/>
                      <a:pt x="481" y="998"/>
                    </a:cubicBezTo>
                    <a:lnTo>
                      <a:pt x="481" y="1479"/>
                    </a:lnTo>
                    <a:cubicBezTo>
                      <a:pt x="481" y="1627"/>
                      <a:pt x="444" y="1664"/>
                      <a:pt x="370" y="1664"/>
                    </a:cubicBezTo>
                    <a:cubicBezTo>
                      <a:pt x="370" y="1682"/>
                      <a:pt x="361" y="1692"/>
                      <a:pt x="352" y="1692"/>
                    </a:cubicBezTo>
                    <a:cubicBezTo>
                      <a:pt x="342" y="1692"/>
                      <a:pt x="333" y="1682"/>
                      <a:pt x="333" y="1664"/>
                    </a:cubicBezTo>
                    <a:cubicBezTo>
                      <a:pt x="259" y="1664"/>
                      <a:pt x="259" y="1590"/>
                      <a:pt x="259" y="1516"/>
                    </a:cubicBezTo>
                    <a:lnTo>
                      <a:pt x="259" y="1294"/>
                    </a:lnTo>
                    <a:lnTo>
                      <a:pt x="1" y="1294"/>
                    </a:lnTo>
                    <a:lnTo>
                      <a:pt x="1" y="1553"/>
                    </a:lnTo>
                    <a:cubicBezTo>
                      <a:pt x="1" y="1812"/>
                      <a:pt x="111" y="1960"/>
                      <a:pt x="370" y="1960"/>
                    </a:cubicBezTo>
                    <a:cubicBezTo>
                      <a:pt x="481" y="1960"/>
                      <a:pt x="592" y="1923"/>
                      <a:pt x="666" y="1812"/>
                    </a:cubicBezTo>
                    <a:cubicBezTo>
                      <a:pt x="703" y="1775"/>
                      <a:pt x="740" y="1701"/>
                      <a:pt x="740" y="1627"/>
                    </a:cubicBezTo>
                    <a:cubicBezTo>
                      <a:pt x="740" y="1479"/>
                      <a:pt x="740" y="1331"/>
                      <a:pt x="740" y="1183"/>
                    </a:cubicBezTo>
                    <a:cubicBezTo>
                      <a:pt x="740" y="1035"/>
                      <a:pt x="703" y="850"/>
                      <a:pt x="666" y="703"/>
                    </a:cubicBezTo>
                    <a:cubicBezTo>
                      <a:pt x="629" y="629"/>
                      <a:pt x="518" y="555"/>
                      <a:pt x="444" y="555"/>
                    </a:cubicBezTo>
                    <a:cubicBezTo>
                      <a:pt x="407" y="555"/>
                      <a:pt x="370" y="555"/>
                      <a:pt x="333" y="592"/>
                    </a:cubicBezTo>
                    <a:cubicBezTo>
                      <a:pt x="296" y="592"/>
                      <a:pt x="259" y="629"/>
                      <a:pt x="259" y="666"/>
                    </a:cubicBezTo>
                    <a:lnTo>
                      <a:pt x="259" y="259"/>
                    </a:lnTo>
                    <a:lnTo>
                      <a:pt x="703" y="259"/>
                    </a:lnTo>
                    <a:lnTo>
                      <a:pt x="70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7" name="Google Shape;3917;p27"/>
              <p:cNvSpPr/>
              <p:nvPr/>
            </p:nvSpPr>
            <p:spPr>
              <a:xfrm>
                <a:off x="3114742" y="3612554"/>
                <a:ext cx="331439" cy="207851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554" extrusionOk="0">
                    <a:moveTo>
                      <a:pt x="334" y="1517"/>
                    </a:moveTo>
                    <a:lnTo>
                      <a:pt x="1" y="1517"/>
                    </a:lnTo>
                    <a:cubicBezTo>
                      <a:pt x="38" y="1295"/>
                      <a:pt x="75" y="1036"/>
                      <a:pt x="149" y="814"/>
                    </a:cubicBezTo>
                    <a:cubicBezTo>
                      <a:pt x="186" y="629"/>
                      <a:pt x="223" y="444"/>
                      <a:pt x="297" y="334"/>
                    </a:cubicBezTo>
                    <a:lnTo>
                      <a:pt x="371" y="112"/>
                    </a:lnTo>
                    <a:lnTo>
                      <a:pt x="666" y="75"/>
                    </a:lnTo>
                    <a:lnTo>
                      <a:pt x="629" y="149"/>
                    </a:lnTo>
                    <a:cubicBezTo>
                      <a:pt x="481" y="592"/>
                      <a:pt x="371" y="1036"/>
                      <a:pt x="334" y="1517"/>
                    </a:cubicBezTo>
                    <a:close/>
                    <a:moveTo>
                      <a:pt x="851" y="38"/>
                    </a:moveTo>
                    <a:close/>
                    <a:moveTo>
                      <a:pt x="1110" y="38"/>
                    </a:moveTo>
                    <a:lnTo>
                      <a:pt x="1406" y="1"/>
                    </a:lnTo>
                    <a:lnTo>
                      <a:pt x="1406" y="1517"/>
                    </a:lnTo>
                    <a:lnTo>
                      <a:pt x="1110" y="1517"/>
                    </a:lnTo>
                    <a:close/>
                    <a:moveTo>
                      <a:pt x="1702" y="1"/>
                    </a:moveTo>
                    <a:lnTo>
                      <a:pt x="1960" y="1"/>
                    </a:lnTo>
                    <a:lnTo>
                      <a:pt x="1960" y="260"/>
                    </a:lnTo>
                    <a:cubicBezTo>
                      <a:pt x="1997" y="223"/>
                      <a:pt x="1997" y="223"/>
                      <a:pt x="2034" y="186"/>
                    </a:cubicBezTo>
                    <a:cubicBezTo>
                      <a:pt x="2071" y="186"/>
                      <a:pt x="2108" y="149"/>
                      <a:pt x="2182" y="149"/>
                    </a:cubicBezTo>
                    <a:cubicBezTo>
                      <a:pt x="2256" y="149"/>
                      <a:pt x="2367" y="223"/>
                      <a:pt x="2404" y="297"/>
                    </a:cubicBezTo>
                    <a:cubicBezTo>
                      <a:pt x="2441" y="481"/>
                      <a:pt x="2478" y="629"/>
                      <a:pt x="2478" y="777"/>
                    </a:cubicBezTo>
                    <a:cubicBezTo>
                      <a:pt x="2478" y="925"/>
                      <a:pt x="2478" y="1073"/>
                      <a:pt x="2478" y="1221"/>
                    </a:cubicBezTo>
                    <a:cubicBezTo>
                      <a:pt x="2441" y="1295"/>
                      <a:pt x="2441" y="1369"/>
                      <a:pt x="2404" y="1443"/>
                    </a:cubicBezTo>
                    <a:cubicBezTo>
                      <a:pt x="2330" y="1517"/>
                      <a:pt x="2219" y="1554"/>
                      <a:pt x="2108" y="1554"/>
                    </a:cubicBezTo>
                    <a:cubicBezTo>
                      <a:pt x="1849" y="1554"/>
                      <a:pt x="1702" y="1406"/>
                      <a:pt x="1702" y="1147"/>
                    </a:cubicBezTo>
                    <a:lnTo>
                      <a:pt x="1702" y="925"/>
                    </a:lnTo>
                    <a:lnTo>
                      <a:pt x="1997" y="925"/>
                    </a:lnTo>
                    <a:lnTo>
                      <a:pt x="1997" y="1147"/>
                    </a:lnTo>
                    <a:cubicBezTo>
                      <a:pt x="1997" y="1221"/>
                      <a:pt x="1997" y="1258"/>
                      <a:pt x="2034" y="1295"/>
                    </a:cubicBezTo>
                    <a:cubicBezTo>
                      <a:pt x="2071" y="1295"/>
                      <a:pt x="2071" y="1295"/>
                      <a:pt x="2108" y="1295"/>
                    </a:cubicBezTo>
                    <a:lnTo>
                      <a:pt x="2108" y="1295"/>
                    </a:lnTo>
                    <a:cubicBezTo>
                      <a:pt x="2182" y="1295"/>
                      <a:pt x="2182" y="1221"/>
                      <a:pt x="2182" y="1110"/>
                    </a:cubicBezTo>
                    <a:lnTo>
                      <a:pt x="2182" y="629"/>
                    </a:lnTo>
                    <a:cubicBezTo>
                      <a:pt x="2182" y="555"/>
                      <a:pt x="2182" y="518"/>
                      <a:pt x="2182" y="444"/>
                    </a:cubicBezTo>
                    <a:cubicBezTo>
                      <a:pt x="2145" y="444"/>
                      <a:pt x="2108" y="408"/>
                      <a:pt x="2108" y="408"/>
                    </a:cubicBezTo>
                    <a:cubicBezTo>
                      <a:pt x="2034" y="408"/>
                      <a:pt x="1997" y="481"/>
                      <a:pt x="1997" y="592"/>
                    </a:cubicBezTo>
                    <a:lnTo>
                      <a:pt x="1738" y="59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8" name="Google Shape;3918;p27"/>
              <p:cNvSpPr/>
              <p:nvPr/>
            </p:nvSpPr>
            <p:spPr>
              <a:xfrm>
                <a:off x="3080234" y="3889557"/>
                <a:ext cx="187922" cy="336388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2515" extrusionOk="0">
                    <a:moveTo>
                      <a:pt x="1183" y="74"/>
                    </a:moveTo>
                    <a:cubicBezTo>
                      <a:pt x="1257" y="74"/>
                      <a:pt x="1294" y="111"/>
                      <a:pt x="1294" y="185"/>
                    </a:cubicBezTo>
                    <a:lnTo>
                      <a:pt x="1294" y="2292"/>
                    </a:lnTo>
                    <a:cubicBezTo>
                      <a:pt x="1294" y="2366"/>
                      <a:pt x="1257" y="2403"/>
                      <a:pt x="1183" y="2403"/>
                    </a:cubicBezTo>
                    <a:lnTo>
                      <a:pt x="185" y="2403"/>
                    </a:lnTo>
                    <a:cubicBezTo>
                      <a:pt x="111" y="2403"/>
                      <a:pt x="74" y="2366"/>
                      <a:pt x="74" y="2292"/>
                    </a:cubicBezTo>
                    <a:lnTo>
                      <a:pt x="74" y="185"/>
                    </a:lnTo>
                    <a:cubicBezTo>
                      <a:pt x="74" y="111"/>
                      <a:pt x="111" y="74"/>
                      <a:pt x="185" y="74"/>
                    </a:cubicBezTo>
                    <a:close/>
                    <a:moveTo>
                      <a:pt x="185" y="0"/>
                    </a:moveTo>
                    <a:cubicBezTo>
                      <a:pt x="74" y="0"/>
                      <a:pt x="0" y="74"/>
                      <a:pt x="0" y="185"/>
                    </a:cubicBezTo>
                    <a:lnTo>
                      <a:pt x="0" y="2292"/>
                    </a:lnTo>
                    <a:cubicBezTo>
                      <a:pt x="0" y="2403"/>
                      <a:pt x="74" y="2477"/>
                      <a:pt x="185" y="2514"/>
                    </a:cubicBezTo>
                    <a:lnTo>
                      <a:pt x="1183" y="2514"/>
                    </a:lnTo>
                    <a:cubicBezTo>
                      <a:pt x="1294" y="2477"/>
                      <a:pt x="1405" y="2403"/>
                      <a:pt x="1368" y="2292"/>
                    </a:cubicBezTo>
                    <a:lnTo>
                      <a:pt x="1368" y="185"/>
                    </a:lnTo>
                    <a:cubicBezTo>
                      <a:pt x="1405" y="74"/>
                      <a:pt x="1294" y="0"/>
                      <a:pt x="1183" y="0"/>
                    </a:cubicBezTo>
                    <a:close/>
                  </a:path>
                </a:pathLst>
              </a:custGeom>
              <a:solidFill>
                <a:srgbClr val="F2EEE0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27"/>
              <p:cNvSpPr/>
              <p:nvPr/>
            </p:nvSpPr>
            <p:spPr>
              <a:xfrm>
                <a:off x="3075285" y="3879660"/>
                <a:ext cx="187922" cy="336388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2515" extrusionOk="0">
                    <a:moveTo>
                      <a:pt x="1183" y="74"/>
                    </a:moveTo>
                    <a:cubicBezTo>
                      <a:pt x="1257" y="111"/>
                      <a:pt x="1294" y="148"/>
                      <a:pt x="1294" y="222"/>
                    </a:cubicBezTo>
                    <a:lnTo>
                      <a:pt x="1294" y="2329"/>
                    </a:lnTo>
                    <a:cubicBezTo>
                      <a:pt x="1294" y="2366"/>
                      <a:pt x="1257" y="2440"/>
                      <a:pt x="1183" y="2440"/>
                    </a:cubicBezTo>
                    <a:lnTo>
                      <a:pt x="185" y="2440"/>
                    </a:lnTo>
                    <a:cubicBezTo>
                      <a:pt x="111" y="2440"/>
                      <a:pt x="74" y="2366"/>
                      <a:pt x="74" y="2329"/>
                    </a:cubicBezTo>
                    <a:lnTo>
                      <a:pt x="74" y="222"/>
                    </a:lnTo>
                    <a:cubicBezTo>
                      <a:pt x="74" y="148"/>
                      <a:pt x="111" y="111"/>
                      <a:pt x="185" y="74"/>
                    </a:cubicBezTo>
                    <a:close/>
                    <a:moveTo>
                      <a:pt x="185" y="0"/>
                    </a:moveTo>
                    <a:cubicBezTo>
                      <a:pt x="74" y="0"/>
                      <a:pt x="0" y="111"/>
                      <a:pt x="0" y="222"/>
                    </a:cubicBezTo>
                    <a:lnTo>
                      <a:pt x="0" y="2329"/>
                    </a:lnTo>
                    <a:cubicBezTo>
                      <a:pt x="0" y="2440"/>
                      <a:pt x="74" y="2514"/>
                      <a:pt x="185" y="2514"/>
                    </a:cubicBezTo>
                    <a:lnTo>
                      <a:pt x="1183" y="2514"/>
                    </a:lnTo>
                    <a:cubicBezTo>
                      <a:pt x="1294" y="2514"/>
                      <a:pt x="1405" y="2440"/>
                      <a:pt x="1368" y="2329"/>
                    </a:cubicBezTo>
                    <a:lnTo>
                      <a:pt x="1368" y="222"/>
                    </a:lnTo>
                    <a:cubicBezTo>
                      <a:pt x="1405" y="111"/>
                      <a:pt x="1294" y="0"/>
                      <a:pt x="11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0" name="Google Shape;3920;p27"/>
              <p:cNvSpPr/>
              <p:nvPr/>
            </p:nvSpPr>
            <p:spPr>
              <a:xfrm>
                <a:off x="3134538" y="3938913"/>
                <a:ext cx="69418" cy="74366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56" extrusionOk="0">
                    <a:moveTo>
                      <a:pt x="260" y="555"/>
                    </a:moveTo>
                    <a:cubicBezTo>
                      <a:pt x="407" y="555"/>
                      <a:pt x="518" y="445"/>
                      <a:pt x="518" y="297"/>
                    </a:cubicBezTo>
                    <a:cubicBezTo>
                      <a:pt x="518" y="112"/>
                      <a:pt x="407" y="1"/>
                      <a:pt x="260" y="1"/>
                    </a:cubicBezTo>
                    <a:cubicBezTo>
                      <a:pt x="112" y="1"/>
                      <a:pt x="1" y="112"/>
                      <a:pt x="1" y="297"/>
                    </a:cubicBezTo>
                    <a:cubicBezTo>
                      <a:pt x="1" y="445"/>
                      <a:pt x="112" y="555"/>
                      <a:pt x="260" y="555"/>
                    </a:cubicBezTo>
                    <a:close/>
                  </a:path>
                </a:pathLst>
              </a:custGeom>
              <a:solidFill>
                <a:srgbClr val="8B92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1" name="Google Shape;3921;p27"/>
              <p:cNvSpPr/>
              <p:nvPr/>
            </p:nvSpPr>
            <p:spPr>
              <a:xfrm>
                <a:off x="3129589" y="3933964"/>
                <a:ext cx="74366" cy="74366"/>
              </a:xfrm>
              <a:custGeom>
                <a:avLst/>
                <a:gdLst/>
                <a:ahLst/>
                <a:cxnLst/>
                <a:rect l="l" t="t" r="r" b="b"/>
                <a:pathLst>
                  <a:path w="556" h="556" extrusionOk="0">
                    <a:moveTo>
                      <a:pt x="297" y="555"/>
                    </a:moveTo>
                    <a:cubicBezTo>
                      <a:pt x="444" y="555"/>
                      <a:pt x="555" y="445"/>
                      <a:pt x="555" y="297"/>
                    </a:cubicBezTo>
                    <a:cubicBezTo>
                      <a:pt x="555" y="149"/>
                      <a:pt x="444" y="1"/>
                      <a:pt x="297" y="1"/>
                    </a:cubicBezTo>
                    <a:cubicBezTo>
                      <a:pt x="149" y="1"/>
                      <a:pt x="1" y="149"/>
                      <a:pt x="1" y="297"/>
                    </a:cubicBezTo>
                    <a:cubicBezTo>
                      <a:pt x="1" y="445"/>
                      <a:pt x="149" y="555"/>
                      <a:pt x="297" y="5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27"/>
              <p:cNvSpPr/>
              <p:nvPr/>
            </p:nvSpPr>
            <p:spPr>
              <a:xfrm>
                <a:off x="3134538" y="3948810"/>
                <a:ext cx="69418" cy="74366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56" extrusionOk="0">
                    <a:moveTo>
                      <a:pt x="518" y="112"/>
                    </a:moveTo>
                    <a:cubicBezTo>
                      <a:pt x="518" y="112"/>
                      <a:pt x="518" y="149"/>
                      <a:pt x="518" y="186"/>
                    </a:cubicBezTo>
                    <a:cubicBezTo>
                      <a:pt x="481" y="444"/>
                      <a:pt x="186" y="555"/>
                      <a:pt x="38" y="371"/>
                    </a:cubicBezTo>
                    <a:cubicBezTo>
                      <a:pt x="1" y="334"/>
                      <a:pt x="1" y="297"/>
                      <a:pt x="38" y="260"/>
                    </a:cubicBezTo>
                    <a:cubicBezTo>
                      <a:pt x="38" y="112"/>
                      <a:pt x="149" y="1"/>
                      <a:pt x="297" y="1"/>
                    </a:cubicBezTo>
                    <a:cubicBezTo>
                      <a:pt x="370" y="1"/>
                      <a:pt x="444" y="38"/>
                      <a:pt x="518" y="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27"/>
              <p:cNvSpPr/>
              <p:nvPr/>
            </p:nvSpPr>
            <p:spPr>
              <a:xfrm>
                <a:off x="3520283" y="3676890"/>
                <a:ext cx="74366" cy="79181"/>
              </a:xfrm>
              <a:custGeom>
                <a:avLst/>
                <a:gdLst/>
                <a:ahLst/>
                <a:cxnLst/>
                <a:rect l="l" t="t" r="r" b="b"/>
                <a:pathLst>
                  <a:path w="556" h="592" extrusionOk="0">
                    <a:moveTo>
                      <a:pt x="296" y="592"/>
                    </a:moveTo>
                    <a:cubicBezTo>
                      <a:pt x="444" y="592"/>
                      <a:pt x="555" y="481"/>
                      <a:pt x="555" y="333"/>
                    </a:cubicBezTo>
                    <a:cubicBezTo>
                      <a:pt x="518" y="0"/>
                      <a:pt x="37" y="0"/>
                      <a:pt x="0" y="333"/>
                    </a:cubicBezTo>
                    <a:cubicBezTo>
                      <a:pt x="0" y="481"/>
                      <a:pt x="111" y="592"/>
                      <a:pt x="296" y="592"/>
                    </a:cubicBezTo>
                    <a:close/>
                  </a:path>
                </a:pathLst>
              </a:custGeom>
              <a:solidFill>
                <a:srgbClr val="8B92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27"/>
              <p:cNvSpPr/>
              <p:nvPr/>
            </p:nvSpPr>
            <p:spPr>
              <a:xfrm>
                <a:off x="3520283" y="3681838"/>
                <a:ext cx="74366" cy="69418"/>
              </a:xfrm>
              <a:custGeom>
                <a:avLst/>
                <a:gdLst/>
                <a:ahLst/>
                <a:cxnLst/>
                <a:rect l="l" t="t" r="r" b="b"/>
                <a:pathLst>
                  <a:path w="556" h="519" extrusionOk="0">
                    <a:moveTo>
                      <a:pt x="296" y="518"/>
                    </a:moveTo>
                    <a:cubicBezTo>
                      <a:pt x="444" y="518"/>
                      <a:pt x="555" y="407"/>
                      <a:pt x="555" y="259"/>
                    </a:cubicBezTo>
                    <a:cubicBezTo>
                      <a:pt x="555" y="111"/>
                      <a:pt x="444" y="0"/>
                      <a:pt x="296" y="0"/>
                    </a:cubicBezTo>
                    <a:cubicBezTo>
                      <a:pt x="111" y="0"/>
                      <a:pt x="0" y="111"/>
                      <a:pt x="0" y="259"/>
                    </a:cubicBezTo>
                    <a:cubicBezTo>
                      <a:pt x="0" y="407"/>
                      <a:pt x="111" y="518"/>
                      <a:pt x="296" y="5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27"/>
              <p:cNvSpPr/>
              <p:nvPr/>
            </p:nvSpPr>
            <p:spPr>
              <a:xfrm>
                <a:off x="3525232" y="3691736"/>
                <a:ext cx="64469" cy="59520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45" extrusionOk="0">
                    <a:moveTo>
                      <a:pt x="481" y="111"/>
                    </a:moveTo>
                    <a:cubicBezTo>
                      <a:pt x="481" y="148"/>
                      <a:pt x="481" y="148"/>
                      <a:pt x="481" y="185"/>
                    </a:cubicBezTo>
                    <a:cubicBezTo>
                      <a:pt x="481" y="333"/>
                      <a:pt x="370" y="444"/>
                      <a:pt x="222" y="444"/>
                    </a:cubicBezTo>
                    <a:cubicBezTo>
                      <a:pt x="148" y="444"/>
                      <a:pt x="37" y="407"/>
                      <a:pt x="0" y="370"/>
                    </a:cubicBezTo>
                    <a:cubicBezTo>
                      <a:pt x="0" y="333"/>
                      <a:pt x="0" y="296"/>
                      <a:pt x="0" y="259"/>
                    </a:cubicBezTo>
                    <a:cubicBezTo>
                      <a:pt x="0" y="111"/>
                      <a:pt x="111" y="0"/>
                      <a:pt x="259" y="0"/>
                    </a:cubicBezTo>
                    <a:cubicBezTo>
                      <a:pt x="370" y="0"/>
                      <a:pt x="444" y="37"/>
                      <a:pt x="481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27"/>
              <p:cNvSpPr/>
              <p:nvPr/>
            </p:nvSpPr>
            <p:spPr>
              <a:xfrm>
                <a:off x="5775233" y="3820273"/>
                <a:ext cx="183107" cy="336388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515" extrusionOk="0">
                    <a:moveTo>
                      <a:pt x="1183" y="75"/>
                    </a:moveTo>
                    <a:cubicBezTo>
                      <a:pt x="1257" y="75"/>
                      <a:pt x="1294" y="148"/>
                      <a:pt x="1294" y="222"/>
                    </a:cubicBezTo>
                    <a:lnTo>
                      <a:pt x="1294" y="2293"/>
                    </a:lnTo>
                    <a:cubicBezTo>
                      <a:pt x="1294" y="2367"/>
                      <a:pt x="1257" y="2441"/>
                      <a:pt x="1183" y="2441"/>
                    </a:cubicBezTo>
                    <a:lnTo>
                      <a:pt x="185" y="2441"/>
                    </a:lnTo>
                    <a:cubicBezTo>
                      <a:pt x="111" y="2404"/>
                      <a:pt x="74" y="2367"/>
                      <a:pt x="74" y="2293"/>
                    </a:cubicBezTo>
                    <a:lnTo>
                      <a:pt x="74" y="222"/>
                    </a:lnTo>
                    <a:cubicBezTo>
                      <a:pt x="74" y="148"/>
                      <a:pt x="111" y="75"/>
                      <a:pt x="185" y="75"/>
                    </a:cubicBezTo>
                    <a:close/>
                    <a:moveTo>
                      <a:pt x="185" y="1"/>
                    </a:moveTo>
                    <a:cubicBezTo>
                      <a:pt x="74" y="1"/>
                      <a:pt x="0" y="112"/>
                      <a:pt x="0" y="222"/>
                    </a:cubicBezTo>
                    <a:lnTo>
                      <a:pt x="0" y="2293"/>
                    </a:lnTo>
                    <a:cubicBezTo>
                      <a:pt x="0" y="2404"/>
                      <a:pt x="74" y="2515"/>
                      <a:pt x="185" y="2515"/>
                    </a:cubicBezTo>
                    <a:lnTo>
                      <a:pt x="1183" y="2515"/>
                    </a:lnTo>
                    <a:cubicBezTo>
                      <a:pt x="1294" y="2515"/>
                      <a:pt x="1368" y="2404"/>
                      <a:pt x="1368" y="2293"/>
                    </a:cubicBezTo>
                    <a:lnTo>
                      <a:pt x="1368" y="222"/>
                    </a:lnTo>
                    <a:cubicBezTo>
                      <a:pt x="1368" y="112"/>
                      <a:pt x="1294" y="1"/>
                      <a:pt x="1183" y="1"/>
                    </a:cubicBezTo>
                    <a:close/>
                  </a:path>
                </a:pathLst>
              </a:custGeom>
              <a:solidFill>
                <a:srgbClr val="F2EEE0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27"/>
              <p:cNvSpPr/>
              <p:nvPr/>
            </p:nvSpPr>
            <p:spPr>
              <a:xfrm>
                <a:off x="5770284" y="3815324"/>
                <a:ext cx="183107" cy="336388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515" extrusionOk="0">
                    <a:moveTo>
                      <a:pt x="1183" y="75"/>
                    </a:moveTo>
                    <a:cubicBezTo>
                      <a:pt x="1257" y="75"/>
                      <a:pt x="1294" y="112"/>
                      <a:pt x="1294" y="185"/>
                    </a:cubicBezTo>
                    <a:lnTo>
                      <a:pt x="1294" y="2293"/>
                    </a:lnTo>
                    <a:cubicBezTo>
                      <a:pt x="1294" y="2367"/>
                      <a:pt x="1257" y="2441"/>
                      <a:pt x="1183" y="2441"/>
                    </a:cubicBezTo>
                    <a:lnTo>
                      <a:pt x="185" y="2441"/>
                    </a:lnTo>
                    <a:cubicBezTo>
                      <a:pt x="111" y="2441"/>
                      <a:pt x="74" y="2367"/>
                      <a:pt x="74" y="2293"/>
                    </a:cubicBezTo>
                    <a:lnTo>
                      <a:pt x="74" y="185"/>
                    </a:lnTo>
                    <a:cubicBezTo>
                      <a:pt x="74" y="112"/>
                      <a:pt x="111" y="75"/>
                      <a:pt x="185" y="75"/>
                    </a:cubicBezTo>
                    <a:close/>
                    <a:moveTo>
                      <a:pt x="185" y="1"/>
                    </a:moveTo>
                    <a:cubicBezTo>
                      <a:pt x="74" y="1"/>
                      <a:pt x="0" y="75"/>
                      <a:pt x="0" y="185"/>
                    </a:cubicBezTo>
                    <a:lnTo>
                      <a:pt x="0" y="2293"/>
                    </a:lnTo>
                    <a:cubicBezTo>
                      <a:pt x="0" y="2404"/>
                      <a:pt x="74" y="2478"/>
                      <a:pt x="185" y="2515"/>
                    </a:cubicBezTo>
                    <a:lnTo>
                      <a:pt x="1183" y="2515"/>
                    </a:lnTo>
                    <a:cubicBezTo>
                      <a:pt x="1294" y="2478"/>
                      <a:pt x="1368" y="2404"/>
                      <a:pt x="1368" y="2293"/>
                    </a:cubicBezTo>
                    <a:lnTo>
                      <a:pt x="1368" y="185"/>
                    </a:lnTo>
                    <a:cubicBezTo>
                      <a:pt x="1368" y="75"/>
                      <a:pt x="1294" y="1"/>
                      <a:pt x="11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27"/>
              <p:cNvSpPr/>
              <p:nvPr/>
            </p:nvSpPr>
            <p:spPr>
              <a:xfrm>
                <a:off x="5824588" y="3849966"/>
                <a:ext cx="99111" cy="98977"/>
              </a:xfrm>
              <a:custGeom>
                <a:avLst/>
                <a:gdLst/>
                <a:ahLst/>
                <a:cxnLst/>
                <a:rect l="l" t="t" r="r" b="b"/>
                <a:pathLst>
                  <a:path w="741" h="740" extrusionOk="0">
                    <a:moveTo>
                      <a:pt x="297" y="703"/>
                    </a:moveTo>
                    <a:cubicBezTo>
                      <a:pt x="740" y="740"/>
                      <a:pt x="1" y="0"/>
                      <a:pt x="38" y="444"/>
                    </a:cubicBezTo>
                    <a:cubicBezTo>
                      <a:pt x="38" y="592"/>
                      <a:pt x="149" y="703"/>
                      <a:pt x="297" y="703"/>
                    </a:cubicBezTo>
                    <a:close/>
                  </a:path>
                </a:pathLst>
              </a:custGeom>
              <a:solidFill>
                <a:srgbClr val="8B92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27"/>
              <p:cNvSpPr/>
              <p:nvPr/>
            </p:nvSpPr>
            <p:spPr>
              <a:xfrm>
                <a:off x="5824588" y="3845018"/>
                <a:ext cx="94162" cy="9897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740" extrusionOk="0">
                    <a:moveTo>
                      <a:pt x="260" y="740"/>
                    </a:moveTo>
                    <a:cubicBezTo>
                      <a:pt x="703" y="740"/>
                      <a:pt x="1" y="0"/>
                      <a:pt x="1" y="444"/>
                    </a:cubicBezTo>
                    <a:cubicBezTo>
                      <a:pt x="1" y="592"/>
                      <a:pt x="112" y="740"/>
                      <a:pt x="260" y="7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27"/>
              <p:cNvSpPr/>
              <p:nvPr/>
            </p:nvSpPr>
            <p:spPr>
              <a:xfrm>
                <a:off x="5829537" y="3879660"/>
                <a:ext cx="69418" cy="74233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55" extrusionOk="0">
                    <a:moveTo>
                      <a:pt x="481" y="111"/>
                    </a:moveTo>
                    <a:cubicBezTo>
                      <a:pt x="518" y="148"/>
                      <a:pt x="518" y="185"/>
                      <a:pt x="481" y="185"/>
                    </a:cubicBezTo>
                    <a:cubicBezTo>
                      <a:pt x="518" y="444"/>
                      <a:pt x="186" y="555"/>
                      <a:pt x="1" y="370"/>
                    </a:cubicBezTo>
                    <a:cubicBezTo>
                      <a:pt x="1" y="333"/>
                      <a:pt x="1" y="296"/>
                      <a:pt x="1" y="296"/>
                    </a:cubicBezTo>
                    <a:cubicBezTo>
                      <a:pt x="1" y="148"/>
                      <a:pt x="149" y="0"/>
                      <a:pt x="297" y="0"/>
                    </a:cubicBezTo>
                    <a:cubicBezTo>
                      <a:pt x="370" y="0"/>
                      <a:pt x="444" y="37"/>
                      <a:pt x="481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27"/>
              <p:cNvSpPr/>
              <p:nvPr/>
            </p:nvSpPr>
            <p:spPr>
              <a:xfrm>
                <a:off x="7861921" y="2944991"/>
                <a:ext cx="227647" cy="10031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75" extrusionOk="0">
                    <a:moveTo>
                      <a:pt x="1" y="1"/>
                    </a:moveTo>
                    <a:lnTo>
                      <a:pt x="1" y="75"/>
                    </a:lnTo>
                    <a:lnTo>
                      <a:pt x="1664" y="75"/>
                    </a:lnTo>
                    <a:lnTo>
                      <a:pt x="1701" y="1"/>
                    </a:lnTo>
                    <a:close/>
                  </a:path>
                </a:pathLst>
              </a:custGeom>
              <a:solidFill>
                <a:srgbClr val="F2EEE0">
                  <a:alpha val="7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27"/>
              <p:cNvSpPr/>
              <p:nvPr/>
            </p:nvSpPr>
            <p:spPr>
              <a:xfrm>
                <a:off x="7861921" y="2935093"/>
                <a:ext cx="232596" cy="10031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75" extrusionOk="0">
                    <a:moveTo>
                      <a:pt x="1" y="1"/>
                    </a:moveTo>
                    <a:lnTo>
                      <a:pt x="1" y="75"/>
                    </a:lnTo>
                    <a:lnTo>
                      <a:pt x="1701" y="75"/>
                    </a:lnTo>
                    <a:lnTo>
                      <a:pt x="173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27"/>
              <p:cNvSpPr/>
              <p:nvPr/>
            </p:nvSpPr>
            <p:spPr>
              <a:xfrm>
                <a:off x="7901512" y="2702764"/>
                <a:ext cx="217749" cy="10031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75" extrusionOk="0">
                    <a:moveTo>
                      <a:pt x="1" y="0"/>
                    </a:moveTo>
                    <a:lnTo>
                      <a:pt x="1" y="74"/>
                    </a:lnTo>
                    <a:lnTo>
                      <a:pt x="1590" y="74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F2EEE0">
                  <a:alpha val="7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27"/>
              <p:cNvSpPr/>
              <p:nvPr/>
            </p:nvSpPr>
            <p:spPr>
              <a:xfrm>
                <a:off x="7901512" y="2687917"/>
                <a:ext cx="222698" cy="14980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12" extrusionOk="0">
                    <a:moveTo>
                      <a:pt x="1" y="0"/>
                    </a:moveTo>
                    <a:lnTo>
                      <a:pt x="1" y="111"/>
                    </a:lnTo>
                    <a:lnTo>
                      <a:pt x="1627" y="111"/>
                    </a:lnTo>
                    <a:lnTo>
                      <a:pt x="1664" y="3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27"/>
              <p:cNvSpPr/>
              <p:nvPr/>
            </p:nvSpPr>
            <p:spPr>
              <a:xfrm>
                <a:off x="7931206" y="2495044"/>
                <a:ext cx="217749" cy="10031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75" extrusionOk="0">
                    <a:moveTo>
                      <a:pt x="0" y="0"/>
                    </a:moveTo>
                    <a:lnTo>
                      <a:pt x="0" y="74"/>
                    </a:lnTo>
                    <a:lnTo>
                      <a:pt x="1590" y="74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F2EEE0">
                  <a:alpha val="7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27"/>
              <p:cNvSpPr/>
              <p:nvPr/>
            </p:nvSpPr>
            <p:spPr>
              <a:xfrm>
                <a:off x="7931206" y="2485147"/>
                <a:ext cx="222698" cy="10031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75" extrusionOk="0">
                    <a:moveTo>
                      <a:pt x="0" y="1"/>
                    </a:moveTo>
                    <a:lnTo>
                      <a:pt x="0" y="74"/>
                    </a:lnTo>
                    <a:lnTo>
                      <a:pt x="1627" y="74"/>
                    </a:lnTo>
                    <a:lnTo>
                      <a:pt x="166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27"/>
              <p:cNvSpPr/>
              <p:nvPr/>
            </p:nvSpPr>
            <p:spPr>
              <a:xfrm>
                <a:off x="7817515" y="2282377"/>
                <a:ext cx="365947" cy="890257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6656" extrusionOk="0">
                    <a:moveTo>
                      <a:pt x="1812" y="1"/>
                    </a:moveTo>
                    <a:cubicBezTo>
                      <a:pt x="1590" y="1"/>
                      <a:pt x="1368" y="38"/>
                      <a:pt x="1146" y="75"/>
                    </a:cubicBezTo>
                    <a:cubicBezTo>
                      <a:pt x="1072" y="112"/>
                      <a:pt x="1035" y="186"/>
                      <a:pt x="998" y="260"/>
                    </a:cubicBezTo>
                    <a:lnTo>
                      <a:pt x="0" y="6434"/>
                    </a:lnTo>
                    <a:cubicBezTo>
                      <a:pt x="0" y="6471"/>
                      <a:pt x="0" y="6545"/>
                      <a:pt x="37" y="6582"/>
                    </a:cubicBezTo>
                    <a:cubicBezTo>
                      <a:pt x="74" y="6618"/>
                      <a:pt x="111" y="6655"/>
                      <a:pt x="185" y="6655"/>
                    </a:cubicBezTo>
                    <a:lnTo>
                      <a:pt x="1812" y="6655"/>
                    </a:lnTo>
                    <a:lnTo>
                      <a:pt x="1849" y="6582"/>
                    </a:lnTo>
                    <a:lnTo>
                      <a:pt x="185" y="6582"/>
                    </a:lnTo>
                    <a:cubicBezTo>
                      <a:pt x="148" y="6582"/>
                      <a:pt x="111" y="6545"/>
                      <a:pt x="111" y="6545"/>
                    </a:cubicBezTo>
                    <a:cubicBezTo>
                      <a:pt x="74" y="6508"/>
                      <a:pt x="74" y="6471"/>
                      <a:pt x="111" y="6434"/>
                    </a:cubicBezTo>
                    <a:lnTo>
                      <a:pt x="1072" y="260"/>
                    </a:lnTo>
                    <a:cubicBezTo>
                      <a:pt x="1109" y="223"/>
                      <a:pt x="1146" y="149"/>
                      <a:pt x="1183" y="149"/>
                    </a:cubicBezTo>
                    <a:cubicBezTo>
                      <a:pt x="1368" y="112"/>
                      <a:pt x="1553" y="75"/>
                      <a:pt x="1775" y="75"/>
                    </a:cubicBezTo>
                    <a:lnTo>
                      <a:pt x="2699" y="75"/>
                    </a:lnTo>
                    <a:lnTo>
                      <a:pt x="2736" y="1"/>
                    </a:lnTo>
                    <a:close/>
                  </a:path>
                </a:pathLst>
              </a:custGeom>
              <a:solidFill>
                <a:srgbClr val="F2EEE0">
                  <a:alpha val="7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27"/>
              <p:cNvSpPr/>
              <p:nvPr/>
            </p:nvSpPr>
            <p:spPr>
              <a:xfrm>
                <a:off x="7812566" y="2272479"/>
                <a:ext cx="375845" cy="890257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6656" extrusionOk="0">
                    <a:moveTo>
                      <a:pt x="1775" y="1"/>
                    </a:moveTo>
                    <a:cubicBezTo>
                      <a:pt x="1553" y="1"/>
                      <a:pt x="1331" y="38"/>
                      <a:pt x="1146" y="75"/>
                    </a:cubicBezTo>
                    <a:cubicBezTo>
                      <a:pt x="1072" y="112"/>
                      <a:pt x="1035" y="186"/>
                      <a:pt x="998" y="260"/>
                    </a:cubicBezTo>
                    <a:lnTo>
                      <a:pt x="37" y="6434"/>
                    </a:lnTo>
                    <a:cubicBezTo>
                      <a:pt x="0" y="6471"/>
                      <a:pt x="0" y="6545"/>
                      <a:pt x="37" y="6582"/>
                    </a:cubicBezTo>
                    <a:cubicBezTo>
                      <a:pt x="74" y="6619"/>
                      <a:pt x="111" y="6656"/>
                      <a:pt x="185" y="6656"/>
                    </a:cubicBezTo>
                    <a:lnTo>
                      <a:pt x="1886" y="6656"/>
                    </a:lnTo>
                    <a:lnTo>
                      <a:pt x="1923" y="6582"/>
                    </a:lnTo>
                    <a:lnTo>
                      <a:pt x="185" y="6582"/>
                    </a:lnTo>
                    <a:cubicBezTo>
                      <a:pt x="148" y="6582"/>
                      <a:pt x="111" y="6545"/>
                      <a:pt x="74" y="6545"/>
                    </a:cubicBezTo>
                    <a:cubicBezTo>
                      <a:pt x="74" y="6508"/>
                      <a:pt x="74" y="6471"/>
                      <a:pt x="74" y="6434"/>
                    </a:cubicBezTo>
                    <a:lnTo>
                      <a:pt x="1072" y="260"/>
                    </a:lnTo>
                    <a:cubicBezTo>
                      <a:pt x="1109" y="186"/>
                      <a:pt x="1109" y="149"/>
                      <a:pt x="1183" y="112"/>
                    </a:cubicBezTo>
                    <a:cubicBezTo>
                      <a:pt x="1368" y="112"/>
                      <a:pt x="1553" y="75"/>
                      <a:pt x="1775" y="75"/>
                    </a:cubicBezTo>
                    <a:lnTo>
                      <a:pt x="2773" y="75"/>
                    </a:lnTo>
                    <a:lnTo>
                      <a:pt x="281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27"/>
              <p:cNvSpPr/>
              <p:nvPr/>
            </p:nvSpPr>
            <p:spPr>
              <a:xfrm>
                <a:off x="3515334" y="3291145"/>
                <a:ext cx="3451751" cy="420518"/>
              </a:xfrm>
              <a:custGeom>
                <a:avLst/>
                <a:gdLst/>
                <a:ahLst/>
                <a:cxnLst/>
                <a:rect l="l" t="t" r="r" b="b"/>
                <a:pathLst>
                  <a:path w="25807" h="3144" extrusionOk="0">
                    <a:moveTo>
                      <a:pt x="25806" y="2219"/>
                    </a:moveTo>
                    <a:cubicBezTo>
                      <a:pt x="21739" y="1849"/>
                      <a:pt x="17303" y="1110"/>
                      <a:pt x="13273" y="555"/>
                    </a:cubicBezTo>
                    <a:cubicBezTo>
                      <a:pt x="9798" y="112"/>
                      <a:pt x="6322" y="1"/>
                      <a:pt x="2847" y="223"/>
                    </a:cubicBezTo>
                    <a:cubicBezTo>
                      <a:pt x="0" y="481"/>
                      <a:pt x="629" y="1480"/>
                      <a:pt x="1923" y="1554"/>
                    </a:cubicBezTo>
                    <a:lnTo>
                      <a:pt x="20889" y="3143"/>
                    </a:ln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27"/>
              <p:cNvSpPr/>
              <p:nvPr/>
            </p:nvSpPr>
            <p:spPr>
              <a:xfrm>
                <a:off x="3515334" y="3291145"/>
                <a:ext cx="3506054" cy="395774"/>
              </a:xfrm>
              <a:custGeom>
                <a:avLst/>
                <a:gdLst/>
                <a:ahLst/>
                <a:cxnLst/>
                <a:rect l="l" t="t" r="r" b="b"/>
                <a:pathLst>
                  <a:path w="26213" h="2959" extrusionOk="0">
                    <a:moveTo>
                      <a:pt x="26213" y="2182"/>
                    </a:moveTo>
                    <a:cubicBezTo>
                      <a:pt x="22072" y="1664"/>
                      <a:pt x="17303" y="1110"/>
                      <a:pt x="13273" y="555"/>
                    </a:cubicBezTo>
                    <a:cubicBezTo>
                      <a:pt x="9798" y="112"/>
                      <a:pt x="6322" y="1"/>
                      <a:pt x="2847" y="223"/>
                    </a:cubicBezTo>
                    <a:cubicBezTo>
                      <a:pt x="0" y="481"/>
                      <a:pt x="592" y="1332"/>
                      <a:pt x="1849" y="1406"/>
                    </a:cubicBezTo>
                    <a:lnTo>
                      <a:pt x="20778" y="29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27"/>
              <p:cNvSpPr/>
              <p:nvPr/>
            </p:nvSpPr>
            <p:spPr>
              <a:xfrm>
                <a:off x="3609229" y="3291145"/>
                <a:ext cx="3357857" cy="375978"/>
              </a:xfrm>
              <a:custGeom>
                <a:avLst/>
                <a:gdLst/>
                <a:ahLst/>
                <a:cxnLst/>
                <a:rect l="l" t="t" r="r" b="b"/>
                <a:pathLst>
                  <a:path w="25105" h="2811" extrusionOk="0">
                    <a:moveTo>
                      <a:pt x="25104" y="2219"/>
                    </a:moveTo>
                    <a:cubicBezTo>
                      <a:pt x="21037" y="1849"/>
                      <a:pt x="16601" y="1110"/>
                      <a:pt x="12571" y="555"/>
                    </a:cubicBezTo>
                    <a:cubicBezTo>
                      <a:pt x="9096" y="112"/>
                      <a:pt x="5620" y="1"/>
                      <a:pt x="2145" y="223"/>
                    </a:cubicBezTo>
                    <a:cubicBezTo>
                      <a:pt x="1406" y="260"/>
                      <a:pt x="666" y="407"/>
                      <a:pt x="1" y="703"/>
                    </a:cubicBezTo>
                    <a:lnTo>
                      <a:pt x="20742" y="2811"/>
                    </a:lnTo>
                    <a:lnTo>
                      <a:pt x="23256" y="2552"/>
                    </a:lnTo>
                    <a:close/>
                  </a:path>
                </a:pathLst>
              </a:custGeom>
              <a:solidFill>
                <a:srgbClr val="F2EEE0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2" name="Google Shape;3942;p27"/>
              <p:cNvSpPr/>
              <p:nvPr/>
            </p:nvSpPr>
            <p:spPr>
              <a:xfrm>
                <a:off x="6220231" y="3568148"/>
                <a:ext cx="781382" cy="143516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1073" extrusionOk="0">
                    <a:moveTo>
                      <a:pt x="888" y="407"/>
                    </a:moveTo>
                    <a:cubicBezTo>
                      <a:pt x="2514" y="185"/>
                      <a:pt x="5398" y="0"/>
                      <a:pt x="5842" y="185"/>
                    </a:cubicBezTo>
                    <a:cubicBezTo>
                      <a:pt x="5842" y="333"/>
                      <a:pt x="2625" y="1072"/>
                      <a:pt x="888" y="1072"/>
                    </a:cubicBezTo>
                    <a:cubicBezTo>
                      <a:pt x="37" y="1072"/>
                      <a:pt x="0" y="481"/>
                      <a:pt x="888" y="40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3" name="Google Shape;3943;p27"/>
              <p:cNvSpPr/>
              <p:nvPr/>
            </p:nvSpPr>
            <p:spPr>
              <a:xfrm>
                <a:off x="3549976" y="4008197"/>
                <a:ext cx="588511" cy="207851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1554" extrusionOk="0">
                    <a:moveTo>
                      <a:pt x="4289" y="74"/>
                    </a:moveTo>
                    <a:cubicBezTo>
                      <a:pt x="4289" y="74"/>
                      <a:pt x="4326" y="74"/>
                      <a:pt x="4363" y="111"/>
                    </a:cubicBezTo>
                    <a:cubicBezTo>
                      <a:pt x="4363" y="148"/>
                      <a:pt x="4363" y="148"/>
                      <a:pt x="4363" y="185"/>
                    </a:cubicBezTo>
                    <a:lnTo>
                      <a:pt x="4289" y="740"/>
                    </a:lnTo>
                    <a:cubicBezTo>
                      <a:pt x="4289" y="777"/>
                      <a:pt x="4215" y="814"/>
                      <a:pt x="4178" y="814"/>
                    </a:cubicBezTo>
                    <a:lnTo>
                      <a:pt x="333" y="1479"/>
                    </a:lnTo>
                    <a:cubicBezTo>
                      <a:pt x="296" y="1479"/>
                      <a:pt x="259" y="1442"/>
                      <a:pt x="259" y="1368"/>
                    </a:cubicBezTo>
                    <a:lnTo>
                      <a:pt x="111" y="148"/>
                    </a:lnTo>
                    <a:cubicBezTo>
                      <a:pt x="111" y="148"/>
                      <a:pt x="111" y="111"/>
                      <a:pt x="111" y="111"/>
                    </a:cubicBezTo>
                    <a:cubicBezTo>
                      <a:pt x="111" y="74"/>
                      <a:pt x="148" y="74"/>
                      <a:pt x="185" y="74"/>
                    </a:cubicBezTo>
                    <a:close/>
                    <a:moveTo>
                      <a:pt x="185" y="0"/>
                    </a:moveTo>
                    <a:cubicBezTo>
                      <a:pt x="148" y="0"/>
                      <a:pt x="74" y="0"/>
                      <a:pt x="37" y="74"/>
                    </a:cubicBezTo>
                    <a:cubicBezTo>
                      <a:pt x="37" y="74"/>
                      <a:pt x="0" y="111"/>
                      <a:pt x="0" y="185"/>
                    </a:cubicBezTo>
                    <a:lnTo>
                      <a:pt x="148" y="1368"/>
                    </a:lnTo>
                    <a:cubicBezTo>
                      <a:pt x="148" y="1479"/>
                      <a:pt x="259" y="1553"/>
                      <a:pt x="333" y="1553"/>
                    </a:cubicBezTo>
                    <a:lnTo>
                      <a:pt x="4178" y="888"/>
                    </a:lnTo>
                    <a:cubicBezTo>
                      <a:pt x="4252" y="888"/>
                      <a:pt x="4326" y="814"/>
                      <a:pt x="4363" y="740"/>
                    </a:cubicBezTo>
                    <a:lnTo>
                      <a:pt x="4400" y="185"/>
                    </a:lnTo>
                    <a:cubicBezTo>
                      <a:pt x="4400" y="148"/>
                      <a:pt x="4400" y="74"/>
                      <a:pt x="4363" y="37"/>
                    </a:cubicBezTo>
                    <a:cubicBezTo>
                      <a:pt x="4326" y="0"/>
                      <a:pt x="4252" y="0"/>
                      <a:pt x="4215" y="0"/>
                    </a:cubicBezTo>
                    <a:close/>
                  </a:path>
                </a:pathLst>
              </a:custGeom>
              <a:solidFill>
                <a:srgbClr val="F2EEE0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27"/>
              <p:cNvSpPr/>
              <p:nvPr/>
            </p:nvSpPr>
            <p:spPr>
              <a:xfrm>
                <a:off x="3554925" y="4003248"/>
                <a:ext cx="593460" cy="207851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1554" extrusionOk="0">
                    <a:moveTo>
                      <a:pt x="4252" y="74"/>
                    </a:moveTo>
                    <a:cubicBezTo>
                      <a:pt x="4289" y="74"/>
                      <a:pt x="4326" y="74"/>
                      <a:pt x="4326" y="111"/>
                    </a:cubicBezTo>
                    <a:cubicBezTo>
                      <a:pt x="4363" y="111"/>
                      <a:pt x="4363" y="148"/>
                      <a:pt x="4363" y="185"/>
                    </a:cubicBezTo>
                    <a:lnTo>
                      <a:pt x="4289" y="740"/>
                    </a:lnTo>
                    <a:cubicBezTo>
                      <a:pt x="4289" y="777"/>
                      <a:pt x="4215" y="814"/>
                      <a:pt x="4178" y="814"/>
                    </a:cubicBezTo>
                    <a:lnTo>
                      <a:pt x="333" y="1479"/>
                    </a:lnTo>
                    <a:cubicBezTo>
                      <a:pt x="296" y="1479"/>
                      <a:pt x="259" y="1405"/>
                      <a:pt x="259" y="1368"/>
                    </a:cubicBezTo>
                    <a:lnTo>
                      <a:pt x="111" y="148"/>
                    </a:lnTo>
                    <a:cubicBezTo>
                      <a:pt x="111" y="148"/>
                      <a:pt x="111" y="111"/>
                      <a:pt x="111" y="111"/>
                    </a:cubicBezTo>
                    <a:cubicBezTo>
                      <a:pt x="111" y="74"/>
                      <a:pt x="148" y="74"/>
                      <a:pt x="185" y="74"/>
                    </a:cubicBezTo>
                    <a:close/>
                    <a:moveTo>
                      <a:pt x="185" y="1"/>
                    </a:moveTo>
                    <a:cubicBezTo>
                      <a:pt x="148" y="1"/>
                      <a:pt x="74" y="1"/>
                      <a:pt x="37" y="37"/>
                    </a:cubicBezTo>
                    <a:cubicBezTo>
                      <a:pt x="0" y="74"/>
                      <a:pt x="0" y="111"/>
                      <a:pt x="0" y="185"/>
                    </a:cubicBezTo>
                    <a:lnTo>
                      <a:pt x="148" y="1368"/>
                    </a:lnTo>
                    <a:cubicBezTo>
                      <a:pt x="148" y="1479"/>
                      <a:pt x="259" y="1553"/>
                      <a:pt x="333" y="1553"/>
                    </a:cubicBezTo>
                    <a:lnTo>
                      <a:pt x="4178" y="888"/>
                    </a:lnTo>
                    <a:cubicBezTo>
                      <a:pt x="4289" y="888"/>
                      <a:pt x="4363" y="814"/>
                      <a:pt x="4363" y="740"/>
                    </a:cubicBezTo>
                    <a:lnTo>
                      <a:pt x="4437" y="185"/>
                    </a:lnTo>
                    <a:cubicBezTo>
                      <a:pt x="4437" y="148"/>
                      <a:pt x="4400" y="74"/>
                      <a:pt x="4363" y="37"/>
                    </a:cubicBezTo>
                    <a:cubicBezTo>
                      <a:pt x="4326" y="1"/>
                      <a:pt x="4289" y="1"/>
                      <a:pt x="42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27"/>
              <p:cNvSpPr/>
              <p:nvPr/>
            </p:nvSpPr>
            <p:spPr>
              <a:xfrm>
                <a:off x="6012512" y="3864813"/>
                <a:ext cx="24878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3" extrusionOk="0">
                    <a:moveTo>
                      <a:pt x="75" y="222"/>
                    </a:moveTo>
                    <a:cubicBezTo>
                      <a:pt x="186" y="222"/>
                      <a:pt x="186" y="0"/>
                      <a:pt x="75" y="37"/>
                    </a:cubicBezTo>
                    <a:cubicBezTo>
                      <a:pt x="38" y="37"/>
                      <a:pt x="1" y="74"/>
                      <a:pt x="1" y="111"/>
                    </a:cubicBezTo>
                    <a:cubicBezTo>
                      <a:pt x="1" y="185"/>
                      <a:pt x="38" y="222"/>
                      <a:pt x="75" y="2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27"/>
              <p:cNvSpPr/>
              <p:nvPr/>
            </p:nvSpPr>
            <p:spPr>
              <a:xfrm>
                <a:off x="6002614" y="3864813"/>
                <a:ext cx="34776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186" extrusionOk="0">
                    <a:moveTo>
                      <a:pt x="112" y="185"/>
                    </a:moveTo>
                    <a:cubicBezTo>
                      <a:pt x="260" y="185"/>
                      <a:pt x="260" y="0"/>
                      <a:pt x="112" y="0"/>
                    </a:cubicBezTo>
                    <a:cubicBezTo>
                      <a:pt x="1" y="0"/>
                      <a:pt x="1" y="185"/>
                      <a:pt x="112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27"/>
              <p:cNvSpPr/>
              <p:nvPr/>
            </p:nvSpPr>
            <p:spPr>
              <a:xfrm>
                <a:off x="6081796" y="3864813"/>
                <a:ext cx="24878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3" extrusionOk="0">
                    <a:moveTo>
                      <a:pt x="74" y="222"/>
                    </a:moveTo>
                    <a:cubicBezTo>
                      <a:pt x="185" y="222"/>
                      <a:pt x="185" y="0"/>
                      <a:pt x="74" y="37"/>
                    </a:cubicBezTo>
                    <a:cubicBezTo>
                      <a:pt x="37" y="37"/>
                      <a:pt x="0" y="74"/>
                      <a:pt x="0" y="111"/>
                    </a:cubicBezTo>
                    <a:cubicBezTo>
                      <a:pt x="0" y="185"/>
                      <a:pt x="37" y="222"/>
                      <a:pt x="74" y="22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27"/>
              <p:cNvSpPr/>
              <p:nvPr/>
            </p:nvSpPr>
            <p:spPr>
              <a:xfrm>
                <a:off x="6071898" y="3864813"/>
                <a:ext cx="29827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1" y="185"/>
                    </a:moveTo>
                    <a:cubicBezTo>
                      <a:pt x="222" y="185"/>
                      <a:pt x="222" y="0"/>
                      <a:pt x="111" y="0"/>
                    </a:cubicBezTo>
                    <a:cubicBezTo>
                      <a:pt x="0" y="0"/>
                      <a:pt x="0" y="185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27"/>
              <p:cNvSpPr/>
              <p:nvPr/>
            </p:nvSpPr>
            <p:spPr>
              <a:xfrm>
                <a:off x="4642742" y="3889557"/>
                <a:ext cx="24878" cy="1992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49" extrusionOk="0">
                    <a:moveTo>
                      <a:pt x="112" y="148"/>
                    </a:moveTo>
                    <a:cubicBezTo>
                      <a:pt x="149" y="148"/>
                      <a:pt x="186" y="111"/>
                      <a:pt x="186" y="74"/>
                    </a:cubicBezTo>
                    <a:cubicBezTo>
                      <a:pt x="186" y="37"/>
                      <a:pt x="149" y="0"/>
                      <a:pt x="112" y="0"/>
                    </a:cubicBezTo>
                    <a:cubicBezTo>
                      <a:pt x="38" y="0"/>
                      <a:pt x="1" y="37"/>
                      <a:pt x="1" y="74"/>
                    </a:cubicBezTo>
                    <a:cubicBezTo>
                      <a:pt x="1" y="111"/>
                      <a:pt x="38" y="148"/>
                      <a:pt x="112" y="14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27"/>
              <p:cNvSpPr/>
              <p:nvPr/>
            </p:nvSpPr>
            <p:spPr>
              <a:xfrm>
                <a:off x="4642742" y="3884609"/>
                <a:ext cx="19929" cy="19929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75" y="148"/>
                    </a:moveTo>
                    <a:cubicBezTo>
                      <a:pt x="112" y="148"/>
                      <a:pt x="149" y="111"/>
                      <a:pt x="149" y="74"/>
                    </a:cubicBezTo>
                    <a:cubicBezTo>
                      <a:pt x="149" y="37"/>
                      <a:pt x="112" y="0"/>
                      <a:pt x="75" y="0"/>
                    </a:cubicBezTo>
                    <a:cubicBezTo>
                      <a:pt x="38" y="0"/>
                      <a:pt x="1" y="37"/>
                      <a:pt x="1" y="74"/>
                    </a:cubicBezTo>
                    <a:cubicBezTo>
                      <a:pt x="1" y="111"/>
                      <a:pt x="38" y="148"/>
                      <a:pt x="75" y="1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27"/>
              <p:cNvSpPr/>
              <p:nvPr/>
            </p:nvSpPr>
            <p:spPr>
              <a:xfrm>
                <a:off x="4712026" y="3884609"/>
                <a:ext cx="29827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222" y="0"/>
                      <a:pt x="0" y="0"/>
                      <a:pt x="0" y="111"/>
                    </a:cubicBezTo>
                    <a:cubicBezTo>
                      <a:pt x="0" y="148"/>
                      <a:pt x="74" y="185"/>
                      <a:pt x="111" y="1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27"/>
              <p:cNvSpPr/>
              <p:nvPr/>
            </p:nvSpPr>
            <p:spPr>
              <a:xfrm>
                <a:off x="4712026" y="3874711"/>
                <a:ext cx="29827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23" extrusionOk="0">
                    <a:moveTo>
                      <a:pt x="74" y="222"/>
                    </a:moveTo>
                    <a:cubicBezTo>
                      <a:pt x="222" y="222"/>
                      <a:pt x="0" y="0"/>
                      <a:pt x="0" y="148"/>
                    </a:cubicBezTo>
                    <a:cubicBezTo>
                      <a:pt x="0" y="185"/>
                      <a:pt x="37" y="222"/>
                      <a:pt x="74" y="2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27"/>
              <p:cNvSpPr/>
              <p:nvPr/>
            </p:nvSpPr>
            <p:spPr>
              <a:xfrm>
                <a:off x="4781177" y="3884609"/>
                <a:ext cx="24878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86" extrusionOk="0">
                    <a:moveTo>
                      <a:pt x="112" y="185"/>
                    </a:moveTo>
                    <a:cubicBezTo>
                      <a:pt x="149" y="185"/>
                      <a:pt x="186" y="148"/>
                      <a:pt x="186" y="111"/>
                    </a:cubicBezTo>
                    <a:cubicBezTo>
                      <a:pt x="186" y="0"/>
                      <a:pt x="1" y="0"/>
                      <a:pt x="1" y="111"/>
                    </a:cubicBezTo>
                    <a:cubicBezTo>
                      <a:pt x="1" y="148"/>
                      <a:pt x="38" y="185"/>
                      <a:pt x="112" y="1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27"/>
              <p:cNvSpPr/>
              <p:nvPr/>
            </p:nvSpPr>
            <p:spPr>
              <a:xfrm>
                <a:off x="4781177" y="3884609"/>
                <a:ext cx="24878" cy="1992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49" extrusionOk="0">
                    <a:moveTo>
                      <a:pt x="112" y="148"/>
                    </a:moveTo>
                    <a:cubicBezTo>
                      <a:pt x="149" y="148"/>
                      <a:pt x="186" y="111"/>
                      <a:pt x="186" y="74"/>
                    </a:cubicBezTo>
                    <a:cubicBezTo>
                      <a:pt x="186" y="37"/>
                      <a:pt x="149" y="0"/>
                      <a:pt x="112" y="0"/>
                    </a:cubicBezTo>
                    <a:cubicBezTo>
                      <a:pt x="38" y="0"/>
                      <a:pt x="1" y="37"/>
                      <a:pt x="1" y="74"/>
                    </a:cubicBezTo>
                    <a:cubicBezTo>
                      <a:pt x="1" y="111"/>
                      <a:pt x="38" y="148"/>
                      <a:pt x="112" y="1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27"/>
              <p:cNvSpPr/>
              <p:nvPr/>
            </p:nvSpPr>
            <p:spPr>
              <a:xfrm>
                <a:off x="4850461" y="3884609"/>
                <a:ext cx="29827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1" y="185"/>
                    </a:moveTo>
                    <a:cubicBezTo>
                      <a:pt x="148" y="185"/>
                      <a:pt x="222" y="148"/>
                      <a:pt x="222" y="111"/>
                    </a:cubicBezTo>
                    <a:cubicBezTo>
                      <a:pt x="222" y="0"/>
                      <a:pt x="1" y="0"/>
                      <a:pt x="38" y="111"/>
                    </a:cubicBezTo>
                    <a:cubicBezTo>
                      <a:pt x="38" y="148"/>
                      <a:pt x="75" y="185"/>
                      <a:pt x="111" y="1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27"/>
              <p:cNvSpPr/>
              <p:nvPr/>
            </p:nvSpPr>
            <p:spPr>
              <a:xfrm>
                <a:off x="4850461" y="3874711"/>
                <a:ext cx="29827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23" extrusionOk="0">
                    <a:moveTo>
                      <a:pt x="111" y="222"/>
                    </a:moveTo>
                    <a:cubicBezTo>
                      <a:pt x="222" y="222"/>
                      <a:pt x="1" y="0"/>
                      <a:pt x="1" y="148"/>
                    </a:cubicBezTo>
                    <a:cubicBezTo>
                      <a:pt x="1" y="185"/>
                      <a:pt x="38" y="222"/>
                      <a:pt x="111" y="2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27"/>
              <p:cNvSpPr/>
              <p:nvPr/>
            </p:nvSpPr>
            <p:spPr>
              <a:xfrm>
                <a:off x="3901079" y="3889557"/>
                <a:ext cx="24878" cy="1992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49" extrusionOk="0">
                    <a:moveTo>
                      <a:pt x="74" y="148"/>
                    </a:moveTo>
                    <a:cubicBezTo>
                      <a:pt x="148" y="148"/>
                      <a:pt x="185" y="111"/>
                      <a:pt x="185" y="74"/>
                    </a:cubicBezTo>
                    <a:cubicBezTo>
                      <a:pt x="185" y="37"/>
                      <a:pt x="148" y="0"/>
                      <a:pt x="74" y="0"/>
                    </a:cubicBezTo>
                    <a:cubicBezTo>
                      <a:pt x="37" y="0"/>
                      <a:pt x="0" y="37"/>
                      <a:pt x="0" y="74"/>
                    </a:cubicBezTo>
                    <a:cubicBezTo>
                      <a:pt x="0" y="111"/>
                      <a:pt x="37" y="148"/>
                      <a:pt x="74" y="14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27"/>
              <p:cNvSpPr/>
              <p:nvPr/>
            </p:nvSpPr>
            <p:spPr>
              <a:xfrm>
                <a:off x="3896130" y="3884609"/>
                <a:ext cx="24878" cy="1992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49" extrusionOk="0">
                    <a:moveTo>
                      <a:pt x="111" y="148"/>
                    </a:moveTo>
                    <a:cubicBezTo>
                      <a:pt x="148" y="148"/>
                      <a:pt x="185" y="111"/>
                      <a:pt x="185" y="74"/>
                    </a:cubicBezTo>
                    <a:cubicBezTo>
                      <a:pt x="185" y="37"/>
                      <a:pt x="148" y="0"/>
                      <a:pt x="111" y="0"/>
                    </a:cubicBezTo>
                    <a:cubicBezTo>
                      <a:pt x="37" y="0"/>
                      <a:pt x="0" y="37"/>
                      <a:pt x="0" y="74"/>
                    </a:cubicBezTo>
                    <a:cubicBezTo>
                      <a:pt x="0" y="111"/>
                      <a:pt x="37" y="148"/>
                      <a:pt x="111" y="1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27"/>
              <p:cNvSpPr/>
              <p:nvPr/>
            </p:nvSpPr>
            <p:spPr>
              <a:xfrm>
                <a:off x="3965281" y="3884609"/>
                <a:ext cx="29827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49" y="185"/>
                    </a:moveTo>
                    <a:cubicBezTo>
                      <a:pt x="186" y="185"/>
                      <a:pt x="223" y="148"/>
                      <a:pt x="223" y="111"/>
                    </a:cubicBezTo>
                    <a:cubicBezTo>
                      <a:pt x="223" y="0"/>
                      <a:pt x="1" y="0"/>
                      <a:pt x="38" y="111"/>
                    </a:cubicBezTo>
                    <a:cubicBezTo>
                      <a:pt x="38" y="148"/>
                      <a:pt x="75" y="185"/>
                      <a:pt x="149" y="1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27"/>
              <p:cNvSpPr/>
              <p:nvPr/>
            </p:nvSpPr>
            <p:spPr>
              <a:xfrm>
                <a:off x="3965281" y="3874711"/>
                <a:ext cx="34776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3" extrusionOk="0">
                    <a:moveTo>
                      <a:pt x="112" y="222"/>
                    </a:moveTo>
                    <a:cubicBezTo>
                      <a:pt x="260" y="222"/>
                      <a:pt x="1" y="0"/>
                      <a:pt x="1" y="148"/>
                    </a:cubicBezTo>
                    <a:cubicBezTo>
                      <a:pt x="1" y="185"/>
                      <a:pt x="38" y="222"/>
                      <a:pt x="112" y="2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27"/>
              <p:cNvSpPr/>
              <p:nvPr/>
            </p:nvSpPr>
            <p:spPr>
              <a:xfrm>
                <a:off x="4039514" y="3884609"/>
                <a:ext cx="24878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185" y="0"/>
                      <a:pt x="0" y="0"/>
                      <a:pt x="0" y="111"/>
                    </a:cubicBezTo>
                    <a:cubicBezTo>
                      <a:pt x="0" y="148"/>
                      <a:pt x="37" y="185"/>
                      <a:pt x="111" y="1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27"/>
              <p:cNvSpPr/>
              <p:nvPr/>
            </p:nvSpPr>
            <p:spPr>
              <a:xfrm>
                <a:off x="4039514" y="3884609"/>
                <a:ext cx="24878" cy="1992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49" extrusionOk="0">
                    <a:moveTo>
                      <a:pt x="111" y="148"/>
                    </a:moveTo>
                    <a:cubicBezTo>
                      <a:pt x="148" y="148"/>
                      <a:pt x="185" y="111"/>
                      <a:pt x="185" y="74"/>
                    </a:cubicBezTo>
                    <a:cubicBezTo>
                      <a:pt x="185" y="37"/>
                      <a:pt x="148" y="0"/>
                      <a:pt x="111" y="0"/>
                    </a:cubicBezTo>
                    <a:cubicBezTo>
                      <a:pt x="37" y="0"/>
                      <a:pt x="0" y="37"/>
                      <a:pt x="0" y="74"/>
                    </a:cubicBezTo>
                    <a:cubicBezTo>
                      <a:pt x="0" y="111"/>
                      <a:pt x="37" y="148"/>
                      <a:pt x="111" y="14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27"/>
              <p:cNvSpPr/>
              <p:nvPr/>
            </p:nvSpPr>
            <p:spPr>
              <a:xfrm>
                <a:off x="4108664" y="3884609"/>
                <a:ext cx="29827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2" y="185"/>
                    </a:moveTo>
                    <a:cubicBezTo>
                      <a:pt x="149" y="185"/>
                      <a:pt x="186" y="148"/>
                      <a:pt x="186" y="111"/>
                    </a:cubicBezTo>
                    <a:cubicBezTo>
                      <a:pt x="223" y="0"/>
                      <a:pt x="1" y="0"/>
                      <a:pt x="38" y="111"/>
                    </a:cubicBezTo>
                    <a:cubicBezTo>
                      <a:pt x="1" y="148"/>
                      <a:pt x="75" y="185"/>
                      <a:pt x="112" y="1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27"/>
              <p:cNvSpPr/>
              <p:nvPr/>
            </p:nvSpPr>
            <p:spPr>
              <a:xfrm>
                <a:off x="4108664" y="3874711"/>
                <a:ext cx="29827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23" extrusionOk="0">
                    <a:moveTo>
                      <a:pt x="75" y="222"/>
                    </a:moveTo>
                    <a:cubicBezTo>
                      <a:pt x="223" y="222"/>
                      <a:pt x="1" y="0"/>
                      <a:pt x="1" y="148"/>
                    </a:cubicBezTo>
                    <a:cubicBezTo>
                      <a:pt x="1" y="185"/>
                      <a:pt x="38" y="222"/>
                      <a:pt x="75" y="22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27"/>
              <p:cNvSpPr/>
              <p:nvPr/>
            </p:nvSpPr>
            <p:spPr>
              <a:xfrm>
                <a:off x="3841692" y="4206018"/>
                <a:ext cx="1785195" cy="133619"/>
              </a:xfrm>
              <a:custGeom>
                <a:avLst/>
                <a:gdLst/>
                <a:ahLst/>
                <a:cxnLst/>
                <a:rect l="l" t="t" r="r" b="b"/>
                <a:pathLst>
                  <a:path w="13347" h="999" extrusionOk="0">
                    <a:moveTo>
                      <a:pt x="38" y="0"/>
                    </a:moveTo>
                    <a:lnTo>
                      <a:pt x="1" y="74"/>
                    </a:lnTo>
                    <a:cubicBezTo>
                      <a:pt x="1627" y="629"/>
                      <a:pt x="4511" y="999"/>
                      <a:pt x="7284" y="999"/>
                    </a:cubicBezTo>
                    <a:cubicBezTo>
                      <a:pt x="9613" y="999"/>
                      <a:pt x="11868" y="740"/>
                      <a:pt x="13347" y="222"/>
                    </a:cubicBezTo>
                    <a:lnTo>
                      <a:pt x="13310" y="148"/>
                    </a:lnTo>
                    <a:cubicBezTo>
                      <a:pt x="11845" y="687"/>
                      <a:pt x="9575" y="927"/>
                      <a:pt x="7257" y="927"/>
                    </a:cubicBezTo>
                    <a:cubicBezTo>
                      <a:pt x="4486" y="927"/>
                      <a:pt x="1648" y="584"/>
                      <a:pt x="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27"/>
              <p:cNvSpPr/>
              <p:nvPr/>
            </p:nvSpPr>
            <p:spPr>
              <a:xfrm>
                <a:off x="3317513" y="4136734"/>
                <a:ext cx="24878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3" extrusionOk="0">
                    <a:moveTo>
                      <a:pt x="75" y="186"/>
                    </a:moveTo>
                    <a:cubicBezTo>
                      <a:pt x="186" y="223"/>
                      <a:pt x="186" y="1"/>
                      <a:pt x="75" y="1"/>
                    </a:cubicBezTo>
                    <a:cubicBezTo>
                      <a:pt x="38" y="1"/>
                      <a:pt x="1" y="38"/>
                      <a:pt x="1" y="112"/>
                    </a:cubicBezTo>
                    <a:cubicBezTo>
                      <a:pt x="1" y="149"/>
                      <a:pt x="38" y="186"/>
                      <a:pt x="75" y="18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27"/>
              <p:cNvSpPr/>
              <p:nvPr/>
            </p:nvSpPr>
            <p:spPr>
              <a:xfrm>
                <a:off x="3307615" y="4131785"/>
                <a:ext cx="34776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186" extrusionOk="0">
                    <a:moveTo>
                      <a:pt x="112" y="186"/>
                    </a:moveTo>
                    <a:cubicBezTo>
                      <a:pt x="260" y="186"/>
                      <a:pt x="260" y="1"/>
                      <a:pt x="112" y="1"/>
                    </a:cubicBezTo>
                    <a:cubicBezTo>
                      <a:pt x="1" y="1"/>
                      <a:pt x="1" y="186"/>
                      <a:pt x="112" y="18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8" name="Google Shape;3968;p27"/>
              <p:cNvSpPr/>
              <p:nvPr/>
            </p:nvSpPr>
            <p:spPr>
              <a:xfrm>
                <a:off x="3416490" y="4136734"/>
                <a:ext cx="24744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185" h="223" extrusionOk="0">
                    <a:moveTo>
                      <a:pt x="74" y="186"/>
                    </a:moveTo>
                    <a:cubicBezTo>
                      <a:pt x="185" y="223"/>
                      <a:pt x="185" y="1"/>
                      <a:pt x="74" y="1"/>
                    </a:cubicBezTo>
                    <a:cubicBezTo>
                      <a:pt x="37" y="1"/>
                      <a:pt x="0" y="38"/>
                      <a:pt x="0" y="112"/>
                    </a:cubicBezTo>
                    <a:cubicBezTo>
                      <a:pt x="0" y="149"/>
                      <a:pt x="37" y="186"/>
                      <a:pt x="74" y="18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9" name="Google Shape;3969;p27"/>
              <p:cNvSpPr/>
              <p:nvPr/>
            </p:nvSpPr>
            <p:spPr>
              <a:xfrm>
                <a:off x="3406592" y="4131785"/>
                <a:ext cx="34642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86" extrusionOk="0">
                    <a:moveTo>
                      <a:pt x="148" y="186"/>
                    </a:moveTo>
                    <a:cubicBezTo>
                      <a:pt x="259" y="186"/>
                      <a:pt x="259" y="1"/>
                      <a:pt x="148" y="1"/>
                    </a:cubicBezTo>
                    <a:cubicBezTo>
                      <a:pt x="0" y="1"/>
                      <a:pt x="0" y="186"/>
                      <a:pt x="148" y="18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27"/>
              <p:cNvSpPr/>
              <p:nvPr/>
            </p:nvSpPr>
            <p:spPr>
              <a:xfrm>
                <a:off x="2852719" y="3914302"/>
                <a:ext cx="29827" cy="24744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5" extrusionOk="0">
                    <a:moveTo>
                      <a:pt x="111" y="185"/>
                    </a:moveTo>
                    <a:cubicBezTo>
                      <a:pt x="222" y="185"/>
                      <a:pt x="222" y="0"/>
                      <a:pt x="111" y="0"/>
                    </a:cubicBezTo>
                    <a:cubicBezTo>
                      <a:pt x="0" y="0"/>
                      <a:pt x="0" y="185"/>
                      <a:pt x="111" y="1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27"/>
              <p:cNvSpPr/>
              <p:nvPr/>
            </p:nvSpPr>
            <p:spPr>
              <a:xfrm>
                <a:off x="2852719" y="3909353"/>
                <a:ext cx="24878" cy="29693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2" extrusionOk="0">
                    <a:moveTo>
                      <a:pt x="74" y="185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185" y="37"/>
                      <a:pt x="148" y="0"/>
                      <a:pt x="111" y="0"/>
                    </a:cubicBezTo>
                    <a:cubicBezTo>
                      <a:pt x="0" y="0"/>
                      <a:pt x="0" y="222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27"/>
              <p:cNvSpPr/>
              <p:nvPr/>
            </p:nvSpPr>
            <p:spPr>
              <a:xfrm>
                <a:off x="3594516" y="4032941"/>
                <a:ext cx="34642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86" extrusionOk="0">
                    <a:moveTo>
                      <a:pt x="148" y="185"/>
                    </a:moveTo>
                    <a:cubicBezTo>
                      <a:pt x="259" y="185"/>
                      <a:pt x="259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27"/>
              <p:cNvSpPr/>
              <p:nvPr/>
            </p:nvSpPr>
            <p:spPr>
              <a:xfrm>
                <a:off x="3594516" y="4027992"/>
                <a:ext cx="24744" cy="24878"/>
              </a:xfrm>
              <a:custGeom>
                <a:avLst/>
                <a:gdLst/>
                <a:ahLst/>
                <a:cxnLst/>
                <a:rect l="l" t="t" r="r" b="b"/>
                <a:pathLst>
                  <a:path w="185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37" y="185"/>
                      <a:pt x="74" y="185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27"/>
              <p:cNvSpPr/>
              <p:nvPr/>
            </p:nvSpPr>
            <p:spPr>
              <a:xfrm>
                <a:off x="5972921" y="3534442"/>
                <a:ext cx="707283" cy="98041"/>
              </a:xfrm>
              <a:custGeom>
                <a:avLst/>
                <a:gdLst/>
                <a:ahLst/>
                <a:cxnLst/>
                <a:rect l="l" t="t" r="r" b="b"/>
                <a:pathLst>
                  <a:path w="5288" h="733" extrusionOk="0">
                    <a:moveTo>
                      <a:pt x="3649" y="1"/>
                    </a:moveTo>
                    <a:cubicBezTo>
                      <a:pt x="1683" y="1"/>
                      <a:pt x="294" y="307"/>
                      <a:pt x="1" y="659"/>
                    </a:cubicBezTo>
                    <a:lnTo>
                      <a:pt x="38" y="733"/>
                    </a:lnTo>
                    <a:cubicBezTo>
                      <a:pt x="267" y="418"/>
                      <a:pt x="1445" y="82"/>
                      <a:pt x="3385" y="82"/>
                    </a:cubicBezTo>
                    <a:cubicBezTo>
                      <a:pt x="3955" y="82"/>
                      <a:pt x="4591" y="111"/>
                      <a:pt x="5288" y="178"/>
                    </a:cubicBezTo>
                    <a:lnTo>
                      <a:pt x="5288" y="67"/>
                    </a:lnTo>
                    <a:cubicBezTo>
                      <a:pt x="4709" y="22"/>
                      <a:pt x="4160" y="1"/>
                      <a:pt x="36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27"/>
              <p:cNvSpPr/>
              <p:nvPr/>
            </p:nvSpPr>
            <p:spPr>
              <a:xfrm>
                <a:off x="5300408" y="3449776"/>
                <a:ext cx="732027" cy="123454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923" extrusionOk="0">
                    <a:moveTo>
                      <a:pt x="3923" y="0"/>
                    </a:moveTo>
                    <a:cubicBezTo>
                      <a:pt x="1847" y="0"/>
                      <a:pt x="330" y="406"/>
                      <a:pt x="1" y="885"/>
                    </a:cubicBezTo>
                    <a:lnTo>
                      <a:pt x="38" y="922"/>
                    </a:lnTo>
                    <a:cubicBezTo>
                      <a:pt x="343" y="526"/>
                      <a:pt x="1802" y="80"/>
                      <a:pt x="3982" y="80"/>
                    </a:cubicBezTo>
                    <a:cubicBezTo>
                      <a:pt x="4447" y="80"/>
                      <a:pt x="4946" y="100"/>
                      <a:pt x="5473" y="146"/>
                    </a:cubicBezTo>
                    <a:lnTo>
                      <a:pt x="5473" y="72"/>
                    </a:lnTo>
                    <a:cubicBezTo>
                      <a:pt x="4931" y="22"/>
                      <a:pt x="4411" y="0"/>
                      <a:pt x="39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27"/>
              <p:cNvSpPr/>
              <p:nvPr/>
            </p:nvSpPr>
            <p:spPr>
              <a:xfrm>
                <a:off x="4637793" y="3370461"/>
                <a:ext cx="732027" cy="138434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1035" extrusionOk="0">
                    <a:moveTo>
                      <a:pt x="4369" y="0"/>
                    </a:moveTo>
                    <a:cubicBezTo>
                      <a:pt x="2066" y="0"/>
                      <a:pt x="353" y="485"/>
                      <a:pt x="1" y="997"/>
                    </a:cubicBezTo>
                    <a:lnTo>
                      <a:pt x="75" y="1034"/>
                    </a:lnTo>
                    <a:cubicBezTo>
                      <a:pt x="372" y="605"/>
                      <a:pt x="2057" y="87"/>
                      <a:pt x="4548" y="87"/>
                    </a:cubicBezTo>
                    <a:cubicBezTo>
                      <a:pt x="4845" y="87"/>
                      <a:pt x="5154" y="94"/>
                      <a:pt x="5473" y="110"/>
                    </a:cubicBezTo>
                    <a:lnTo>
                      <a:pt x="5473" y="36"/>
                    </a:lnTo>
                    <a:cubicBezTo>
                      <a:pt x="5093" y="12"/>
                      <a:pt x="4724" y="0"/>
                      <a:pt x="43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27"/>
              <p:cNvSpPr/>
              <p:nvPr/>
            </p:nvSpPr>
            <p:spPr>
              <a:xfrm>
                <a:off x="3955383" y="3300641"/>
                <a:ext cx="732027" cy="129071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965" extrusionOk="0">
                    <a:moveTo>
                      <a:pt x="4254" y="1"/>
                    </a:moveTo>
                    <a:cubicBezTo>
                      <a:pt x="2009" y="1"/>
                      <a:pt x="347" y="424"/>
                      <a:pt x="1" y="928"/>
                    </a:cubicBezTo>
                    <a:lnTo>
                      <a:pt x="75" y="965"/>
                    </a:lnTo>
                    <a:cubicBezTo>
                      <a:pt x="356" y="559"/>
                      <a:pt x="1873" y="101"/>
                      <a:pt x="4140" y="101"/>
                    </a:cubicBezTo>
                    <a:cubicBezTo>
                      <a:pt x="4559" y="101"/>
                      <a:pt x="5005" y="117"/>
                      <a:pt x="5473" y="152"/>
                    </a:cubicBezTo>
                    <a:lnTo>
                      <a:pt x="5473" y="41"/>
                    </a:lnTo>
                    <a:cubicBezTo>
                      <a:pt x="5051" y="13"/>
                      <a:pt x="4644" y="1"/>
                      <a:pt x="42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78" name="Google Shape;3978;p27"/>
            <p:cNvGrpSpPr/>
            <p:nvPr/>
          </p:nvGrpSpPr>
          <p:grpSpPr>
            <a:xfrm rot="-2700000">
              <a:off x="251869" y="2316886"/>
              <a:ext cx="430011" cy="430011"/>
              <a:chOff x="3827550" y="1325975"/>
              <a:chExt cx="492650" cy="492650"/>
            </a:xfrm>
          </p:grpSpPr>
          <p:sp>
            <p:nvSpPr>
              <p:cNvPr id="3979" name="Google Shape;3979;p27"/>
              <p:cNvSpPr/>
              <p:nvPr/>
            </p:nvSpPr>
            <p:spPr>
              <a:xfrm>
                <a:off x="3827550" y="1334300"/>
                <a:ext cx="367875" cy="302250"/>
              </a:xfrm>
              <a:custGeom>
                <a:avLst/>
                <a:gdLst/>
                <a:ahLst/>
                <a:cxnLst/>
                <a:rect l="l" t="t" r="r" b="b"/>
                <a:pathLst>
                  <a:path w="14715" h="12090" extrusionOk="0">
                    <a:moveTo>
                      <a:pt x="7358" y="12090"/>
                    </a:moveTo>
                    <a:cubicBezTo>
                      <a:pt x="11387" y="12090"/>
                      <a:pt x="14715" y="9354"/>
                      <a:pt x="14715" y="6026"/>
                    </a:cubicBezTo>
                    <a:cubicBezTo>
                      <a:pt x="14715" y="2699"/>
                      <a:pt x="11387" y="0"/>
                      <a:pt x="7358" y="0"/>
                    </a:cubicBezTo>
                    <a:cubicBezTo>
                      <a:pt x="3291" y="0"/>
                      <a:pt x="0" y="2699"/>
                      <a:pt x="0" y="6026"/>
                    </a:cubicBezTo>
                    <a:cubicBezTo>
                      <a:pt x="0" y="9354"/>
                      <a:pt x="3291" y="12090"/>
                      <a:pt x="7358" y="12090"/>
                    </a:cubicBezTo>
                    <a:close/>
                  </a:path>
                </a:pathLst>
              </a:custGeom>
              <a:solidFill>
                <a:srgbClr val="4F5A6B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27"/>
              <p:cNvSpPr/>
              <p:nvPr/>
            </p:nvSpPr>
            <p:spPr>
              <a:xfrm>
                <a:off x="3827550" y="1333375"/>
                <a:ext cx="342000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13680" h="11018" extrusionOk="0">
                    <a:moveTo>
                      <a:pt x="7358" y="37"/>
                    </a:moveTo>
                    <a:cubicBezTo>
                      <a:pt x="9317" y="0"/>
                      <a:pt x="11203" y="666"/>
                      <a:pt x="12718" y="1960"/>
                    </a:cubicBezTo>
                    <a:cubicBezTo>
                      <a:pt x="13347" y="2810"/>
                      <a:pt x="13680" y="3882"/>
                      <a:pt x="13680" y="4954"/>
                    </a:cubicBezTo>
                    <a:cubicBezTo>
                      <a:pt x="13680" y="8282"/>
                      <a:pt x="10389" y="10981"/>
                      <a:pt x="6359" y="10981"/>
                    </a:cubicBezTo>
                    <a:cubicBezTo>
                      <a:pt x="4363" y="11018"/>
                      <a:pt x="2477" y="10352"/>
                      <a:pt x="962" y="9058"/>
                    </a:cubicBezTo>
                    <a:cubicBezTo>
                      <a:pt x="333" y="8208"/>
                      <a:pt x="0" y="7136"/>
                      <a:pt x="0" y="6063"/>
                    </a:cubicBezTo>
                    <a:cubicBezTo>
                      <a:pt x="0" y="2736"/>
                      <a:pt x="3291" y="37"/>
                      <a:pt x="7358" y="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27"/>
              <p:cNvSpPr/>
              <p:nvPr/>
            </p:nvSpPr>
            <p:spPr>
              <a:xfrm>
                <a:off x="4068775" y="1325975"/>
                <a:ext cx="251425" cy="215375"/>
              </a:xfrm>
              <a:custGeom>
                <a:avLst/>
                <a:gdLst/>
                <a:ahLst/>
                <a:cxnLst/>
                <a:rect l="l" t="t" r="r" b="b"/>
                <a:pathLst>
                  <a:path w="10057" h="8615" extrusionOk="0">
                    <a:moveTo>
                      <a:pt x="5029" y="8615"/>
                    </a:moveTo>
                    <a:cubicBezTo>
                      <a:pt x="7802" y="8615"/>
                      <a:pt x="10057" y="6692"/>
                      <a:pt x="10057" y="4326"/>
                    </a:cubicBezTo>
                    <a:cubicBezTo>
                      <a:pt x="10057" y="1923"/>
                      <a:pt x="7802" y="1"/>
                      <a:pt x="5029" y="1"/>
                    </a:cubicBezTo>
                    <a:cubicBezTo>
                      <a:pt x="2256" y="1"/>
                      <a:pt x="1" y="1960"/>
                      <a:pt x="1" y="4326"/>
                    </a:cubicBezTo>
                    <a:cubicBezTo>
                      <a:pt x="1" y="6692"/>
                      <a:pt x="2293" y="8615"/>
                      <a:pt x="5029" y="861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27"/>
              <p:cNvSpPr/>
              <p:nvPr/>
            </p:nvSpPr>
            <p:spPr>
              <a:xfrm>
                <a:off x="3982825" y="1560750"/>
                <a:ext cx="318900" cy="257875"/>
              </a:xfrm>
              <a:custGeom>
                <a:avLst/>
                <a:gdLst/>
                <a:ahLst/>
                <a:cxnLst/>
                <a:rect l="l" t="t" r="r" b="b"/>
                <a:pathLst>
                  <a:path w="12756" h="10315" extrusionOk="0">
                    <a:moveTo>
                      <a:pt x="6359" y="10315"/>
                    </a:moveTo>
                    <a:cubicBezTo>
                      <a:pt x="9872" y="10315"/>
                      <a:pt x="12755" y="8023"/>
                      <a:pt x="12755" y="5176"/>
                    </a:cubicBezTo>
                    <a:cubicBezTo>
                      <a:pt x="12755" y="2292"/>
                      <a:pt x="9872" y="0"/>
                      <a:pt x="6359" y="0"/>
                    </a:cubicBezTo>
                    <a:cubicBezTo>
                      <a:pt x="2847" y="0"/>
                      <a:pt x="1" y="2292"/>
                      <a:pt x="1" y="5176"/>
                    </a:cubicBezTo>
                    <a:cubicBezTo>
                      <a:pt x="1" y="8023"/>
                      <a:pt x="2847" y="10315"/>
                      <a:pt x="6359" y="10315"/>
                    </a:cubicBezTo>
                    <a:close/>
                  </a:path>
                </a:pathLst>
              </a:custGeom>
              <a:solidFill>
                <a:srgbClr val="4F5A6B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27"/>
              <p:cNvSpPr/>
              <p:nvPr/>
            </p:nvSpPr>
            <p:spPr>
              <a:xfrm>
                <a:off x="3982825" y="1560750"/>
                <a:ext cx="303175" cy="223675"/>
              </a:xfrm>
              <a:custGeom>
                <a:avLst/>
                <a:gdLst/>
                <a:ahLst/>
                <a:cxnLst/>
                <a:rect l="l" t="t" r="r" b="b"/>
                <a:pathLst>
                  <a:path w="12127" h="8947" extrusionOk="0">
                    <a:moveTo>
                      <a:pt x="6359" y="0"/>
                    </a:moveTo>
                    <a:cubicBezTo>
                      <a:pt x="8800" y="0"/>
                      <a:pt x="10944" y="1109"/>
                      <a:pt x="12016" y="2773"/>
                    </a:cubicBezTo>
                    <a:cubicBezTo>
                      <a:pt x="12090" y="3106"/>
                      <a:pt x="12127" y="3438"/>
                      <a:pt x="12127" y="3771"/>
                    </a:cubicBezTo>
                    <a:cubicBezTo>
                      <a:pt x="12127" y="6618"/>
                      <a:pt x="9280" y="8947"/>
                      <a:pt x="5731" y="8947"/>
                    </a:cubicBezTo>
                    <a:cubicBezTo>
                      <a:pt x="3291" y="8947"/>
                      <a:pt x="1184" y="7838"/>
                      <a:pt x="111" y="6211"/>
                    </a:cubicBezTo>
                    <a:cubicBezTo>
                      <a:pt x="38" y="5878"/>
                      <a:pt x="1" y="5509"/>
                      <a:pt x="1" y="5176"/>
                    </a:cubicBezTo>
                    <a:cubicBezTo>
                      <a:pt x="1" y="2292"/>
                      <a:pt x="2847" y="0"/>
                      <a:pt x="63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27"/>
              <p:cNvSpPr/>
              <p:nvPr/>
            </p:nvSpPr>
            <p:spPr>
              <a:xfrm>
                <a:off x="3895025" y="1555200"/>
                <a:ext cx="181175" cy="146975"/>
              </a:xfrm>
              <a:custGeom>
                <a:avLst/>
                <a:gdLst/>
                <a:ahLst/>
                <a:cxnLst/>
                <a:rect l="l" t="t" r="r" b="b"/>
                <a:pathLst>
                  <a:path w="7247" h="5879" extrusionOk="0">
                    <a:moveTo>
                      <a:pt x="3623" y="0"/>
                    </a:moveTo>
                    <a:cubicBezTo>
                      <a:pt x="1627" y="0"/>
                      <a:pt x="0" y="1331"/>
                      <a:pt x="0" y="2958"/>
                    </a:cubicBezTo>
                    <a:cubicBezTo>
                      <a:pt x="0" y="4548"/>
                      <a:pt x="1627" y="5879"/>
                      <a:pt x="3623" y="5879"/>
                    </a:cubicBezTo>
                    <a:cubicBezTo>
                      <a:pt x="5620" y="5879"/>
                      <a:pt x="7247" y="4548"/>
                      <a:pt x="7247" y="2958"/>
                    </a:cubicBezTo>
                    <a:cubicBezTo>
                      <a:pt x="7247" y="1331"/>
                      <a:pt x="5620" y="0"/>
                      <a:pt x="3623" y="0"/>
                    </a:cubicBezTo>
                    <a:close/>
                  </a:path>
                </a:pathLst>
              </a:custGeom>
              <a:solidFill>
                <a:srgbClr val="4F5A6B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27"/>
              <p:cNvSpPr/>
              <p:nvPr/>
            </p:nvSpPr>
            <p:spPr>
              <a:xfrm>
                <a:off x="3895025" y="1554275"/>
                <a:ext cx="171925" cy="128500"/>
              </a:xfrm>
              <a:custGeom>
                <a:avLst/>
                <a:gdLst/>
                <a:ahLst/>
                <a:cxnLst/>
                <a:rect l="l" t="t" r="r" b="b"/>
                <a:pathLst>
                  <a:path w="6877" h="5140" extrusionOk="0">
                    <a:moveTo>
                      <a:pt x="3623" y="37"/>
                    </a:moveTo>
                    <a:cubicBezTo>
                      <a:pt x="4880" y="0"/>
                      <a:pt x="6064" y="592"/>
                      <a:pt x="6803" y="1590"/>
                    </a:cubicBezTo>
                    <a:cubicBezTo>
                      <a:pt x="6877" y="1775"/>
                      <a:pt x="6877" y="1960"/>
                      <a:pt x="6877" y="2182"/>
                    </a:cubicBezTo>
                    <a:cubicBezTo>
                      <a:pt x="6877" y="3808"/>
                      <a:pt x="5287" y="5102"/>
                      <a:pt x="3291" y="5102"/>
                    </a:cubicBezTo>
                    <a:cubicBezTo>
                      <a:pt x="2034" y="5139"/>
                      <a:pt x="814" y="4548"/>
                      <a:pt x="74" y="3549"/>
                    </a:cubicBezTo>
                    <a:cubicBezTo>
                      <a:pt x="37" y="3365"/>
                      <a:pt x="0" y="3180"/>
                      <a:pt x="0" y="2958"/>
                    </a:cubicBezTo>
                    <a:cubicBezTo>
                      <a:pt x="0" y="1368"/>
                      <a:pt x="1627" y="37"/>
                      <a:pt x="3623" y="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86" name="Google Shape;3986;p27"/>
          <p:cNvGrpSpPr/>
          <p:nvPr/>
        </p:nvGrpSpPr>
        <p:grpSpPr>
          <a:xfrm rot="-628309">
            <a:off x="5964357" y="-372800"/>
            <a:ext cx="4041799" cy="1298112"/>
            <a:chOff x="1465125" y="3238575"/>
            <a:chExt cx="4479298" cy="1438625"/>
          </a:xfrm>
        </p:grpSpPr>
        <p:sp>
          <p:nvSpPr>
            <p:cNvPr id="3987" name="Google Shape;3987;p27"/>
            <p:cNvSpPr/>
            <p:nvPr/>
          </p:nvSpPr>
          <p:spPr>
            <a:xfrm>
              <a:off x="1948559" y="4461260"/>
              <a:ext cx="543522" cy="16104"/>
            </a:xfrm>
            <a:custGeom>
              <a:avLst/>
              <a:gdLst/>
              <a:ahLst/>
              <a:cxnLst/>
              <a:rect l="l" t="t" r="r" b="b"/>
              <a:pathLst>
                <a:path w="5029" h="149" extrusionOk="0">
                  <a:moveTo>
                    <a:pt x="38" y="1"/>
                  </a:moveTo>
                  <a:lnTo>
                    <a:pt x="4955" y="1"/>
                  </a:lnTo>
                  <a:cubicBezTo>
                    <a:pt x="4992" y="1"/>
                    <a:pt x="5029" y="38"/>
                    <a:pt x="5029" y="75"/>
                  </a:cubicBezTo>
                  <a:lnTo>
                    <a:pt x="5029" y="75"/>
                  </a:lnTo>
                  <a:cubicBezTo>
                    <a:pt x="5029" y="112"/>
                    <a:pt x="4992" y="149"/>
                    <a:pt x="4955" y="149"/>
                  </a:cubicBezTo>
                  <a:lnTo>
                    <a:pt x="38" y="149"/>
                  </a:lnTo>
                  <a:cubicBezTo>
                    <a:pt x="1" y="149"/>
                    <a:pt x="1" y="112"/>
                    <a:pt x="1" y="75"/>
                  </a:cubicBezTo>
                  <a:lnTo>
                    <a:pt x="1" y="75"/>
                  </a:lnTo>
                  <a:cubicBezTo>
                    <a:pt x="1" y="38"/>
                    <a:pt x="1" y="1"/>
                    <a:pt x="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88" name="Google Shape;3988;p27"/>
            <p:cNvSpPr/>
            <p:nvPr/>
          </p:nvSpPr>
          <p:spPr>
            <a:xfrm>
              <a:off x="2651823" y="4537239"/>
              <a:ext cx="48094" cy="55984"/>
            </a:xfrm>
            <a:custGeom>
              <a:avLst/>
              <a:gdLst/>
              <a:ahLst/>
              <a:cxnLst/>
              <a:rect l="l" t="t" r="r" b="b"/>
              <a:pathLst>
                <a:path w="445" h="518" extrusionOk="0">
                  <a:moveTo>
                    <a:pt x="407" y="0"/>
                  </a:moveTo>
                  <a:lnTo>
                    <a:pt x="1" y="481"/>
                  </a:lnTo>
                  <a:lnTo>
                    <a:pt x="38" y="518"/>
                  </a:lnTo>
                  <a:lnTo>
                    <a:pt x="444" y="37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89" name="Google Shape;3989;p27"/>
            <p:cNvSpPr/>
            <p:nvPr/>
          </p:nvSpPr>
          <p:spPr>
            <a:xfrm>
              <a:off x="2647824" y="4589117"/>
              <a:ext cx="64090" cy="40097"/>
            </a:xfrm>
            <a:custGeom>
              <a:avLst/>
              <a:gdLst/>
              <a:ahLst/>
              <a:cxnLst/>
              <a:rect l="l" t="t" r="r" b="b"/>
              <a:pathLst>
                <a:path w="593" h="371" extrusionOk="0">
                  <a:moveTo>
                    <a:pt x="38" y="1"/>
                  </a:moveTo>
                  <a:lnTo>
                    <a:pt x="1" y="38"/>
                  </a:lnTo>
                  <a:lnTo>
                    <a:pt x="555" y="371"/>
                  </a:lnTo>
                  <a:lnTo>
                    <a:pt x="592" y="297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90" name="Google Shape;3990;p27"/>
            <p:cNvSpPr/>
            <p:nvPr/>
          </p:nvSpPr>
          <p:spPr>
            <a:xfrm>
              <a:off x="2691812" y="4493251"/>
              <a:ext cx="24101" cy="107969"/>
            </a:xfrm>
            <a:custGeom>
              <a:avLst/>
              <a:gdLst/>
              <a:ahLst/>
              <a:cxnLst/>
              <a:rect l="l" t="t" r="r" b="b"/>
              <a:pathLst>
                <a:path w="223" h="999" extrusionOk="0">
                  <a:moveTo>
                    <a:pt x="0" y="1"/>
                  </a:moveTo>
                  <a:lnTo>
                    <a:pt x="0" y="999"/>
                  </a:lnTo>
                  <a:lnTo>
                    <a:pt x="222" y="999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91" name="Google Shape;3991;p27"/>
            <p:cNvSpPr/>
            <p:nvPr/>
          </p:nvSpPr>
          <p:spPr>
            <a:xfrm>
              <a:off x="2687813" y="4517245"/>
              <a:ext cx="36098" cy="8106"/>
            </a:xfrm>
            <a:custGeom>
              <a:avLst/>
              <a:gdLst/>
              <a:ahLst/>
              <a:cxnLst/>
              <a:rect l="l" t="t" r="r" b="b"/>
              <a:pathLst>
                <a:path w="334" h="75" extrusionOk="0">
                  <a:moveTo>
                    <a:pt x="0" y="0"/>
                  </a:moveTo>
                  <a:lnTo>
                    <a:pt x="0" y="74"/>
                  </a:lnTo>
                  <a:lnTo>
                    <a:pt x="333" y="74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92" name="Google Shape;3992;p27"/>
            <p:cNvSpPr/>
            <p:nvPr/>
          </p:nvSpPr>
          <p:spPr>
            <a:xfrm>
              <a:off x="2687813" y="4545237"/>
              <a:ext cx="36098" cy="31991"/>
            </a:xfrm>
            <a:custGeom>
              <a:avLst/>
              <a:gdLst/>
              <a:ahLst/>
              <a:cxnLst/>
              <a:rect l="l" t="t" r="r" b="b"/>
              <a:pathLst>
                <a:path w="334" h="296" extrusionOk="0">
                  <a:moveTo>
                    <a:pt x="0" y="0"/>
                  </a:moveTo>
                  <a:lnTo>
                    <a:pt x="0" y="296"/>
                  </a:lnTo>
                  <a:lnTo>
                    <a:pt x="333" y="296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93" name="Google Shape;3993;p27"/>
            <p:cNvSpPr/>
            <p:nvPr/>
          </p:nvSpPr>
          <p:spPr>
            <a:xfrm>
              <a:off x="2260256" y="3913846"/>
              <a:ext cx="2972888" cy="563516"/>
            </a:xfrm>
            <a:custGeom>
              <a:avLst/>
              <a:gdLst/>
              <a:ahLst/>
              <a:cxnLst/>
              <a:rect l="l" t="t" r="r" b="b"/>
              <a:pathLst>
                <a:path w="27507" h="5214" extrusionOk="0">
                  <a:moveTo>
                    <a:pt x="3661" y="1443"/>
                  </a:moveTo>
                  <a:lnTo>
                    <a:pt x="5990" y="777"/>
                  </a:lnTo>
                  <a:cubicBezTo>
                    <a:pt x="8800" y="1"/>
                    <a:pt x="13458" y="666"/>
                    <a:pt x="16342" y="1073"/>
                  </a:cubicBezTo>
                  <a:lnTo>
                    <a:pt x="24919" y="1628"/>
                  </a:lnTo>
                  <a:lnTo>
                    <a:pt x="27507" y="777"/>
                  </a:lnTo>
                  <a:lnTo>
                    <a:pt x="27137" y="1369"/>
                  </a:lnTo>
                  <a:lnTo>
                    <a:pt x="24512" y="2404"/>
                  </a:lnTo>
                  <a:lnTo>
                    <a:pt x="10389" y="2404"/>
                  </a:lnTo>
                  <a:lnTo>
                    <a:pt x="3402" y="5214"/>
                  </a:lnTo>
                  <a:lnTo>
                    <a:pt x="481" y="5214"/>
                  </a:lnTo>
                  <a:cubicBezTo>
                    <a:pt x="148" y="5029"/>
                    <a:pt x="0" y="4659"/>
                    <a:pt x="0" y="4289"/>
                  </a:cubicBezTo>
                  <a:cubicBezTo>
                    <a:pt x="37" y="3846"/>
                    <a:pt x="925" y="3365"/>
                    <a:pt x="2921" y="23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94" name="Google Shape;3994;p27"/>
            <p:cNvSpPr/>
            <p:nvPr/>
          </p:nvSpPr>
          <p:spPr>
            <a:xfrm>
              <a:off x="2272253" y="3961832"/>
              <a:ext cx="3000880" cy="515530"/>
            </a:xfrm>
            <a:custGeom>
              <a:avLst/>
              <a:gdLst/>
              <a:ahLst/>
              <a:cxnLst/>
              <a:rect l="l" t="t" r="r" b="b"/>
              <a:pathLst>
                <a:path w="27766" h="4770" extrusionOk="0">
                  <a:moveTo>
                    <a:pt x="27765" y="370"/>
                  </a:moveTo>
                  <a:lnTo>
                    <a:pt x="26989" y="925"/>
                  </a:lnTo>
                  <a:lnTo>
                    <a:pt x="24401" y="1960"/>
                  </a:lnTo>
                  <a:lnTo>
                    <a:pt x="10278" y="1960"/>
                  </a:lnTo>
                  <a:lnTo>
                    <a:pt x="3291" y="4770"/>
                  </a:lnTo>
                  <a:lnTo>
                    <a:pt x="370" y="4770"/>
                  </a:lnTo>
                  <a:cubicBezTo>
                    <a:pt x="185" y="4659"/>
                    <a:pt x="74" y="4511"/>
                    <a:pt x="0" y="4326"/>
                  </a:cubicBezTo>
                  <a:cubicBezTo>
                    <a:pt x="111" y="3882"/>
                    <a:pt x="1183" y="3254"/>
                    <a:pt x="3069" y="2293"/>
                  </a:cubicBezTo>
                  <a:cubicBezTo>
                    <a:pt x="3476" y="1775"/>
                    <a:pt x="3217" y="2071"/>
                    <a:pt x="3660" y="1590"/>
                  </a:cubicBezTo>
                  <a:lnTo>
                    <a:pt x="6433" y="814"/>
                  </a:lnTo>
                  <a:cubicBezTo>
                    <a:pt x="9243" y="1"/>
                    <a:pt x="13458" y="777"/>
                    <a:pt x="16341" y="1221"/>
                  </a:cubicBezTo>
                  <a:cubicBezTo>
                    <a:pt x="19188" y="1405"/>
                    <a:pt x="21924" y="1368"/>
                    <a:pt x="24771" y="1553"/>
                  </a:cubicBez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95" name="Google Shape;3995;p27"/>
            <p:cNvSpPr/>
            <p:nvPr/>
          </p:nvSpPr>
          <p:spPr>
            <a:xfrm>
              <a:off x="2280251" y="4445265"/>
              <a:ext cx="423664" cy="32099"/>
            </a:xfrm>
            <a:custGeom>
              <a:avLst/>
              <a:gdLst/>
              <a:ahLst/>
              <a:cxnLst/>
              <a:rect l="l" t="t" r="r" b="b"/>
              <a:pathLst>
                <a:path w="3920" h="297" extrusionOk="0">
                  <a:moveTo>
                    <a:pt x="3919" y="1"/>
                  </a:moveTo>
                  <a:lnTo>
                    <a:pt x="3217" y="297"/>
                  </a:lnTo>
                  <a:lnTo>
                    <a:pt x="296" y="297"/>
                  </a:lnTo>
                  <a:cubicBezTo>
                    <a:pt x="185" y="223"/>
                    <a:pt x="74" y="112"/>
                    <a:pt x="0" y="1"/>
                  </a:cubicBezTo>
                  <a:close/>
                </a:path>
              </a:pathLst>
            </a:custGeom>
            <a:solidFill>
              <a:srgbClr val="4E57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96" name="Google Shape;3996;p27"/>
            <p:cNvSpPr/>
            <p:nvPr/>
          </p:nvSpPr>
          <p:spPr>
            <a:xfrm>
              <a:off x="5285040" y="3738111"/>
              <a:ext cx="219830" cy="343686"/>
            </a:xfrm>
            <a:custGeom>
              <a:avLst/>
              <a:gdLst/>
              <a:ahLst/>
              <a:cxnLst/>
              <a:rect l="l" t="t" r="r" b="b"/>
              <a:pathLst>
                <a:path w="2034" h="3180" extrusionOk="0">
                  <a:moveTo>
                    <a:pt x="333" y="3180"/>
                  </a:moveTo>
                  <a:lnTo>
                    <a:pt x="0" y="3032"/>
                  </a:lnTo>
                  <a:lnTo>
                    <a:pt x="1664" y="0"/>
                  </a:lnTo>
                  <a:lnTo>
                    <a:pt x="2034" y="518"/>
                  </a:lnTo>
                  <a:close/>
                </a:path>
              </a:pathLst>
            </a:custGeom>
            <a:solidFill>
              <a:srgbClr val="3E4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3997" name="Google Shape;3997;p27"/>
            <p:cNvSpPr/>
            <p:nvPr/>
          </p:nvSpPr>
          <p:spPr>
            <a:xfrm>
              <a:off x="5444888" y="3654135"/>
              <a:ext cx="83976" cy="131963"/>
            </a:xfrm>
            <a:custGeom>
              <a:avLst/>
              <a:gdLst/>
              <a:ahLst/>
              <a:cxnLst/>
              <a:rect l="l" t="t" r="r" b="b"/>
              <a:pathLst>
                <a:path w="777" h="1221" extrusionOk="0">
                  <a:moveTo>
                    <a:pt x="629" y="1"/>
                  </a:moveTo>
                  <a:lnTo>
                    <a:pt x="0" y="1147"/>
                  </a:lnTo>
                  <a:lnTo>
                    <a:pt x="148" y="1221"/>
                  </a:lnTo>
                  <a:lnTo>
                    <a:pt x="777" y="75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3E4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grpSp>
          <p:nvGrpSpPr>
            <p:cNvPr id="3998" name="Google Shape;3998;p27"/>
            <p:cNvGrpSpPr/>
            <p:nvPr/>
          </p:nvGrpSpPr>
          <p:grpSpPr>
            <a:xfrm>
              <a:off x="5097200" y="3238575"/>
              <a:ext cx="847223" cy="655384"/>
              <a:chOff x="5097200" y="3238575"/>
              <a:chExt cx="847223" cy="655384"/>
            </a:xfrm>
          </p:grpSpPr>
          <p:sp>
            <p:nvSpPr>
              <p:cNvPr id="3999" name="Google Shape;3999;p27"/>
              <p:cNvSpPr/>
              <p:nvPr/>
            </p:nvSpPr>
            <p:spPr>
              <a:xfrm>
                <a:off x="5512761" y="3530277"/>
                <a:ext cx="84084" cy="135961"/>
              </a:xfrm>
              <a:custGeom>
                <a:avLst/>
                <a:gdLst/>
                <a:ahLst/>
                <a:cxnLst/>
                <a:rect l="l" t="t" r="r" b="b"/>
                <a:pathLst>
                  <a:path w="778" h="1258" extrusionOk="0">
                    <a:moveTo>
                      <a:pt x="629" y="1"/>
                    </a:moveTo>
                    <a:lnTo>
                      <a:pt x="1" y="1147"/>
                    </a:lnTo>
                    <a:lnTo>
                      <a:pt x="149" y="1258"/>
                    </a:lnTo>
                    <a:lnTo>
                      <a:pt x="777" y="112"/>
                    </a:lnTo>
                    <a:lnTo>
                      <a:pt x="6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00" name="Google Shape;4000;p27"/>
              <p:cNvSpPr/>
              <p:nvPr/>
            </p:nvSpPr>
            <p:spPr>
              <a:xfrm>
                <a:off x="5536754" y="3238575"/>
                <a:ext cx="215831" cy="343795"/>
              </a:xfrm>
              <a:custGeom>
                <a:avLst/>
                <a:gdLst/>
                <a:ahLst/>
                <a:cxnLst/>
                <a:rect l="l" t="t" r="r" b="b"/>
                <a:pathLst>
                  <a:path w="1997" h="3181" extrusionOk="0">
                    <a:moveTo>
                      <a:pt x="1701" y="1"/>
                    </a:moveTo>
                    <a:lnTo>
                      <a:pt x="1997" y="149"/>
                    </a:lnTo>
                    <a:lnTo>
                      <a:pt x="333" y="3180"/>
                    </a:lnTo>
                    <a:lnTo>
                      <a:pt x="0" y="26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01" name="Google Shape;4001;p27"/>
              <p:cNvSpPr/>
              <p:nvPr/>
            </p:nvSpPr>
            <p:spPr>
              <a:xfrm>
                <a:off x="5097200" y="3426414"/>
                <a:ext cx="343795" cy="219830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034" extrusionOk="0">
                    <a:moveTo>
                      <a:pt x="1" y="333"/>
                    </a:moveTo>
                    <a:lnTo>
                      <a:pt x="186" y="0"/>
                    </a:lnTo>
                    <a:lnTo>
                      <a:pt x="3180" y="1664"/>
                    </a:lnTo>
                    <a:lnTo>
                      <a:pt x="2663" y="20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02" name="Google Shape;4002;p27"/>
              <p:cNvSpPr/>
              <p:nvPr/>
            </p:nvSpPr>
            <p:spPr>
              <a:xfrm>
                <a:off x="5392902" y="3582263"/>
                <a:ext cx="131963" cy="83976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777" extrusionOk="0">
                    <a:moveTo>
                      <a:pt x="74" y="0"/>
                    </a:moveTo>
                    <a:lnTo>
                      <a:pt x="1" y="185"/>
                    </a:lnTo>
                    <a:lnTo>
                      <a:pt x="1147" y="777"/>
                    </a:lnTo>
                    <a:lnTo>
                      <a:pt x="1221" y="629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03" name="Google Shape;4003;p27"/>
              <p:cNvSpPr/>
              <p:nvPr/>
            </p:nvSpPr>
            <p:spPr>
              <a:xfrm>
                <a:off x="5516760" y="3650136"/>
                <a:ext cx="131963" cy="8408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778" extrusionOk="0">
                    <a:moveTo>
                      <a:pt x="75" y="1"/>
                    </a:moveTo>
                    <a:lnTo>
                      <a:pt x="1" y="149"/>
                    </a:lnTo>
                    <a:lnTo>
                      <a:pt x="1110" y="777"/>
                    </a:lnTo>
                    <a:lnTo>
                      <a:pt x="1221" y="629"/>
                    </a:lnTo>
                    <a:lnTo>
                      <a:pt x="7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04" name="Google Shape;4004;p27"/>
              <p:cNvSpPr/>
              <p:nvPr/>
            </p:nvSpPr>
            <p:spPr>
              <a:xfrm>
                <a:off x="5596738" y="3674129"/>
                <a:ext cx="347685" cy="219830"/>
              </a:xfrm>
              <a:custGeom>
                <a:avLst/>
                <a:gdLst/>
                <a:ahLst/>
                <a:cxnLst/>
                <a:rect l="l" t="t" r="r" b="b"/>
                <a:pathLst>
                  <a:path w="3217" h="2034" extrusionOk="0">
                    <a:moveTo>
                      <a:pt x="3216" y="1701"/>
                    </a:moveTo>
                    <a:lnTo>
                      <a:pt x="3032" y="2034"/>
                    </a:lnTo>
                    <a:lnTo>
                      <a:pt x="0" y="370"/>
                    </a:lnTo>
                    <a:lnTo>
                      <a:pt x="5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</p:grpSp>
        <p:sp>
          <p:nvSpPr>
            <p:cNvPr id="4005" name="Google Shape;4005;p27"/>
            <p:cNvSpPr/>
            <p:nvPr/>
          </p:nvSpPr>
          <p:spPr>
            <a:xfrm>
              <a:off x="2523967" y="3602257"/>
              <a:ext cx="3076750" cy="899097"/>
            </a:xfrm>
            <a:custGeom>
              <a:avLst/>
              <a:gdLst/>
              <a:ahLst/>
              <a:cxnLst/>
              <a:rect l="l" t="t" r="r" b="b"/>
              <a:pathLst>
                <a:path w="28468" h="8319" extrusionOk="0">
                  <a:moveTo>
                    <a:pt x="27063" y="481"/>
                  </a:moveTo>
                  <a:lnTo>
                    <a:pt x="26952" y="481"/>
                  </a:lnTo>
                  <a:cubicBezTo>
                    <a:pt x="26619" y="481"/>
                    <a:pt x="26619" y="0"/>
                    <a:pt x="26952" y="0"/>
                  </a:cubicBezTo>
                  <a:lnTo>
                    <a:pt x="28061" y="0"/>
                  </a:lnTo>
                  <a:cubicBezTo>
                    <a:pt x="28283" y="0"/>
                    <a:pt x="28468" y="185"/>
                    <a:pt x="28431" y="444"/>
                  </a:cubicBezTo>
                  <a:lnTo>
                    <a:pt x="27987" y="4843"/>
                  </a:lnTo>
                  <a:cubicBezTo>
                    <a:pt x="27950" y="5028"/>
                    <a:pt x="27839" y="5176"/>
                    <a:pt x="27655" y="5213"/>
                  </a:cubicBezTo>
                  <a:cubicBezTo>
                    <a:pt x="22072" y="6248"/>
                    <a:pt x="13754" y="8171"/>
                    <a:pt x="11129" y="8245"/>
                  </a:cubicBezTo>
                  <a:cubicBezTo>
                    <a:pt x="7136" y="8319"/>
                    <a:pt x="4585" y="8245"/>
                    <a:pt x="592" y="8319"/>
                  </a:cubicBezTo>
                  <a:cubicBezTo>
                    <a:pt x="518" y="8282"/>
                    <a:pt x="444" y="8245"/>
                    <a:pt x="407" y="8208"/>
                  </a:cubicBezTo>
                  <a:lnTo>
                    <a:pt x="38" y="7542"/>
                  </a:lnTo>
                  <a:cubicBezTo>
                    <a:pt x="1" y="7468"/>
                    <a:pt x="1" y="7431"/>
                    <a:pt x="38" y="7357"/>
                  </a:cubicBezTo>
                  <a:cubicBezTo>
                    <a:pt x="38" y="7320"/>
                    <a:pt x="111" y="7246"/>
                    <a:pt x="148" y="7246"/>
                  </a:cubicBezTo>
                  <a:lnTo>
                    <a:pt x="7949" y="5287"/>
                  </a:lnTo>
                  <a:lnTo>
                    <a:pt x="22072" y="5287"/>
                  </a:lnTo>
                  <a:lnTo>
                    <a:pt x="24697" y="42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06" name="Google Shape;4006;p27"/>
            <p:cNvSpPr/>
            <p:nvPr/>
          </p:nvSpPr>
          <p:spPr>
            <a:xfrm>
              <a:off x="3263222" y="4173557"/>
              <a:ext cx="875104" cy="323800"/>
            </a:xfrm>
            <a:custGeom>
              <a:avLst/>
              <a:gdLst/>
              <a:ahLst/>
              <a:cxnLst/>
              <a:rect l="l" t="t" r="r" b="b"/>
              <a:pathLst>
                <a:path w="8097" h="2996" extrusionOk="0">
                  <a:moveTo>
                    <a:pt x="8097" y="2441"/>
                  </a:moveTo>
                  <a:cubicBezTo>
                    <a:pt x="6840" y="2700"/>
                    <a:pt x="5583" y="2848"/>
                    <a:pt x="4326" y="2959"/>
                  </a:cubicBezTo>
                  <a:cubicBezTo>
                    <a:pt x="3291" y="2959"/>
                    <a:pt x="2329" y="2996"/>
                    <a:pt x="1442" y="2996"/>
                  </a:cubicBezTo>
                  <a:lnTo>
                    <a:pt x="0" y="297"/>
                  </a:lnTo>
                  <a:lnTo>
                    <a:pt x="1109" y="1"/>
                  </a:lnTo>
                  <a:lnTo>
                    <a:pt x="6507" y="1"/>
                  </a:ln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07" name="Google Shape;4007;p27"/>
            <p:cNvSpPr/>
            <p:nvPr/>
          </p:nvSpPr>
          <p:spPr>
            <a:xfrm>
              <a:off x="2575952" y="3833976"/>
              <a:ext cx="2980886" cy="667379"/>
            </a:xfrm>
            <a:custGeom>
              <a:avLst/>
              <a:gdLst/>
              <a:ahLst/>
              <a:cxnLst/>
              <a:rect l="l" t="t" r="r" b="b"/>
              <a:pathLst>
                <a:path w="27581" h="6175" extrusionOk="0">
                  <a:moveTo>
                    <a:pt x="27506" y="2699"/>
                  </a:moveTo>
                  <a:cubicBezTo>
                    <a:pt x="27580" y="2884"/>
                    <a:pt x="27358" y="3032"/>
                    <a:pt x="27174" y="3069"/>
                  </a:cubicBezTo>
                  <a:cubicBezTo>
                    <a:pt x="21591" y="4104"/>
                    <a:pt x="13273" y="6027"/>
                    <a:pt x="10685" y="6101"/>
                  </a:cubicBezTo>
                  <a:cubicBezTo>
                    <a:pt x="7062" y="6175"/>
                    <a:pt x="3808" y="6138"/>
                    <a:pt x="370" y="6138"/>
                  </a:cubicBezTo>
                  <a:lnTo>
                    <a:pt x="0" y="5398"/>
                  </a:lnTo>
                  <a:cubicBezTo>
                    <a:pt x="0" y="5361"/>
                    <a:pt x="0" y="5287"/>
                    <a:pt x="37" y="5250"/>
                  </a:cubicBezTo>
                  <a:cubicBezTo>
                    <a:pt x="37" y="5176"/>
                    <a:pt x="111" y="5176"/>
                    <a:pt x="148" y="5139"/>
                  </a:cubicBezTo>
                  <a:lnTo>
                    <a:pt x="7801" y="3587"/>
                  </a:lnTo>
                  <a:lnTo>
                    <a:pt x="21739" y="3328"/>
                  </a:lnTo>
                  <a:lnTo>
                    <a:pt x="25066" y="2108"/>
                  </a:lnTo>
                  <a:cubicBezTo>
                    <a:pt x="25658" y="2256"/>
                    <a:pt x="26693" y="0"/>
                    <a:pt x="27506" y="26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08" name="Google Shape;4008;p27"/>
            <p:cNvSpPr/>
            <p:nvPr/>
          </p:nvSpPr>
          <p:spPr>
            <a:xfrm>
              <a:off x="2575952" y="3622252"/>
              <a:ext cx="3020874" cy="835115"/>
            </a:xfrm>
            <a:custGeom>
              <a:avLst/>
              <a:gdLst/>
              <a:ahLst/>
              <a:cxnLst/>
              <a:rect l="l" t="t" r="r" b="b"/>
              <a:pathLst>
                <a:path w="27951" h="7727" extrusionOk="0">
                  <a:moveTo>
                    <a:pt x="27950" y="259"/>
                  </a:moveTo>
                  <a:cubicBezTo>
                    <a:pt x="27950" y="259"/>
                    <a:pt x="27580" y="3956"/>
                    <a:pt x="27506" y="4695"/>
                  </a:cubicBezTo>
                  <a:cubicBezTo>
                    <a:pt x="21665" y="5767"/>
                    <a:pt x="13347" y="7579"/>
                    <a:pt x="10722" y="7653"/>
                  </a:cubicBezTo>
                  <a:cubicBezTo>
                    <a:pt x="6766" y="7727"/>
                    <a:pt x="3956" y="7690"/>
                    <a:pt x="185" y="7690"/>
                  </a:cubicBezTo>
                  <a:lnTo>
                    <a:pt x="0" y="7357"/>
                  </a:lnTo>
                  <a:cubicBezTo>
                    <a:pt x="0" y="7320"/>
                    <a:pt x="0" y="7246"/>
                    <a:pt x="37" y="7209"/>
                  </a:cubicBezTo>
                  <a:cubicBezTo>
                    <a:pt x="37" y="7135"/>
                    <a:pt x="111" y="7135"/>
                    <a:pt x="148" y="7098"/>
                  </a:cubicBezTo>
                  <a:lnTo>
                    <a:pt x="7801" y="5546"/>
                  </a:lnTo>
                  <a:lnTo>
                    <a:pt x="21739" y="5287"/>
                  </a:lnTo>
                  <a:lnTo>
                    <a:pt x="24364" y="4178"/>
                  </a:lnTo>
                  <a:lnTo>
                    <a:pt x="26693" y="296"/>
                  </a:lnTo>
                  <a:lnTo>
                    <a:pt x="26582" y="296"/>
                  </a:lnTo>
                  <a:lnTo>
                    <a:pt x="26582" y="296"/>
                  </a:lnTo>
                  <a:lnTo>
                    <a:pt x="26471" y="296"/>
                  </a:lnTo>
                  <a:cubicBezTo>
                    <a:pt x="26360" y="296"/>
                    <a:pt x="26286" y="222"/>
                    <a:pt x="26249" y="148"/>
                  </a:cubicBezTo>
                  <a:lnTo>
                    <a:pt x="26249" y="148"/>
                  </a:lnTo>
                  <a:lnTo>
                    <a:pt x="26249" y="111"/>
                  </a:lnTo>
                  <a:lnTo>
                    <a:pt x="26249" y="111"/>
                  </a:lnTo>
                  <a:cubicBezTo>
                    <a:pt x="26249" y="37"/>
                    <a:pt x="26323" y="0"/>
                    <a:pt x="26397" y="0"/>
                  </a:cubicBezTo>
                  <a:lnTo>
                    <a:pt x="27765" y="0"/>
                  </a:lnTo>
                  <a:cubicBezTo>
                    <a:pt x="27802" y="0"/>
                    <a:pt x="27839" y="0"/>
                    <a:pt x="27876" y="0"/>
                  </a:cubicBezTo>
                  <a:cubicBezTo>
                    <a:pt x="27876" y="74"/>
                    <a:pt x="27913" y="111"/>
                    <a:pt x="27913" y="148"/>
                  </a:cubicBez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close/>
                </a:path>
              </a:pathLst>
            </a:custGeom>
            <a:solidFill>
              <a:srgbClr val="838F44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09" name="Google Shape;4009;p27"/>
            <p:cNvSpPr/>
            <p:nvPr/>
          </p:nvSpPr>
          <p:spPr>
            <a:xfrm>
              <a:off x="3287107" y="4213546"/>
              <a:ext cx="851218" cy="283812"/>
            </a:xfrm>
            <a:custGeom>
              <a:avLst/>
              <a:gdLst/>
              <a:ahLst/>
              <a:cxnLst/>
              <a:rect l="l" t="t" r="r" b="b"/>
              <a:pathLst>
                <a:path w="7876" h="2626" extrusionOk="0">
                  <a:moveTo>
                    <a:pt x="7876" y="2071"/>
                  </a:moveTo>
                  <a:cubicBezTo>
                    <a:pt x="6619" y="2330"/>
                    <a:pt x="5362" y="2478"/>
                    <a:pt x="4105" y="2589"/>
                  </a:cubicBezTo>
                  <a:cubicBezTo>
                    <a:pt x="3106" y="2589"/>
                    <a:pt x="2145" y="2626"/>
                    <a:pt x="1221" y="2626"/>
                  </a:cubicBezTo>
                  <a:lnTo>
                    <a:pt x="1" y="333"/>
                  </a:lnTo>
                  <a:lnTo>
                    <a:pt x="1258" y="75"/>
                  </a:lnTo>
                  <a:lnTo>
                    <a:pt x="6508" y="1"/>
                  </a:ln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0" name="Google Shape;4010;p27"/>
            <p:cNvSpPr/>
            <p:nvPr/>
          </p:nvSpPr>
          <p:spPr>
            <a:xfrm>
              <a:off x="3155252" y="4029813"/>
              <a:ext cx="251929" cy="155848"/>
            </a:xfrm>
            <a:custGeom>
              <a:avLst/>
              <a:gdLst/>
              <a:ahLst/>
              <a:cxnLst/>
              <a:rect l="l" t="t" r="r" b="b"/>
              <a:pathLst>
                <a:path w="2331" h="1442" extrusionOk="0">
                  <a:moveTo>
                    <a:pt x="703" y="0"/>
                  </a:moveTo>
                  <a:lnTo>
                    <a:pt x="1628" y="0"/>
                  </a:lnTo>
                  <a:cubicBezTo>
                    <a:pt x="1997" y="0"/>
                    <a:pt x="2330" y="296"/>
                    <a:pt x="2330" y="702"/>
                  </a:cubicBezTo>
                  <a:lnTo>
                    <a:pt x="2330" y="702"/>
                  </a:lnTo>
                  <a:cubicBezTo>
                    <a:pt x="2330" y="1109"/>
                    <a:pt x="1997" y="1442"/>
                    <a:pt x="1628" y="1442"/>
                  </a:cubicBezTo>
                  <a:lnTo>
                    <a:pt x="703" y="1442"/>
                  </a:lnTo>
                  <a:cubicBezTo>
                    <a:pt x="297" y="1442"/>
                    <a:pt x="1" y="1109"/>
                    <a:pt x="1" y="702"/>
                  </a:cubicBezTo>
                  <a:lnTo>
                    <a:pt x="1" y="702"/>
                  </a:lnTo>
                  <a:cubicBezTo>
                    <a:pt x="1" y="296"/>
                    <a:pt x="297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1" name="Google Shape;4011;p27"/>
            <p:cNvSpPr/>
            <p:nvPr/>
          </p:nvSpPr>
          <p:spPr>
            <a:xfrm>
              <a:off x="3167248" y="4049700"/>
              <a:ext cx="239932" cy="135961"/>
            </a:xfrm>
            <a:custGeom>
              <a:avLst/>
              <a:gdLst/>
              <a:ahLst/>
              <a:cxnLst/>
              <a:rect l="l" t="t" r="r" b="b"/>
              <a:pathLst>
                <a:path w="2220" h="1258" extrusionOk="0">
                  <a:moveTo>
                    <a:pt x="2145" y="223"/>
                  </a:moveTo>
                  <a:cubicBezTo>
                    <a:pt x="2219" y="334"/>
                    <a:pt x="2219" y="408"/>
                    <a:pt x="2219" y="518"/>
                  </a:cubicBezTo>
                  <a:lnTo>
                    <a:pt x="2219" y="518"/>
                  </a:lnTo>
                  <a:cubicBezTo>
                    <a:pt x="2219" y="925"/>
                    <a:pt x="1886" y="1258"/>
                    <a:pt x="1517" y="1258"/>
                  </a:cubicBezTo>
                  <a:lnTo>
                    <a:pt x="592" y="1258"/>
                  </a:lnTo>
                  <a:cubicBezTo>
                    <a:pt x="408" y="1258"/>
                    <a:pt x="223" y="1184"/>
                    <a:pt x="75" y="1036"/>
                  </a:cubicBezTo>
                  <a:cubicBezTo>
                    <a:pt x="38" y="925"/>
                    <a:pt x="38" y="851"/>
                    <a:pt x="38" y="740"/>
                  </a:cubicBezTo>
                  <a:lnTo>
                    <a:pt x="38" y="740"/>
                  </a:lnTo>
                  <a:cubicBezTo>
                    <a:pt x="1" y="334"/>
                    <a:pt x="334" y="1"/>
                    <a:pt x="740" y="1"/>
                  </a:cubicBezTo>
                  <a:lnTo>
                    <a:pt x="1665" y="1"/>
                  </a:lnTo>
                  <a:cubicBezTo>
                    <a:pt x="1849" y="1"/>
                    <a:pt x="2034" y="75"/>
                    <a:pt x="2145" y="2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2" name="Google Shape;4012;p27"/>
            <p:cNvSpPr/>
            <p:nvPr/>
          </p:nvSpPr>
          <p:spPr>
            <a:xfrm>
              <a:off x="3167248" y="4049700"/>
              <a:ext cx="239932" cy="104079"/>
            </a:xfrm>
            <a:custGeom>
              <a:avLst/>
              <a:gdLst/>
              <a:ahLst/>
              <a:cxnLst/>
              <a:rect l="l" t="t" r="r" b="b"/>
              <a:pathLst>
                <a:path w="2220" h="963" extrusionOk="0">
                  <a:moveTo>
                    <a:pt x="2145" y="223"/>
                  </a:moveTo>
                  <a:cubicBezTo>
                    <a:pt x="2182" y="260"/>
                    <a:pt x="2182" y="334"/>
                    <a:pt x="2219" y="371"/>
                  </a:cubicBezTo>
                  <a:cubicBezTo>
                    <a:pt x="2145" y="703"/>
                    <a:pt x="1849" y="962"/>
                    <a:pt x="1480" y="962"/>
                  </a:cubicBezTo>
                  <a:lnTo>
                    <a:pt x="555" y="962"/>
                  </a:lnTo>
                  <a:cubicBezTo>
                    <a:pt x="371" y="962"/>
                    <a:pt x="186" y="888"/>
                    <a:pt x="38" y="777"/>
                  </a:cubicBezTo>
                  <a:cubicBezTo>
                    <a:pt x="38" y="703"/>
                    <a:pt x="1" y="666"/>
                    <a:pt x="1" y="629"/>
                  </a:cubicBezTo>
                  <a:cubicBezTo>
                    <a:pt x="75" y="260"/>
                    <a:pt x="371" y="1"/>
                    <a:pt x="740" y="1"/>
                  </a:cubicBezTo>
                  <a:lnTo>
                    <a:pt x="1665" y="1"/>
                  </a:lnTo>
                  <a:cubicBezTo>
                    <a:pt x="1849" y="1"/>
                    <a:pt x="2034" y="75"/>
                    <a:pt x="2145" y="2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3" name="Google Shape;4013;p27"/>
            <p:cNvSpPr/>
            <p:nvPr/>
          </p:nvSpPr>
          <p:spPr>
            <a:xfrm>
              <a:off x="3239228" y="3989825"/>
              <a:ext cx="703368" cy="231826"/>
            </a:xfrm>
            <a:custGeom>
              <a:avLst/>
              <a:gdLst/>
              <a:ahLst/>
              <a:cxnLst/>
              <a:rect l="l" t="t" r="r" b="b"/>
              <a:pathLst>
                <a:path w="6508" h="2145" extrusionOk="0">
                  <a:moveTo>
                    <a:pt x="481" y="0"/>
                  </a:moveTo>
                  <a:lnTo>
                    <a:pt x="6174" y="0"/>
                  </a:lnTo>
                  <a:lnTo>
                    <a:pt x="6507" y="259"/>
                  </a:lnTo>
                  <a:lnTo>
                    <a:pt x="6507" y="2145"/>
                  </a:lnTo>
                  <a:lnTo>
                    <a:pt x="481" y="2145"/>
                  </a:lnTo>
                  <a:cubicBezTo>
                    <a:pt x="222" y="2145"/>
                    <a:pt x="0" y="1923"/>
                    <a:pt x="0" y="1664"/>
                  </a:cubicBezTo>
                  <a:lnTo>
                    <a:pt x="0" y="481"/>
                  </a:lnTo>
                  <a:cubicBezTo>
                    <a:pt x="0" y="222"/>
                    <a:pt x="222" y="0"/>
                    <a:pt x="4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4" name="Google Shape;4014;p27"/>
            <p:cNvSpPr/>
            <p:nvPr/>
          </p:nvSpPr>
          <p:spPr>
            <a:xfrm>
              <a:off x="3259223" y="4017817"/>
              <a:ext cx="683374" cy="207833"/>
            </a:xfrm>
            <a:custGeom>
              <a:avLst/>
              <a:gdLst/>
              <a:ahLst/>
              <a:cxnLst/>
              <a:rect l="l" t="t" r="r" b="b"/>
              <a:pathLst>
                <a:path w="6323" h="1923" extrusionOk="0">
                  <a:moveTo>
                    <a:pt x="6322" y="0"/>
                  </a:moveTo>
                  <a:lnTo>
                    <a:pt x="6322" y="1923"/>
                  </a:lnTo>
                  <a:lnTo>
                    <a:pt x="296" y="1923"/>
                  </a:lnTo>
                  <a:cubicBezTo>
                    <a:pt x="222" y="1923"/>
                    <a:pt x="111" y="1886"/>
                    <a:pt x="0" y="1812"/>
                  </a:cubicBezTo>
                  <a:cubicBezTo>
                    <a:pt x="0" y="1775"/>
                    <a:pt x="0" y="1701"/>
                    <a:pt x="0" y="1664"/>
                  </a:cubicBezTo>
                  <a:lnTo>
                    <a:pt x="0" y="481"/>
                  </a:lnTo>
                  <a:cubicBezTo>
                    <a:pt x="0" y="222"/>
                    <a:pt x="222" y="0"/>
                    <a:pt x="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5" name="Google Shape;4015;p27"/>
            <p:cNvSpPr/>
            <p:nvPr/>
          </p:nvSpPr>
          <p:spPr>
            <a:xfrm>
              <a:off x="3259223" y="4017817"/>
              <a:ext cx="675376" cy="171843"/>
            </a:xfrm>
            <a:custGeom>
              <a:avLst/>
              <a:gdLst/>
              <a:ahLst/>
              <a:cxnLst/>
              <a:rect l="l" t="t" r="r" b="b"/>
              <a:pathLst>
                <a:path w="6249" h="1590" extrusionOk="0">
                  <a:moveTo>
                    <a:pt x="6248" y="0"/>
                  </a:moveTo>
                  <a:lnTo>
                    <a:pt x="6248" y="1590"/>
                  </a:lnTo>
                  <a:lnTo>
                    <a:pt x="333" y="1590"/>
                  </a:lnTo>
                  <a:cubicBezTo>
                    <a:pt x="222" y="1590"/>
                    <a:pt x="111" y="1553"/>
                    <a:pt x="0" y="1479"/>
                  </a:cubicBezTo>
                  <a:cubicBezTo>
                    <a:pt x="0" y="1442"/>
                    <a:pt x="0" y="1405"/>
                    <a:pt x="0" y="1331"/>
                  </a:cubicBezTo>
                  <a:lnTo>
                    <a:pt x="0" y="370"/>
                  </a:lnTo>
                  <a:cubicBezTo>
                    <a:pt x="37" y="148"/>
                    <a:pt x="259" y="0"/>
                    <a:pt x="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6" name="Google Shape;4016;p27"/>
            <p:cNvSpPr/>
            <p:nvPr/>
          </p:nvSpPr>
          <p:spPr>
            <a:xfrm>
              <a:off x="3359087" y="4217545"/>
              <a:ext cx="575513" cy="64090"/>
            </a:xfrm>
            <a:custGeom>
              <a:avLst/>
              <a:gdLst/>
              <a:ahLst/>
              <a:cxnLst/>
              <a:rect l="l" t="t" r="r" b="b"/>
              <a:pathLst>
                <a:path w="5325" h="593" extrusionOk="0">
                  <a:moveTo>
                    <a:pt x="370" y="38"/>
                  </a:moveTo>
                  <a:cubicBezTo>
                    <a:pt x="1036" y="38"/>
                    <a:pt x="5324" y="592"/>
                    <a:pt x="3624" y="592"/>
                  </a:cubicBezTo>
                  <a:lnTo>
                    <a:pt x="370" y="592"/>
                  </a:lnTo>
                  <a:cubicBezTo>
                    <a:pt x="185" y="592"/>
                    <a:pt x="37" y="481"/>
                    <a:pt x="0" y="296"/>
                  </a:cubicBezTo>
                  <a:lnTo>
                    <a:pt x="0" y="296"/>
                  </a:lnTo>
                  <a:cubicBezTo>
                    <a:pt x="37" y="149"/>
                    <a:pt x="185" y="1"/>
                    <a:pt x="370" y="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7" name="Google Shape;4017;p27"/>
            <p:cNvSpPr/>
            <p:nvPr/>
          </p:nvSpPr>
          <p:spPr>
            <a:xfrm>
              <a:off x="3387079" y="4241538"/>
              <a:ext cx="375677" cy="40097"/>
            </a:xfrm>
            <a:custGeom>
              <a:avLst/>
              <a:gdLst/>
              <a:ahLst/>
              <a:cxnLst/>
              <a:rect l="l" t="t" r="r" b="b"/>
              <a:pathLst>
                <a:path w="3476" h="371" extrusionOk="0">
                  <a:moveTo>
                    <a:pt x="3475" y="370"/>
                  </a:moveTo>
                  <a:lnTo>
                    <a:pt x="111" y="370"/>
                  </a:lnTo>
                  <a:cubicBezTo>
                    <a:pt x="74" y="370"/>
                    <a:pt x="37" y="370"/>
                    <a:pt x="0" y="370"/>
                  </a:cubicBezTo>
                  <a:cubicBezTo>
                    <a:pt x="0" y="333"/>
                    <a:pt x="0" y="296"/>
                    <a:pt x="0" y="296"/>
                  </a:cubicBezTo>
                  <a:lnTo>
                    <a:pt x="0" y="296"/>
                  </a:lnTo>
                  <a:cubicBezTo>
                    <a:pt x="37" y="111"/>
                    <a:pt x="185" y="0"/>
                    <a:pt x="370" y="0"/>
                  </a:cubicBezTo>
                  <a:cubicBezTo>
                    <a:pt x="1405" y="74"/>
                    <a:pt x="2440" y="185"/>
                    <a:pt x="3475" y="3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8" name="Google Shape;4018;p27"/>
            <p:cNvSpPr/>
            <p:nvPr/>
          </p:nvSpPr>
          <p:spPr>
            <a:xfrm>
              <a:off x="3674783" y="4109683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19" name="Google Shape;4019;p27"/>
            <p:cNvSpPr/>
            <p:nvPr/>
          </p:nvSpPr>
          <p:spPr>
            <a:xfrm>
              <a:off x="3674783" y="4129677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37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37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0" name="Google Shape;4020;p27"/>
            <p:cNvSpPr/>
            <p:nvPr/>
          </p:nvSpPr>
          <p:spPr>
            <a:xfrm>
              <a:off x="3674783" y="4145673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1" name="Google Shape;4021;p27"/>
            <p:cNvSpPr/>
            <p:nvPr/>
          </p:nvSpPr>
          <p:spPr>
            <a:xfrm>
              <a:off x="3674783" y="4165667"/>
              <a:ext cx="187839" cy="11997"/>
            </a:xfrm>
            <a:custGeom>
              <a:avLst/>
              <a:gdLst/>
              <a:ahLst/>
              <a:cxnLst/>
              <a:rect l="l" t="t" r="r" b="b"/>
              <a:pathLst>
                <a:path w="1738" h="111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2" name="Google Shape;4022;p27"/>
            <p:cNvSpPr/>
            <p:nvPr/>
          </p:nvSpPr>
          <p:spPr>
            <a:xfrm>
              <a:off x="3670784" y="4101685"/>
              <a:ext cx="195836" cy="16104"/>
            </a:xfrm>
            <a:custGeom>
              <a:avLst/>
              <a:gdLst/>
              <a:ahLst/>
              <a:cxnLst/>
              <a:rect l="l" t="t" r="r" b="b"/>
              <a:pathLst>
                <a:path w="1812" h="149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48"/>
                  </a:lnTo>
                  <a:lnTo>
                    <a:pt x="0" y="148"/>
                  </a:lnTo>
                  <a:lnTo>
                    <a:pt x="0" y="111"/>
                  </a:lnTo>
                  <a:cubicBezTo>
                    <a:pt x="0" y="37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3" name="Google Shape;4023;p27"/>
            <p:cNvSpPr/>
            <p:nvPr/>
          </p:nvSpPr>
          <p:spPr>
            <a:xfrm>
              <a:off x="3670784" y="4117681"/>
              <a:ext cx="195836" cy="12105"/>
            </a:xfrm>
            <a:custGeom>
              <a:avLst/>
              <a:gdLst/>
              <a:ahLst/>
              <a:cxnLst/>
              <a:rect l="l" t="t" r="r" b="b"/>
              <a:pathLst>
                <a:path w="1812" h="112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74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4" name="Google Shape;4024;p27"/>
            <p:cNvSpPr/>
            <p:nvPr/>
          </p:nvSpPr>
          <p:spPr>
            <a:xfrm>
              <a:off x="3670784" y="4137675"/>
              <a:ext cx="195836" cy="12105"/>
            </a:xfrm>
            <a:custGeom>
              <a:avLst/>
              <a:gdLst/>
              <a:ahLst/>
              <a:cxnLst/>
              <a:rect l="l" t="t" r="r" b="b"/>
              <a:pathLst>
                <a:path w="1812" h="112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74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74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5" name="Google Shape;4025;p27"/>
            <p:cNvSpPr/>
            <p:nvPr/>
          </p:nvSpPr>
          <p:spPr>
            <a:xfrm>
              <a:off x="3670784" y="4157670"/>
              <a:ext cx="195836" cy="11997"/>
            </a:xfrm>
            <a:custGeom>
              <a:avLst/>
              <a:gdLst/>
              <a:ahLst/>
              <a:cxnLst/>
              <a:rect l="l" t="t" r="r" b="b"/>
              <a:pathLst>
                <a:path w="1812" h="111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6" name="Google Shape;4026;p27"/>
            <p:cNvSpPr/>
            <p:nvPr/>
          </p:nvSpPr>
          <p:spPr>
            <a:xfrm>
              <a:off x="5348914" y="3997822"/>
              <a:ext cx="207941" cy="151957"/>
            </a:xfrm>
            <a:custGeom>
              <a:avLst/>
              <a:gdLst/>
              <a:ahLst/>
              <a:cxnLst/>
              <a:rect l="l" t="t" r="r" b="b"/>
              <a:pathLst>
                <a:path w="1924" h="1406" extrusionOk="0">
                  <a:moveTo>
                    <a:pt x="777" y="1405"/>
                  </a:moveTo>
                  <a:lnTo>
                    <a:pt x="1" y="0"/>
                  </a:lnTo>
                  <a:lnTo>
                    <a:pt x="1295" y="37"/>
                  </a:lnTo>
                  <a:lnTo>
                    <a:pt x="1665" y="37"/>
                  </a:lnTo>
                  <a:lnTo>
                    <a:pt x="1923" y="555"/>
                  </a:lnTo>
                  <a:lnTo>
                    <a:pt x="1849" y="122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7" name="Google Shape;4027;p27"/>
            <p:cNvSpPr/>
            <p:nvPr/>
          </p:nvSpPr>
          <p:spPr>
            <a:xfrm>
              <a:off x="5336918" y="3981827"/>
              <a:ext cx="291809" cy="36098"/>
            </a:xfrm>
            <a:custGeom>
              <a:avLst/>
              <a:gdLst/>
              <a:ahLst/>
              <a:cxnLst/>
              <a:rect l="l" t="t" r="r" b="b"/>
              <a:pathLst>
                <a:path w="2700" h="334" extrusionOk="0">
                  <a:moveTo>
                    <a:pt x="445" y="0"/>
                  </a:moveTo>
                  <a:cubicBezTo>
                    <a:pt x="1221" y="0"/>
                    <a:pt x="2663" y="148"/>
                    <a:pt x="2700" y="333"/>
                  </a:cubicBezTo>
                  <a:lnTo>
                    <a:pt x="445" y="333"/>
                  </a:lnTo>
                  <a:cubicBezTo>
                    <a:pt x="1" y="333"/>
                    <a:pt x="1" y="0"/>
                    <a:pt x="4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28" name="Google Shape;4028;p27"/>
            <p:cNvSpPr/>
            <p:nvPr/>
          </p:nvSpPr>
          <p:spPr>
            <a:xfrm>
              <a:off x="5388903" y="3997822"/>
              <a:ext cx="239824" cy="20102"/>
            </a:xfrm>
            <a:custGeom>
              <a:avLst/>
              <a:gdLst/>
              <a:ahLst/>
              <a:cxnLst/>
              <a:rect l="l" t="t" r="r" b="b"/>
              <a:pathLst>
                <a:path w="2219" h="186" extrusionOk="0">
                  <a:moveTo>
                    <a:pt x="2219" y="185"/>
                  </a:moveTo>
                  <a:lnTo>
                    <a:pt x="1" y="185"/>
                  </a:lnTo>
                  <a:cubicBezTo>
                    <a:pt x="1" y="111"/>
                    <a:pt x="111" y="0"/>
                    <a:pt x="333" y="0"/>
                  </a:cubicBezTo>
                  <a:cubicBezTo>
                    <a:pt x="962" y="0"/>
                    <a:pt x="1590" y="74"/>
                    <a:pt x="2219" y="1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grpSp>
          <p:nvGrpSpPr>
            <p:cNvPr id="4029" name="Google Shape;4029;p27"/>
            <p:cNvGrpSpPr/>
            <p:nvPr/>
          </p:nvGrpSpPr>
          <p:grpSpPr>
            <a:xfrm>
              <a:off x="3291106" y="4145673"/>
              <a:ext cx="191947" cy="23993"/>
              <a:chOff x="3291106" y="4145673"/>
              <a:chExt cx="191947" cy="23993"/>
            </a:xfrm>
          </p:grpSpPr>
          <p:sp>
            <p:nvSpPr>
              <p:cNvPr id="4030" name="Google Shape;4030;p27"/>
              <p:cNvSpPr/>
              <p:nvPr/>
            </p:nvSpPr>
            <p:spPr>
              <a:xfrm>
                <a:off x="3299104" y="4145673"/>
                <a:ext cx="16104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22" extrusionOk="0">
                    <a:moveTo>
                      <a:pt x="75" y="222"/>
                    </a:moveTo>
                    <a:cubicBezTo>
                      <a:pt x="112" y="185"/>
                      <a:pt x="149" y="148"/>
                      <a:pt x="149" y="111"/>
                    </a:cubicBezTo>
                    <a:cubicBezTo>
                      <a:pt x="149" y="0"/>
                      <a:pt x="1" y="0"/>
                      <a:pt x="1" y="111"/>
                    </a:cubicBezTo>
                    <a:cubicBezTo>
                      <a:pt x="1" y="148"/>
                      <a:pt x="38" y="185"/>
                      <a:pt x="75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31" name="Google Shape;4031;p27"/>
              <p:cNvSpPr/>
              <p:nvPr/>
            </p:nvSpPr>
            <p:spPr>
              <a:xfrm>
                <a:off x="3291106" y="4145673"/>
                <a:ext cx="24101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2" y="185"/>
                    </a:moveTo>
                    <a:cubicBezTo>
                      <a:pt x="149" y="185"/>
                      <a:pt x="223" y="148"/>
                      <a:pt x="223" y="74"/>
                    </a:cubicBezTo>
                    <a:cubicBezTo>
                      <a:pt x="223" y="0"/>
                      <a:pt x="1" y="0"/>
                      <a:pt x="38" y="74"/>
                    </a:cubicBezTo>
                    <a:cubicBezTo>
                      <a:pt x="38" y="148"/>
                      <a:pt x="75" y="185"/>
                      <a:pt x="112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32" name="Google Shape;4032;p27"/>
              <p:cNvSpPr/>
              <p:nvPr/>
            </p:nvSpPr>
            <p:spPr>
              <a:xfrm>
                <a:off x="3351089" y="4145673"/>
                <a:ext cx="20102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2" extrusionOk="0">
                    <a:moveTo>
                      <a:pt x="111" y="222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185" y="0"/>
                      <a:pt x="0" y="0"/>
                      <a:pt x="0" y="111"/>
                    </a:cubicBezTo>
                    <a:cubicBezTo>
                      <a:pt x="0" y="148"/>
                      <a:pt x="37" y="185"/>
                      <a:pt x="111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33" name="Google Shape;4033;p27"/>
              <p:cNvSpPr/>
              <p:nvPr/>
            </p:nvSpPr>
            <p:spPr>
              <a:xfrm>
                <a:off x="3347090" y="4145673"/>
                <a:ext cx="24101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74"/>
                    </a:cubicBezTo>
                    <a:cubicBezTo>
                      <a:pt x="222" y="0"/>
                      <a:pt x="1" y="0"/>
                      <a:pt x="37" y="74"/>
                    </a:cubicBezTo>
                    <a:cubicBezTo>
                      <a:pt x="37" y="148"/>
                      <a:pt x="74" y="185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34" name="Google Shape;4034;p27"/>
              <p:cNvSpPr/>
              <p:nvPr/>
            </p:nvSpPr>
            <p:spPr>
              <a:xfrm>
                <a:off x="3407074" y="4145673"/>
                <a:ext cx="19994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5" h="222" extrusionOk="0">
                    <a:moveTo>
                      <a:pt x="74" y="222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185" y="0"/>
                      <a:pt x="0" y="0"/>
                      <a:pt x="0" y="111"/>
                    </a:cubicBezTo>
                    <a:cubicBezTo>
                      <a:pt x="0" y="148"/>
                      <a:pt x="37" y="185"/>
                      <a:pt x="74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35" name="Google Shape;4035;p27"/>
              <p:cNvSpPr/>
              <p:nvPr/>
            </p:nvSpPr>
            <p:spPr>
              <a:xfrm>
                <a:off x="3403075" y="4145673"/>
                <a:ext cx="23993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2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74"/>
                    </a:cubicBezTo>
                    <a:cubicBezTo>
                      <a:pt x="222" y="0"/>
                      <a:pt x="0" y="0"/>
                      <a:pt x="0" y="74"/>
                    </a:cubicBezTo>
                    <a:cubicBezTo>
                      <a:pt x="0" y="148"/>
                      <a:pt x="37" y="185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36" name="Google Shape;4036;p27"/>
              <p:cNvSpPr/>
              <p:nvPr/>
            </p:nvSpPr>
            <p:spPr>
              <a:xfrm>
                <a:off x="3462950" y="4145673"/>
                <a:ext cx="20102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2" extrusionOk="0">
                    <a:moveTo>
                      <a:pt x="75" y="222"/>
                    </a:moveTo>
                    <a:cubicBezTo>
                      <a:pt x="112" y="185"/>
                      <a:pt x="149" y="148"/>
                      <a:pt x="186" y="111"/>
                    </a:cubicBezTo>
                    <a:cubicBezTo>
                      <a:pt x="186" y="0"/>
                      <a:pt x="1" y="0"/>
                      <a:pt x="1" y="111"/>
                    </a:cubicBezTo>
                    <a:cubicBezTo>
                      <a:pt x="1" y="148"/>
                      <a:pt x="38" y="185"/>
                      <a:pt x="75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37" name="Google Shape;4037;p27"/>
              <p:cNvSpPr/>
              <p:nvPr/>
            </p:nvSpPr>
            <p:spPr>
              <a:xfrm>
                <a:off x="3458951" y="4145673"/>
                <a:ext cx="20102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86" extrusionOk="0">
                    <a:moveTo>
                      <a:pt x="75" y="185"/>
                    </a:moveTo>
                    <a:cubicBezTo>
                      <a:pt x="149" y="185"/>
                      <a:pt x="186" y="148"/>
                      <a:pt x="186" y="74"/>
                    </a:cubicBezTo>
                    <a:cubicBezTo>
                      <a:pt x="186" y="37"/>
                      <a:pt x="149" y="0"/>
                      <a:pt x="75" y="0"/>
                    </a:cubicBezTo>
                    <a:cubicBezTo>
                      <a:pt x="38" y="0"/>
                      <a:pt x="1" y="37"/>
                      <a:pt x="1" y="74"/>
                    </a:cubicBezTo>
                    <a:cubicBezTo>
                      <a:pt x="1" y="148"/>
                      <a:pt x="38" y="185"/>
                      <a:pt x="75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</p:grpSp>
        <p:sp>
          <p:nvSpPr>
            <p:cNvPr id="4038" name="Google Shape;4038;p27"/>
            <p:cNvSpPr/>
            <p:nvPr/>
          </p:nvSpPr>
          <p:spPr>
            <a:xfrm>
              <a:off x="2679816" y="4549236"/>
              <a:ext cx="127964" cy="127964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18" y="1183"/>
                  </a:moveTo>
                  <a:cubicBezTo>
                    <a:pt x="962" y="1183"/>
                    <a:pt x="1183" y="629"/>
                    <a:pt x="851" y="333"/>
                  </a:cubicBezTo>
                  <a:cubicBezTo>
                    <a:pt x="555" y="0"/>
                    <a:pt x="0" y="222"/>
                    <a:pt x="0" y="666"/>
                  </a:cubicBezTo>
                  <a:cubicBezTo>
                    <a:pt x="0" y="961"/>
                    <a:pt x="222" y="1183"/>
                    <a:pt x="518" y="11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39" name="Google Shape;4039;p27"/>
            <p:cNvSpPr/>
            <p:nvPr/>
          </p:nvSpPr>
          <p:spPr>
            <a:xfrm>
              <a:off x="2703809" y="4573229"/>
              <a:ext cx="79977" cy="79977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296" y="739"/>
                  </a:moveTo>
                  <a:cubicBezTo>
                    <a:pt x="740" y="739"/>
                    <a:pt x="0" y="0"/>
                    <a:pt x="0" y="444"/>
                  </a:cubicBezTo>
                  <a:cubicBezTo>
                    <a:pt x="0" y="629"/>
                    <a:pt x="111" y="739"/>
                    <a:pt x="296" y="739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0" name="Google Shape;4040;p27"/>
            <p:cNvSpPr/>
            <p:nvPr/>
          </p:nvSpPr>
          <p:spPr>
            <a:xfrm>
              <a:off x="2703809" y="4601113"/>
              <a:ext cx="59983" cy="44096"/>
            </a:xfrm>
            <a:custGeom>
              <a:avLst/>
              <a:gdLst/>
              <a:ahLst/>
              <a:cxnLst/>
              <a:rect l="l" t="t" r="r" b="b"/>
              <a:pathLst>
                <a:path w="555" h="408" extrusionOk="0">
                  <a:moveTo>
                    <a:pt x="296" y="408"/>
                  </a:moveTo>
                  <a:cubicBezTo>
                    <a:pt x="555" y="408"/>
                    <a:pt x="555" y="1"/>
                    <a:pt x="296" y="1"/>
                  </a:cubicBezTo>
                  <a:cubicBezTo>
                    <a:pt x="0" y="1"/>
                    <a:pt x="0" y="408"/>
                    <a:pt x="296" y="4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1" name="Google Shape;4041;p27"/>
            <p:cNvSpPr/>
            <p:nvPr/>
          </p:nvSpPr>
          <p:spPr>
            <a:xfrm>
              <a:off x="2719805" y="4613110"/>
              <a:ext cx="27992" cy="20102"/>
            </a:xfrm>
            <a:custGeom>
              <a:avLst/>
              <a:gdLst/>
              <a:ahLst/>
              <a:cxnLst/>
              <a:rect l="l" t="t" r="r" b="b"/>
              <a:pathLst>
                <a:path w="259" h="186" extrusionOk="0">
                  <a:moveTo>
                    <a:pt x="148" y="186"/>
                  </a:moveTo>
                  <a:cubicBezTo>
                    <a:pt x="259" y="186"/>
                    <a:pt x="259" y="1"/>
                    <a:pt x="148" y="1"/>
                  </a:cubicBezTo>
                  <a:cubicBezTo>
                    <a:pt x="0" y="1"/>
                    <a:pt x="0" y="186"/>
                    <a:pt x="148" y="186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2" name="Google Shape;4042;p27"/>
            <p:cNvSpPr/>
            <p:nvPr/>
          </p:nvSpPr>
          <p:spPr>
            <a:xfrm>
              <a:off x="3379081" y="4281527"/>
              <a:ext cx="247822" cy="143959"/>
            </a:xfrm>
            <a:custGeom>
              <a:avLst/>
              <a:gdLst/>
              <a:ahLst/>
              <a:cxnLst/>
              <a:rect l="l" t="t" r="r" b="b"/>
              <a:pathLst>
                <a:path w="2293" h="1332" extrusionOk="0">
                  <a:moveTo>
                    <a:pt x="296" y="0"/>
                  </a:moveTo>
                  <a:lnTo>
                    <a:pt x="2292" y="0"/>
                  </a:lnTo>
                  <a:cubicBezTo>
                    <a:pt x="2219" y="518"/>
                    <a:pt x="1257" y="1331"/>
                    <a:pt x="0" y="13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3" name="Google Shape;4043;p27"/>
            <p:cNvSpPr/>
            <p:nvPr/>
          </p:nvSpPr>
          <p:spPr>
            <a:xfrm>
              <a:off x="3391078" y="4281527"/>
              <a:ext cx="247822" cy="143959"/>
            </a:xfrm>
            <a:custGeom>
              <a:avLst/>
              <a:gdLst/>
              <a:ahLst/>
              <a:cxnLst/>
              <a:rect l="l" t="t" r="r" b="b"/>
              <a:pathLst>
                <a:path w="2293" h="1332" extrusionOk="0">
                  <a:moveTo>
                    <a:pt x="333" y="0"/>
                  </a:moveTo>
                  <a:lnTo>
                    <a:pt x="2292" y="0"/>
                  </a:lnTo>
                  <a:cubicBezTo>
                    <a:pt x="2218" y="518"/>
                    <a:pt x="1257" y="1331"/>
                    <a:pt x="0" y="1331"/>
                  </a:cubicBezTo>
                  <a:cubicBezTo>
                    <a:pt x="37" y="1035"/>
                    <a:pt x="222" y="296"/>
                    <a:pt x="3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4" name="Google Shape;4044;p27"/>
            <p:cNvSpPr/>
            <p:nvPr/>
          </p:nvSpPr>
          <p:spPr>
            <a:xfrm>
              <a:off x="3227232" y="4421380"/>
              <a:ext cx="475541" cy="39989"/>
            </a:xfrm>
            <a:custGeom>
              <a:avLst/>
              <a:gdLst/>
              <a:ahLst/>
              <a:cxnLst/>
              <a:rect l="l" t="t" r="r" b="b"/>
              <a:pathLst>
                <a:path w="4400" h="370" extrusionOk="0">
                  <a:moveTo>
                    <a:pt x="185" y="0"/>
                  </a:moveTo>
                  <a:lnTo>
                    <a:pt x="4215" y="0"/>
                  </a:lnTo>
                  <a:cubicBezTo>
                    <a:pt x="4326" y="0"/>
                    <a:pt x="4400" y="111"/>
                    <a:pt x="4400" y="185"/>
                  </a:cubicBezTo>
                  <a:lnTo>
                    <a:pt x="4400" y="185"/>
                  </a:lnTo>
                  <a:cubicBezTo>
                    <a:pt x="4400" y="296"/>
                    <a:pt x="4326" y="370"/>
                    <a:pt x="4215" y="370"/>
                  </a:cubicBezTo>
                  <a:lnTo>
                    <a:pt x="185" y="370"/>
                  </a:lnTo>
                  <a:cubicBezTo>
                    <a:pt x="111" y="370"/>
                    <a:pt x="0" y="296"/>
                    <a:pt x="0" y="185"/>
                  </a:cubicBezTo>
                  <a:lnTo>
                    <a:pt x="0" y="185"/>
                  </a:lnTo>
                  <a:cubicBezTo>
                    <a:pt x="0" y="111"/>
                    <a:pt x="111" y="0"/>
                    <a:pt x="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5" name="Google Shape;4045;p27"/>
            <p:cNvSpPr/>
            <p:nvPr/>
          </p:nvSpPr>
          <p:spPr>
            <a:xfrm>
              <a:off x="3239228" y="4433376"/>
              <a:ext cx="463544" cy="27992"/>
            </a:xfrm>
            <a:custGeom>
              <a:avLst/>
              <a:gdLst/>
              <a:ahLst/>
              <a:cxnLst/>
              <a:rect l="l" t="t" r="r" b="b"/>
              <a:pathLst>
                <a:path w="4289" h="259" extrusionOk="0">
                  <a:moveTo>
                    <a:pt x="4289" y="37"/>
                  </a:moveTo>
                  <a:cubicBezTo>
                    <a:pt x="4289" y="37"/>
                    <a:pt x="4289" y="74"/>
                    <a:pt x="4289" y="74"/>
                  </a:cubicBezTo>
                  <a:lnTo>
                    <a:pt x="4289" y="74"/>
                  </a:lnTo>
                  <a:cubicBezTo>
                    <a:pt x="4289" y="185"/>
                    <a:pt x="4215" y="259"/>
                    <a:pt x="4104" y="259"/>
                  </a:cubicBezTo>
                  <a:lnTo>
                    <a:pt x="74" y="259"/>
                  </a:lnTo>
                  <a:cubicBezTo>
                    <a:pt x="37" y="259"/>
                    <a:pt x="0" y="259"/>
                    <a:pt x="0" y="259"/>
                  </a:cubicBezTo>
                  <a:cubicBezTo>
                    <a:pt x="0" y="222"/>
                    <a:pt x="0" y="222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74" y="0"/>
                    <a:pt x="185" y="0"/>
                  </a:cubicBezTo>
                  <a:lnTo>
                    <a:pt x="4178" y="0"/>
                  </a:lnTo>
                  <a:cubicBezTo>
                    <a:pt x="4215" y="0"/>
                    <a:pt x="4252" y="0"/>
                    <a:pt x="4289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6" name="Google Shape;4046;p27"/>
            <p:cNvSpPr/>
            <p:nvPr/>
          </p:nvSpPr>
          <p:spPr>
            <a:xfrm>
              <a:off x="3590807" y="4401385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86" y="0"/>
                  </a:moveTo>
                  <a:lnTo>
                    <a:pt x="925" y="0"/>
                  </a:lnTo>
                  <a:lnTo>
                    <a:pt x="777" y="185"/>
                  </a:lnTo>
                  <a:lnTo>
                    <a:pt x="1" y="1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7" name="Google Shape;4047;p27"/>
            <p:cNvSpPr/>
            <p:nvPr/>
          </p:nvSpPr>
          <p:spPr>
            <a:xfrm>
              <a:off x="3590807" y="4461260"/>
              <a:ext cx="99972" cy="24101"/>
            </a:xfrm>
            <a:custGeom>
              <a:avLst/>
              <a:gdLst/>
              <a:ahLst/>
              <a:cxnLst/>
              <a:rect l="l" t="t" r="r" b="b"/>
              <a:pathLst>
                <a:path w="925" h="223" extrusionOk="0">
                  <a:moveTo>
                    <a:pt x="186" y="223"/>
                  </a:moveTo>
                  <a:lnTo>
                    <a:pt x="925" y="223"/>
                  </a:lnTo>
                  <a:lnTo>
                    <a:pt x="77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8" name="Google Shape;4048;p27"/>
            <p:cNvSpPr/>
            <p:nvPr/>
          </p:nvSpPr>
          <p:spPr>
            <a:xfrm>
              <a:off x="3295105" y="4421380"/>
              <a:ext cx="16104" cy="39989"/>
            </a:xfrm>
            <a:custGeom>
              <a:avLst/>
              <a:gdLst/>
              <a:ahLst/>
              <a:cxnLst/>
              <a:rect l="l" t="t" r="r" b="b"/>
              <a:pathLst>
                <a:path w="149" h="370" extrusionOk="0">
                  <a:moveTo>
                    <a:pt x="1" y="0"/>
                  </a:moveTo>
                  <a:lnTo>
                    <a:pt x="1" y="370"/>
                  </a:lnTo>
                  <a:lnTo>
                    <a:pt x="149" y="37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49" name="Google Shape;4049;p27"/>
            <p:cNvSpPr/>
            <p:nvPr/>
          </p:nvSpPr>
          <p:spPr>
            <a:xfrm>
              <a:off x="3550926" y="4421380"/>
              <a:ext cx="15995" cy="39989"/>
            </a:xfrm>
            <a:custGeom>
              <a:avLst/>
              <a:gdLst/>
              <a:ahLst/>
              <a:cxnLst/>
              <a:rect l="l" t="t" r="r" b="b"/>
              <a:pathLst>
                <a:path w="148" h="370" extrusionOk="0">
                  <a:moveTo>
                    <a:pt x="0" y="0"/>
                  </a:moveTo>
                  <a:lnTo>
                    <a:pt x="0" y="370"/>
                  </a:lnTo>
                  <a:lnTo>
                    <a:pt x="148" y="37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0" name="Google Shape;4050;p27"/>
            <p:cNvSpPr/>
            <p:nvPr/>
          </p:nvSpPr>
          <p:spPr>
            <a:xfrm>
              <a:off x="3422961" y="4281527"/>
              <a:ext cx="235933" cy="91974"/>
            </a:xfrm>
            <a:custGeom>
              <a:avLst/>
              <a:gdLst/>
              <a:ahLst/>
              <a:cxnLst/>
              <a:rect l="l" t="t" r="r" b="b"/>
              <a:pathLst>
                <a:path w="2183" h="851" extrusionOk="0">
                  <a:moveTo>
                    <a:pt x="186" y="0"/>
                  </a:moveTo>
                  <a:lnTo>
                    <a:pt x="2182" y="0"/>
                  </a:lnTo>
                  <a:cubicBezTo>
                    <a:pt x="2108" y="518"/>
                    <a:pt x="1258" y="851"/>
                    <a:pt x="1" y="851"/>
                  </a:cubicBezTo>
                  <a:cubicBezTo>
                    <a:pt x="38" y="555"/>
                    <a:pt x="112" y="296"/>
                    <a:pt x="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1" name="Google Shape;4051;p27"/>
            <p:cNvSpPr/>
            <p:nvPr/>
          </p:nvSpPr>
          <p:spPr>
            <a:xfrm>
              <a:off x="3430959" y="4281527"/>
              <a:ext cx="239932" cy="91974"/>
            </a:xfrm>
            <a:custGeom>
              <a:avLst/>
              <a:gdLst/>
              <a:ahLst/>
              <a:cxnLst/>
              <a:rect l="l" t="t" r="r" b="b"/>
              <a:pathLst>
                <a:path w="2220" h="851" extrusionOk="0">
                  <a:moveTo>
                    <a:pt x="223" y="0"/>
                  </a:moveTo>
                  <a:lnTo>
                    <a:pt x="2219" y="0"/>
                  </a:lnTo>
                  <a:cubicBezTo>
                    <a:pt x="2108" y="518"/>
                    <a:pt x="1295" y="851"/>
                    <a:pt x="1" y="851"/>
                  </a:cubicBezTo>
                  <a:cubicBezTo>
                    <a:pt x="75" y="555"/>
                    <a:pt x="149" y="296"/>
                    <a:pt x="2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2" name="Google Shape;4052;p27"/>
            <p:cNvSpPr/>
            <p:nvPr/>
          </p:nvSpPr>
          <p:spPr>
            <a:xfrm>
              <a:off x="3830524" y="4461260"/>
              <a:ext cx="64090" cy="135961"/>
            </a:xfrm>
            <a:custGeom>
              <a:avLst/>
              <a:gdLst/>
              <a:ahLst/>
              <a:cxnLst/>
              <a:rect l="l" t="t" r="r" b="b"/>
              <a:pathLst>
                <a:path w="593" h="1258" extrusionOk="0">
                  <a:moveTo>
                    <a:pt x="482" y="1"/>
                  </a:moveTo>
                  <a:lnTo>
                    <a:pt x="1" y="1221"/>
                  </a:lnTo>
                  <a:lnTo>
                    <a:pt x="112" y="1258"/>
                  </a:lnTo>
                  <a:lnTo>
                    <a:pt x="592" y="75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3" name="Google Shape;4053;p27"/>
            <p:cNvSpPr/>
            <p:nvPr/>
          </p:nvSpPr>
          <p:spPr>
            <a:xfrm>
              <a:off x="3826525" y="4505248"/>
              <a:ext cx="128072" cy="79977"/>
            </a:xfrm>
            <a:custGeom>
              <a:avLst/>
              <a:gdLst/>
              <a:ahLst/>
              <a:cxnLst/>
              <a:rect l="l" t="t" r="r" b="b"/>
              <a:pathLst>
                <a:path w="1185" h="740" extrusionOk="0">
                  <a:moveTo>
                    <a:pt x="75" y="1"/>
                  </a:moveTo>
                  <a:lnTo>
                    <a:pt x="1" y="111"/>
                  </a:lnTo>
                  <a:lnTo>
                    <a:pt x="1147" y="740"/>
                  </a:lnTo>
                  <a:lnTo>
                    <a:pt x="1184" y="592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4" name="Google Shape;4054;p27"/>
            <p:cNvSpPr/>
            <p:nvPr/>
          </p:nvSpPr>
          <p:spPr>
            <a:xfrm>
              <a:off x="3854517" y="4385390"/>
              <a:ext cx="92082" cy="171951"/>
            </a:xfrm>
            <a:custGeom>
              <a:avLst/>
              <a:gdLst/>
              <a:ahLst/>
              <a:cxnLst/>
              <a:rect l="l" t="t" r="r" b="b"/>
              <a:pathLst>
                <a:path w="852" h="1591" extrusionOk="0">
                  <a:moveTo>
                    <a:pt x="370" y="0"/>
                  </a:moveTo>
                  <a:lnTo>
                    <a:pt x="1" y="111"/>
                  </a:lnTo>
                  <a:lnTo>
                    <a:pt x="481" y="1590"/>
                  </a:lnTo>
                  <a:lnTo>
                    <a:pt x="851" y="1479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5" name="Google Shape;4055;p27"/>
            <p:cNvSpPr/>
            <p:nvPr/>
          </p:nvSpPr>
          <p:spPr>
            <a:xfrm>
              <a:off x="3854517" y="4409383"/>
              <a:ext cx="60091" cy="31991"/>
            </a:xfrm>
            <a:custGeom>
              <a:avLst/>
              <a:gdLst/>
              <a:ahLst/>
              <a:cxnLst/>
              <a:rect l="l" t="t" r="r" b="b"/>
              <a:pathLst>
                <a:path w="556" h="296" extrusionOk="0">
                  <a:moveTo>
                    <a:pt x="518" y="0"/>
                  </a:moveTo>
                  <a:lnTo>
                    <a:pt x="1" y="185"/>
                  </a:lnTo>
                  <a:lnTo>
                    <a:pt x="38" y="296"/>
                  </a:lnTo>
                  <a:lnTo>
                    <a:pt x="555" y="111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6" name="Google Shape;4056;p27"/>
            <p:cNvSpPr/>
            <p:nvPr/>
          </p:nvSpPr>
          <p:spPr>
            <a:xfrm>
              <a:off x="3870513" y="4453263"/>
              <a:ext cx="72088" cy="68089"/>
            </a:xfrm>
            <a:custGeom>
              <a:avLst/>
              <a:gdLst/>
              <a:ahLst/>
              <a:cxnLst/>
              <a:rect l="l" t="t" r="r" b="b"/>
              <a:pathLst>
                <a:path w="667" h="630" extrusionOk="0">
                  <a:moveTo>
                    <a:pt x="518" y="1"/>
                  </a:moveTo>
                  <a:lnTo>
                    <a:pt x="1" y="149"/>
                  </a:lnTo>
                  <a:lnTo>
                    <a:pt x="149" y="629"/>
                  </a:lnTo>
                  <a:lnTo>
                    <a:pt x="666" y="445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7" name="Google Shape;4057;p27"/>
            <p:cNvSpPr/>
            <p:nvPr/>
          </p:nvSpPr>
          <p:spPr>
            <a:xfrm>
              <a:off x="3870513" y="4485254"/>
              <a:ext cx="191946" cy="191946"/>
            </a:xfrm>
            <a:custGeom>
              <a:avLst/>
              <a:gdLst/>
              <a:ahLst/>
              <a:cxnLst/>
              <a:rect l="l" t="t" r="r" b="b"/>
              <a:pathLst>
                <a:path w="1776" h="1776" extrusionOk="0">
                  <a:moveTo>
                    <a:pt x="740" y="1775"/>
                  </a:moveTo>
                  <a:cubicBezTo>
                    <a:pt x="1443" y="1775"/>
                    <a:pt x="1775" y="962"/>
                    <a:pt x="1295" y="481"/>
                  </a:cubicBezTo>
                  <a:cubicBezTo>
                    <a:pt x="814" y="1"/>
                    <a:pt x="1" y="333"/>
                    <a:pt x="1" y="999"/>
                  </a:cubicBezTo>
                  <a:cubicBezTo>
                    <a:pt x="1" y="1443"/>
                    <a:pt x="333" y="1775"/>
                    <a:pt x="740" y="1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8" name="Google Shape;4058;p27"/>
            <p:cNvSpPr/>
            <p:nvPr/>
          </p:nvSpPr>
          <p:spPr>
            <a:xfrm>
              <a:off x="3902504" y="4525242"/>
              <a:ext cx="115967" cy="119966"/>
            </a:xfrm>
            <a:custGeom>
              <a:avLst/>
              <a:gdLst/>
              <a:ahLst/>
              <a:cxnLst/>
              <a:rect l="l" t="t" r="r" b="b"/>
              <a:pathLst>
                <a:path w="1073" h="1110" extrusionOk="0">
                  <a:moveTo>
                    <a:pt x="444" y="1110"/>
                  </a:moveTo>
                  <a:cubicBezTo>
                    <a:pt x="888" y="1110"/>
                    <a:pt x="1073" y="592"/>
                    <a:pt x="777" y="296"/>
                  </a:cubicBezTo>
                  <a:cubicBezTo>
                    <a:pt x="481" y="0"/>
                    <a:pt x="0" y="222"/>
                    <a:pt x="0" y="629"/>
                  </a:cubicBezTo>
                  <a:cubicBezTo>
                    <a:pt x="0" y="888"/>
                    <a:pt x="185" y="1110"/>
                    <a:pt x="444" y="1110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59" name="Google Shape;4059;p27"/>
            <p:cNvSpPr/>
            <p:nvPr/>
          </p:nvSpPr>
          <p:spPr>
            <a:xfrm>
              <a:off x="3918500" y="4553235"/>
              <a:ext cx="67981" cy="75978"/>
            </a:xfrm>
            <a:custGeom>
              <a:avLst/>
              <a:gdLst/>
              <a:ahLst/>
              <a:cxnLst/>
              <a:rect l="l" t="t" r="r" b="b"/>
              <a:pathLst>
                <a:path w="629" h="703" extrusionOk="0">
                  <a:moveTo>
                    <a:pt x="296" y="703"/>
                  </a:moveTo>
                  <a:cubicBezTo>
                    <a:pt x="481" y="703"/>
                    <a:pt x="629" y="555"/>
                    <a:pt x="629" y="370"/>
                  </a:cubicBezTo>
                  <a:cubicBezTo>
                    <a:pt x="629" y="0"/>
                    <a:pt x="0" y="0"/>
                    <a:pt x="0" y="370"/>
                  </a:cubicBezTo>
                  <a:cubicBezTo>
                    <a:pt x="0" y="555"/>
                    <a:pt x="148" y="703"/>
                    <a:pt x="296" y="703"/>
                  </a:cubicBezTo>
                  <a:close/>
                </a:path>
              </a:pathLst>
            </a:custGeom>
            <a:solidFill>
              <a:srgbClr val="35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0" name="Google Shape;4060;p27"/>
            <p:cNvSpPr/>
            <p:nvPr/>
          </p:nvSpPr>
          <p:spPr>
            <a:xfrm>
              <a:off x="3934495" y="4573229"/>
              <a:ext cx="31991" cy="35990"/>
            </a:xfrm>
            <a:custGeom>
              <a:avLst/>
              <a:gdLst/>
              <a:ahLst/>
              <a:cxnLst/>
              <a:rect l="l" t="t" r="r" b="b"/>
              <a:pathLst>
                <a:path w="296" h="333" extrusionOk="0">
                  <a:moveTo>
                    <a:pt x="148" y="333"/>
                  </a:moveTo>
                  <a:cubicBezTo>
                    <a:pt x="259" y="333"/>
                    <a:pt x="296" y="296"/>
                    <a:pt x="296" y="185"/>
                  </a:cubicBezTo>
                  <a:cubicBezTo>
                    <a:pt x="296" y="0"/>
                    <a:pt x="0" y="0"/>
                    <a:pt x="0" y="185"/>
                  </a:cubicBezTo>
                  <a:cubicBezTo>
                    <a:pt x="0" y="296"/>
                    <a:pt x="74" y="333"/>
                    <a:pt x="148" y="333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1" name="Google Shape;4061;p27"/>
            <p:cNvSpPr/>
            <p:nvPr/>
          </p:nvSpPr>
          <p:spPr>
            <a:xfrm>
              <a:off x="3295105" y="4049700"/>
              <a:ext cx="639495" cy="8106"/>
            </a:xfrm>
            <a:custGeom>
              <a:avLst/>
              <a:gdLst/>
              <a:ahLst/>
              <a:cxnLst/>
              <a:rect l="l" t="t" r="r" b="b"/>
              <a:pathLst>
                <a:path w="5917" h="75" extrusionOk="0">
                  <a:moveTo>
                    <a:pt x="1" y="1"/>
                  </a:moveTo>
                  <a:lnTo>
                    <a:pt x="1" y="75"/>
                  </a:lnTo>
                  <a:lnTo>
                    <a:pt x="5916" y="75"/>
                  </a:lnTo>
                  <a:lnTo>
                    <a:pt x="59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2" name="Google Shape;4062;p27"/>
            <p:cNvSpPr/>
            <p:nvPr/>
          </p:nvSpPr>
          <p:spPr>
            <a:xfrm>
              <a:off x="3295105" y="4057697"/>
              <a:ext cx="639495" cy="4107"/>
            </a:xfrm>
            <a:custGeom>
              <a:avLst/>
              <a:gdLst/>
              <a:ahLst/>
              <a:cxnLst/>
              <a:rect l="l" t="t" r="r" b="b"/>
              <a:pathLst>
                <a:path w="5917" h="38" extrusionOk="0">
                  <a:moveTo>
                    <a:pt x="1" y="1"/>
                  </a:moveTo>
                  <a:lnTo>
                    <a:pt x="1" y="38"/>
                  </a:lnTo>
                  <a:lnTo>
                    <a:pt x="5916" y="38"/>
                  </a:lnTo>
                  <a:lnTo>
                    <a:pt x="5916" y="1"/>
                  </a:ln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3" name="Google Shape;4063;p27"/>
            <p:cNvSpPr/>
            <p:nvPr/>
          </p:nvSpPr>
          <p:spPr>
            <a:xfrm>
              <a:off x="3954490" y="4229541"/>
              <a:ext cx="479540" cy="167952"/>
            </a:xfrm>
            <a:custGeom>
              <a:avLst/>
              <a:gdLst/>
              <a:ahLst/>
              <a:cxnLst/>
              <a:rect l="l" t="t" r="r" b="b"/>
              <a:pathLst>
                <a:path w="4437" h="1554" extrusionOk="0">
                  <a:moveTo>
                    <a:pt x="4252" y="74"/>
                  </a:moveTo>
                  <a:cubicBezTo>
                    <a:pt x="4289" y="74"/>
                    <a:pt x="4326" y="111"/>
                    <a:pt x="4363" y="111"/>
                  </a:cubicBezTo>
                  <a:cubicBezTo>
                    <a:pt x="4363" y="148"/>
                    <a:pt x="4363" y="185"/>
                    <a:pt x="4363" y="185"/>
                  </a:cubicBezTo>
                  <a:lnTo>
                    <a:pt x="4289" y="740"/>
                  </a:lnTo>
                  <a:cubicBezTo>
                    <a:pt x="4289" y="777"/>
                    <a:pt x="4215" y="814"/>
                    <a:pt x="4178" y="814"/>
                  </a:cubicBezTo>
                  <a:lnTo>
                    <a:pt x="370" y="1479"/>
                  </a:lnTo>
                  <a:cubicBezTo>
                    <a:pt x="296" y="1479"/>
                    <a:pt x="259" y="1442"/>
                    <a:pt x="259" y="1368"/>
                  </a:cubicBezTo>
                  <a:lnTo>
                    <a:pt x="111" y="185"/>
                  </a:lnTo>
                  <a:cubicBezTo>
                    <a:pt x="111" y="148"/>
                    <a:pt x="111" y="148"/>
                    <a:pt x="111" y="111"/>
                  </a:cubicBezTo>
                  <a:cubicBezTo>
                    <a:pt x="148" y="111"/>
                    <a:pt x="185" y="74"/>
                    <a:pt x="185" y="74"/>
                  </a:cubicBezTo>
                  <a:close/>
                  <a:moveTo>
                    <a:pt x="185" y="1"/>
                  </a:moveTo>
                  <a:cubicBezTo>
                    <a:pt x="148" y="1"/>
                    <a:pt x="111" y="38"/>
                    <a:pt x="37" y="74"/>
                  </a:cubicBezTo>
                  <a:cubicBezTo>
                    <a:pt x="37" y="111"/>
                    <a:pt x="0" y="148"/>
                    <a:pt x="0" y="185"/>
                  </a:cubicBezTo>
                  <a:lnTo>
                    <a:pt x="148" y="1405"/>
                  </a:lnTo>
                  <a:cubicBezTo>
                    <a:pt x="185" y="1479"/>
                    <a:pt x="259" y="1553"/>
                    <a:pt x="333" y="1553"/>
                  </a:cubicBezTo>
                  <a:lnTo>
                    <a:pt x="4178" y="888"/>
                  </a:lnTo>
                  <a:cubicBezTo>
                    <a:pt x="4252" y="888"/>
                    <a:pt x="4326" y="814"/>
                    <a:pt x="4363" y="740"/>
                  </a:cubicBezTo>
                  <a:lnTo>
                    <a:pt x="4437" y="185"/>
                  </a:lnTo>
                  <a:cubicBezTo>
                    <a:pt x="4437" y="148"/>
                    <a:pt x="4437" y="111"/>
                    <a:pt x="4400" y="74"/>
                  </a:cubicBezTo>
                  <a:cubicBezTo>
                    <a:pt x="4363" y="38"/>
                    <a:pt x="4289" y="1"/>
                    <a:pt x="4252" y="1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4" name="Google Shape;4064;p27"/>
            <p:cNvSpPr/>
            <p:nvPr/>
          </p:nvSpPr>
          <p:spPr>
            <a:xfrm>
              <a:off x="3958489" y="4225542"/>
              <a:ext cx="479540" cy="167952"/>
            </a:xfrm>
            <a:custGeom>
              <a:avLst/>
              <a:gdLst/>
              <a:ahLst/>
              <a:cxnLst/>
              <a:rect l="l" t="t" r="r" b="b"/>
              <a:pathLst>
                <a:path w="4437" h="1554" extrusionOk="0">
                  <a:moveTo>
                    <a:pt x="4289" y="75"/>
                  </a:moveTo>
                  <a:cubicBezTo>
                    <a:pt x="4326" y="75"/>
                    <a:pt x="4326" y="111"/>
                    <a:pt x="4363" y="111"/>
                  </a:cubicBezTo>
                  <a:cubicBezTo>
                    <a:pt x="4363" y="148"/>
                    <a:pt x="4363" y="185"/>
                    <a:pt x="4363" y="185"/>
                  </a:cubicBezTo>
                  <a:lnTo>
                    <a:pt x="4289" y="740"/>
                  </a:lnTo>
                  <a:cubicBezTo>
                    <a:pt x="4289" y="777"/>
                    <a:pt x="4215" y="814"/>
                    <a:pt x="4178" y="814"/>
                  </a:cubicBezTo>
                  <a:lnTo>
                    <a:pt x="370" y="1479"/>
                  </a:lnTo>
                  <a:cubicBezTo>
                    <a:pt x="296" y="1479"/>
                    <a:pt x="259" y="1442"/>
                    <a:pt x="259" y="1369"/>
                  </a:cubicBezTo>
                  <a:lnTo>
                    <a:pt x="111" y="185"/>
                  </a:lnTo>
                  <a:cubicBezTo>
                    <a:pt x="111" y="148"/>
                    <a:pt x="111" y="148"/>
                    <a:pt x="111" y="111"/>
                  </a:cubicBezTo>
                  <a:cubicBezTo>
                    <a:pt x="148" y="111"/>
                    <a:pt x="185" y="75"/>
                    <a:pt x="185" y="75"/>
                  </a:cubicBezTo>
                  <a:close/>
                  <a:moveTo>
                    <a:pt x="185" y="1"/>
                  </a:moveTo>
                  <a:cubicBezTo>
                    <a:pt x="148" y="1"/>
                    <a:pt x="74" y="38"/>
                    <a:pt x="37" y="75"/>
                  </a:cubicBezTo>
                  <a:cubicBezTo>
                    <a:pt x="37" y="111"/>
                    <a:pt x="0" y="148"/>
                    <a:pt x="0" y="185"/>
                  </a:cubicBezTo>
                  <a:lnTo>
                    <a:pt x="148" y="1405"/>
                  </a:lnTo>
                  <a:cubicBezTo>
                    <a:pt x="148" y="1479"/>
                    <a:pt x="259" y="1553"/>
                    <a:pt x="333" y="1553"/>
                  </a:cubicBezTo>
                  <a:lnTo>
                    <a:pt x="4178" y="888"/>
                  </a:lnTo>
                  <a:cubicBezTo>
                    <a:pt x="4289" y="888"/>
                    <a:pt x="4363" y="814"/>
                    <a:pt x="4363" y="740"/>
                  </a:cubicBezTo>
                  <a:lnTo>
                    <a:pt x="4437" y="185"/>
                  </a:lnTo>
                  <a:cubicBezTo>
                    <a:pt x="4437" y="148"/>
                    <a:pt x="4400" y="111"/>
                    <a:pt x="4363" y="75"/>
                  </a:cubicBezTo>
                  <a:cubicBezTo>
                    <a:pt x="4363" y="38"/>
                    <a:pt x="4289" y="1"/>
                    <a:pt x="4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5" name="Google Shape;4065;p27"/>
            <p:cNvSpPr/>
            <p:nvPr/>
          </p:nvSpPr>
          <p:spPr>
            <a:xfrm>
              <a:off x="2851660" y="4292659"/>
              <a:ext cx="367680" cy="152714"/>
            </a:xfrm>
            <a:custGeom>
              <a:avLst/>
              <a:gdLst/>
              <a:ahLst/>
              <a:cxnLst/>
              <a:rect l="l" t="t" r="r" b="b"/>
              <a:pathLst>
                <a:path w="3402" h="1413" extrusionOk="0">
                  <a:moveTo>
                    <a:pt x="3217" y="82"/>
                  </a:moveTo>
                  <a:cubicBezTo>
                    <a:pt x="3291" y="82"/>
                    <a:pt x="3328" y="119"/>
                    <a:pt x="3328" y="156"/>
                  </a:cubicBezTo>
                  <a:lnTo>
                    <a:pt x="3328" y="1265"/>
                  </a:lnTo>
                  <a:cubicBezTo>
                    <a:pt x="3328" y="1265"/>
                    <a:pt x="3328" y="1302"/>
                    <a:pt x="3328" y="1302"/>
                  </a:cubicBezTo>
                  <a:cubicBezTo>
                    <a:pt x="3291" y="1339"/>
                    <a:pt x="3254" y="1339"/>
                    <a:pt x="3254" y="1339"/>
                  </a:cubicBezTo>
                  <a:lnTo>
                    <a:pt x="259" y="1339"/>
                  </a:lnTo>
                  <a:cubicBezTo>
                    <a:pt x="222" y="1339"/>
                    <a:pt x="185" y="1302"/>
                    <a:pt x="185" y="1265"/>
                  </a:cubicBezTo>
                  <a:lnTo>
                    <a:pt x="111" y="711"/>
                  </a:lnTo>
                  <a:cubicBezTo>
                    <a:pt x="111" y="711"/>
                    <a:pt x="111" y="674"/>
                    <a:pt x="111" y="637"/>
                  </a:cubicBezTo>
                  <a:cubicBezTo>
                    <a:pt x="148" y="637"/>
                    <a:pt x="148" y="600"/>
                    <a:pt x="185" y="600"/>
                  </a:cubicBezTo>
                  <a:lnTo>
                    <a:pt x="3217" y="82"/>
                  </a:lnTo>
                  <a:close/>
                  <a:moveTo>
                    <a:pt x="3260" y="1"/>
                  </a:moveTo>
                  <a:cubicBezTo>
                    <a:pt x="3246" y="1"/>
                    <a:pt x="3232" y="3"/>
                    <a:pt x="3217" y="8"/>
                  </a:cubicBezTo>
                  <a:lnTo>
                    <a:pt x="185" y="526"/>
                  </a:lnTo>
                  <a:cubicBezTo>
                    <a:pt x="111" y="526"/>
                    <a:pt x="74" y="563"/>
                    <a:pt x="37" y="600"/>
                  </a:cubicBezTo>
                  <a:cubicBezTo>
                    <a:pt x="0" y="637"/>
                    <a:pt x="0" y="674"/>
                    <a:pt x="0" y="748"/>
                  </a:cubicBezTo>
                  <a:lnTo>
                    <a:pt x="74" y="1265"/>
                  </a:lnTo>
                  <a:cubicBezTo>
                    <a:pt x="74" y="1376"/>
                    <a:pt x="148" y="1413"/>
                    <a:pt x="259" y="1413"/>
                  </a:cubicBezTo>
                  <a:lnTo>
                    <a:pt x="3217" y="1413"/>
                  </a:lnTo>
                  <a:cubicBezTo>
                    <a:pt x="3254" y="1413"/>
                    <a:pt x="3328" y="1413"/>
                    <a:pt x="3364" y="1376"/>
                  </a:cubicBezTo>
                  <a:cubicBezTo>
                    <a:pt x="3364" y="1339"/>
                    <a:pt x="3401" y="1302"/>
                    <a:pt x="3401" y="1228"/>
                  </a:cubicBezTo>
                  <a:lnTo>
                    <a:pt x="3401" y="156"/>
                  </a:lnTo>
                  <a:cubicBezTo>
                    <a:pt x="3401" y="92"/>
                    <a:pt x="3346" y="1"/>
                    <a:pt x="3260" y="1"/>
                  </a:cubicBez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6" name="Google Shape;4066;p27"/>
            <p:cNvSpPr/>
            <p:nvPr/>
          </p:nvSpPr>
          <p:spPr>
            <a:xfrm>
              <a:off x="2847661" y="4285526"/>
              <a:ext cx="367680" cy="155848"/>
            </a:xfrm>
            <a:custGeom>
              <a:avLst/>
              <a:gdLst/>
              <a:ahLst/>
              <a:cxnLst/>
              <a:rect l="l" t="t" r="r" b="b"/>
              <a:pathLst>
                <a:path w="3402" h="1442" extrusionOk="0">
                  <a:moveTo>
                    <a:pt x="3254" y="74"/>
                  </a:moveTo>
                  <a:cubicBezTo>
                    <a:pt x="3291" y="74"/>
                    <a:pt x="3365" y="111"/>
                    <a:pt x="3365" y="185"/>
                  </a:cubicBezTo>
                  <a:lnTo>
                    <a:pt x="3365" y="1257"/>
                  </a:lnTo>
                  <a:cubicBezTo>
                    <a:pt x="3365" y="1331"/>
                    <a:pt x="3328" y="1368"/>
                    <a:pt x="3254" y="1368"/>
                  </a:cubicBezTo>
                  <a:lnTo>
                    <a:pt x="296" y="1368"/>
                  </a:lnTo>
                  <a:cubicBezTo>
                    <a:pt x="222" y="1368"/>
                    <a:pt x="185" y="1331"/>
                    <a:pt x="185" y="1294"/>
                  </a:cubicBezTo>
                  <a:lnTo>
                    <a:pt x="148" y="740"/>
                  </a:lnTo>
                  <a:cubicBezTo>
                    <a:pt x="111" y="703"/>
                    <a:pt x="111" y="666"/>
                    <a:pt x="148" y="666"/>
                  </a:cubicBezTo>
                  <a:cubicBezTo>
                    <a:pt x="148" y="629"/>
                    <a:pt x="185" y="629"/>
                    <a:pt x="222" y="629"/>
                  </a:cubicBezTo>
                  <a:lnTo>
                    <a:pt x="3254" y="74"/>
                  </a:lnTo>
                  <a:close/>
                  <a:moveTo>
                    <a:pt x="3217" y="0"/>
                  </a:moveTo>
                  <a:lnTo>
                    <a:pt x="185" y="555"/>
                  </a:lnTo>
                  <a:cubicBezTo>
                    <a:pt x="111" y="555"/>
                    <a:pt x="74" y="592"/>
                    <a:pt x="37" y="629"/>
                  </a:cubicBezTo>
                  <a:cubicBezTo>
                    <a:pt x="0" y="666"/>
                    <a:pt x="0" y="703"/>
                    <a:pt x="0" y="777"/>
                  </a:cubicBezTo>
                  <a:lnTo>
                    <a:pt x="74" y="1294"/>
                  </a:lnTo>
                  <a:cubicBezTo>
                    <a:pt x="111" y="1405"/>
                    <a:pt x="185" y="1442"/>
                    <a:pt x="259" y="1442"/>
                  </a:cubicBezTo>
                  <a:lnTo>
                    <a:pt x="3217" y="1442"/>
                  </a:lnTo>
                  <a:cubicBezTo>
                    <a:pt x="3328" y="1442"/>
                    <a:pt x="3401" y="1368"/>
                    <a:pt x="3401" y="1294"/>
                  </a:cubicBezTo>
                  <a:lnTo>
                    <a:pt x="3401" y="185"/>
                  </a:lnTo>
                  <a:cubicBezTo>
                    <a:pt x="3401" y="74"/>
                    <a:pt x="3328" y="0"/>
                    <a:pt x="3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7" name="Google Shape;4067;p27"/>
            <p:cNvSpPr/>
            <p:nvPr/>
          </p:nvSpPr>
          <p:spPr>
            <a:xfrm>
              <a:off x="3271219" y="4373393"/>
              <a:ext cx="475541" cy="40097"/>
            </a:xfrm>
            <a:custGeom>
              <a:avLst/>
              <a:gdLst/>
              <a:ahLst/>
              <a:cxnLst/>
              <a:rect l="l" t="t" r="r" b="b"/>
              <a:pathLst>
                <a:path w="4400" h="371" extrusionOk="0">
                  <a:moveTo>
                    <a:pt x="185" y="1"/>
                  </a:moveTo>
                  <a:lnTo>
                    <a:pt x="4215" y="1"/>
                  </a:lnTo>
                  <a:cubicBezTo>
                    <a:pt x="4289" y="1"/>
                    <a:pt x="4400" y="74"/>
                    <a:pt x="4400" y="185"/>
                  </a:cubicBezTo>
                  <a:lnTo>
                    <a:pt x="4400" y="185"/>
                  </a:lnTo>
                  <a:cubicBezTo>
                    <a:pt x="4400" y="259"/>
                    <a:pt x="4289" y="370"/>
                    <a:pt x="4215" y="370"/>
                  </a:cubicBezTo>
                  <a:lnTo>
                    <a:pt x="185" y="370"/>
                  </a:lnTo>
                  <a:cubicBezTo>
                    <a:pt x="74" y="370"/>
                    <a:pt x="0" y="259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74" y="1"/>
                    <a:pt x="1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8" name="Google Shape;4068;p27"/>
            <p:cNvSpPr/>
            <p:nvPr/>
          </p:nvSpPr>
          <p:spPr>
            <a:xfrm>
              <a:off x="3279217" y="4381391"/>
              <a:ext cx="467543" cy="32099"/>
            </a:xfrm>
            <a:custGeom>
              <a:avLst/>
              <a:gdLst/>
              <a:ahLst/>
              <a:cxnLst/>
              <a:rect l="l" t="t" r="r" b="b"/>
              <a:pathLst>
                <a:path w="4326" h="297" extrusionOk="0">
                  <a:moveTo>
                    <a:pt x="4326" y="37"/>
                  </a:moveTo>
                  <a:cubicBezTo>
                    <a:pt x="4326" y="74"/>
                    <a:pt x="4326" y="74"/>
                    <a:pt x="4326" y="111"/>
                  </a:cubicBezTo>
                  <a:lnTo>
                    <a:pt x="4326" y="111"/>
                  </a:lnTo>
                  <a:cubicBezTo>
                    <a:pt x="4326" y="185"/>
                    <a:pt x="4215" y="296"/>
                    <a:pt x="4141" y="296"/>
                  </a:cubicBezTo>
                  <a:lnTo>
                    <a:pt x="111" y="296"/>
                  </a:lnTo>
                  <a:cubicBezTo>
                    <a:pt x="74" y="296"/>
                    <a:pt x="37" y="259"/>
                    <a:pt x="0" y="259"/>
                  </a:cubicBezTo>
                  <a:cubicBezTo>
                    <a:pt x="0" y="222"/>
                    <a:pt x="0" y="222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111" y="0"/>
                    <a:pt x="222" y="0"/>
                  </a:cubicBezTo>
                  <a:lnTo>
                    <a:pt x="4215" y="0"/>
                  </a:lnTo>
                  <a:cubicBezTo>
                    <a:pt x="4252" y="0"/>
                    <a:pt x="4289" y="37"/>
                    <a:pt x="4326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69" name="Google Shape;4069;p27"/>
            <p:cNvSpPr/>
            <p:nvPr/>
          </p:nvSpPr>
          <p:spPr>
            <a:xfrm>
              <a:off x="3634794" y="4352972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48" y="1"/>
                  </a:moveTo>
                  <a:lnTo>
                    <a:pt x="925" y="1"/>
                  </a:lnTo>
                  <a:lnTo>
                    <a:pt x="777" y="186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0" name="Google Shape;4070;p27"/>
            <p:cNvSpPr/>
            <p:nvPr/>
          </p:nvSpPr>
          <p:spPr>
            <a:xfrm>
              <a:off x="3634794" y="4413382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48" y="185"/>
                  </a:moveTo>
                  <a:lnTo>
                    <a:pt x="925" y="185"/>
                  </a:lnTo>
                  <a:lnTo>
                    <a:pt x="7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1" name="Google Shape;4071;p27"/>
            <p:cNvSpPr/>
            <p:nvPr/>
          </p:nvSpPr>
          <p:spPr>
            <a:xfrm>
              <a:off x="3339092" y="4369394"/>
              <a:ext cx="12105" cy="44096"/>
            </a:xfrm>
            <a:custGeom>
              <a:avLst/>
              <a:gdLst/>
              <a:ahLst/>
              <a:cxnLst/>
              <a:rect l="l" t="t" r="r" b="b"/>
              <a:pathLst>
                <a:path w="112" h="408" extrusionOk="0">
                  <a:moveTo>
                    <a:pt x="1" y="1"/>
                  </a:moveTo>
                  <a:lnTo>
                    <a:pt x="1" y="407"/>
                  </a:lnTo>
                  <a:lnTo>
                    <a:pt x="111" y="407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2" name="Google Shape;4072;p27"/>
            <p:cNvSpPr/>
            <p:nvPr/>
          </p:nvSpPr>
          <p:spPr>
            <a:xfrm>
              <a:off x="3594805" y="4369394"/>
              <a:ext cx="12105" cy="44096"/>
            </a:xfrm>
            <a:custGeom>
              <a:avLst/>
              <a:gdLst/>
              <a:ahLst/>
              <a:cxnLst/>
              <a:rect l="l" t="t" r="r" b="b"/>
              <a:pathLst>
                <a:path w="112" h="408" extrusionOk="0">
                  <a:moveTo>
                    <a:pt x="1" y="1"/>
                  </a:moveTo>
                  <a:lnTo>
                    <a:pt x="1" y="407"/>
                  </a:lnTo>
                  <a:lnTo>
                    <a:pt x="112" y="407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3" name="Google Shape;4073;p27"/>
            <p:cNvSpPr/>
            <p:nvPr/>
          </p:nvSpPr>
          <p:spPr>
            <a:xfrm>
              <a:off x="2563956" y="4045701"/>
              <a:ext cx="343686" cy="239932"/>
            </a:xfrm>
            <a:custGeom>
              <a:avLst/>
              <a:gdLst/>
              <a:ahLst/>
              <a:cxnLst/>
              <a:rect l="l" t="t" r="r" b="b"/>
              <a:pathLst>
                <a:path w="3180" h="2220" extrusionOk="0">
                  <a:moveTo>
                    <a:pt x="814" y="592"/>
                  </a:moveTo>
                  <a:lnTo>
                    <a:pt x="74" y="1517"/>
                  </a:lnTo>
                  <a:cubicBezTo>
                    <a:pt x="0" y="1591"/>
                    <a:pt x="0" y="1702"/>
                    <a:pt x="74" y="1775"/>
                  </a:cubicBezTo>
                  <a:lnTo>
                    <a:pt x="444" y="2145"/>
                  </a:lnTo>
                  <a:cubicBezTo>
                    <a:pt x="481" y="2182"/>
                    <a:pt x="555" y="2219"/>
                    <a:pt x="629" y="2182"/>
                  </a:cubicBezTo>
                  <a:lnTo>
                    <a:pt x="3032" y="1480"/>
                  </a:lnTo>
                  <a:cubicBezTo>
                    <a:pt x="3143" y="1443"/>
                    <a:pt x="3180" y="1332"/>
                    <a:pt x="3143" y="1221"/>
                  </a:cubicBezTo>
                  <a:lnTo>
                    <a:pt x="2884" y="149"/>
                  </a:lnTo>
                  <a:cubicBezTo>
                    <a:pt x="2884" y="75"/>
                    <a:pt x="2847" y="38"/>
                    <a:pt x="2773" y="1"/>
                  </a:cubicBezTo>
                  <a:cubicBezTo>
                    <a:pt x="2736" y="1"/>
                    <a:pt x="2662" y="1"/>
                    <a:pt x="2625" y="1"/>
                  </a:cubicBezTo>
                  <a:lnTo>
                    <a:pt x="961" y="518"/>
                  </a:lnTo>
                  <a:cubicBezTo>
                    <a:pt x="888" y="518"/>
                    <a:pt x="851" y="555"/>
                    <a:pt x="814" y="592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4" name="Google Shape;4074;p27"/>
            <p:cNvSpPr/>
            <p:nvPr/>
          </p:nvSpPr>
          <p:spPr>
            <a:xfrm>
              <a:off x="2571954" y="4053699"/>
              <a:ext cx="327691" cy="223937"/>
            </a:xfrm>
            <a:custGeom>
              <a:avLst/>
              <a:gdLst/>
              <a:ahLst/>
              <a:cxnLst/>
              <a:rect l="l" t="t" r="r" b="b"/>
              <a:pathLst>
                <a:path w="3032" h="2072" extrusionOk="0">
                  <a:moveTo>
                    <a:pt x="814" y="518"/>
                  </a:moveTo>
                  <a:lnTo>
                    <a:pt x="74" y="1406"/>
                  </a:lnTo>
                  <a:cubicBezTo>
                    <a:pt x="0" y="1480"/>
                    <a:pt x="0" y="1628"/>
                    <a:pt x="74" y="1701"/>
                  </a:cubicBezTo>
                  <a:lnTo>
                    <a:pt x="444" y="2034"/>
                  </a:lnTo>
                  <a:cubicBezTo>
                    <a:pt x="481" y="2071"/>
                    <a:pt x="555" y="2071"/>
                    <a:pt x="629" y="2071"/>
                  </a:cubicBezTo>
                  <a:lnTo>
                    <a:pt x="2847" y="1406"/>
                  </a:lnTo>
                  <a:cubicBezTo>
                    <a:pt x="2958" y="1369"/>
                    <a:pt x="3032" y="1258"/>
                    <a:pt x="2995" y="1147"/>
                  </a:cubicBezTo>
                  <a:lnTo>
                    <a:pt x="2736" y="149"/>
                  </a:lnTo>
                  <a:cubicBezTo>
                    <a:pt x="2699" y="75"/>
                    <a:pt x="2662" y="38"/>
                    <a:pt x="2625" y="1"/>
                  </a:cubicBezTo>
                  <a:cubicBezTo>
                    <a:pt x="2588" y="1"/>
                    <a:pt x="2514" y="1"/>
                    <a:pt x="2477" y="1"/>
                  </a:cubicBezTo>
                  <a:lnTo>
                    <a:pt x="887" y="481"/>
                  </a:lnTo>
                  <a:cubicBezTo>
                    <a:pt x="851" y="481"/>
                    <a:pt x="814" y="518"/>
                    <a:pt x="814" y="5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5" name="Google Shape;4075;p27"/>
            <p:cNvSpPr/>
            <p:nvPr/>
          </p:nvSpPr>
          <p:spPr>
            <a:xfrm>
              <a:off x="2619832" y="4053699"/>
              <a:ext cx="235933" cy="223937"/>
            </a:xfrm>
            <a:custGeom>
              <a:avLst/>
              <a:gdLst/>
              <a:ahLst/>
              <a:cxnLst/>
              <a:rect l="l" t="t" r="r" b="b"/>
              <a:pathLst>
                <a:path w="2183" h="2072" extrusionOk="0">
                  <a:moveTo>
                    <a:pt x="1" y="2034"/>
                  </a:moveTo>
                  <a:lnTo>
                    <a:pt x="1" y="2034"/>
                  </a:lnTo>
                  <a:cubicBezTo>
                    <a:pt x="38" y="2071"/>
                    <a:pt x="149" y="2071"/>
                    <a:pt x="186" y="2071"/>
                  </a:cubicBezTo>
                  <a:lnTo>
                    <a:pt x="186" y="2071"/>
                  </a:lnTo>
                  <a:lnTo>
                    <a:pt x="1406" y="1701"/>
                  </a:lnTo>
                  <a:lnTo>
                    <a:pt x="1406" y="1701"/>
                  </a:lnTo>
                  <a:cubicBezTo>
                    <a:pt x="1443" y="1701"/>
                    <a:pt x="1517" y="1628"/>
                    <a:pt x="1517" y="1591"/>
                  </a:cubicBezTo>
                  <a:lnTo>
                    <a:pt x="2182" y="1"/>
                  </a:lnTo>
                  <a:lnTo>
                    <a:pt x="2182" y="1"/>
                  </a:lnTo>
                  <a:cubicBezTo>
                    <a:pt x="2145" y="1"/>
                    <a:pt x="2071" y="1"/>
                    <a:pt x="2034" y="1"/>
                  </a:cubicBezTo>
                  <a:lnTo>
                    <a:pt x="814" y="408"/>
                  </a:lnTo>
                  <a:lnTo>
                    <a:pt x="814" y="408"/>
                  </a:lnTo>
                  <a:cubicBezTo>
                    <a:pt x="740" y="408"/>
                    <a:pt x="703" y="444"/>
                    <a:pt x="666" y="5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6" name="Google Shape;4076;p27"/>
            <p:cNvSpPr/>
            <p:nvPr/>
          </p:nvSpPr>
          <p:spPr>
            <a:xfrm>
              <a:off x="2887542" y="3997822"/>
              <a:ext cx="203942" cy="187839"/>
            </a:xfrm>
            <a:custGeom>
              <a:avLst/>
              <a:gdLst/>
              <a:ahLst/>
              <a:cxnLst/>
              <a:rect l="l" t="t" r="r" b="b"/>
              <a:pathLst>
                <a:path w="1887" h="1738" extrusionOk="0">
                  <a:moveTo>
                    <a:pt x="666" y="1701"/>
                  </a:moveTo>
                  <a:lnTo>
                    <a:pt x="1739" y="1146"/>
                  </a:lnTo>
                  <a:cubicBezTo>
                    <a:pt x="1812" y="1109"/>
                    <a:pt x="1886" y="998"/>
                    <a:pt x="1849" y="925"/>
                  </a:cubicBezTo>
                  <a:lnTo>
                    <a:pt x="1739" y="222"/>
                  </a:lnTo>
                  <a:cubicBezTo>
                    <a:pt x="1702" y="111"/>
                    <a:pt x="1591" y="0"/>
                    <a:pt x="1480" y="37"/>
                  </a:cubicBezTo>
                  <a:lnTo>
                    <a:pt x="223" y="259"/>
                  </a:lnTo>
                  <a:cubicBezTo>
                    <a:pt x="75" y="259"/>
                    <a:pt x="1" y="407"/>
                    <a:pt x="38" y="518"/>
                  </a:cubicBezTo>
                  <a:lnTo>
                    <a:pt x="371" y="1590"/>
                  </a:lnTo>
                  <a:cubicBezTo>
                    <a:pt x="371" y="1627"/>
                    <a:pt x="408" y="1701"/>
                    <a:pt x="481" y="1701"/>
                  </a:cubicBezTo>
                  <a:cubicBezTo>
                    <a:pt x="555" y="1738"/>
                    <a:pt x="592" y="1738"/>
                    <a:pt x="666" y="1701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7" name="Google Shape;4077;p27"/>
            <p:cNvSpPr/>
            <p:nvPr/>
          </p:nvSpPr>
          <p:spPr>
            <a:xfrm>
              <a:off x="2895540" y="4005820"/>
              <a:ext cx="183948" cy="171843"/>
            </a:xfrm>
            <a:custGeom>
              <a:avLst/>
              <a:gdLst/>
              <a:ahLst/>
              <a:cxnLst/>
              <a:rect l="l" t="t" r="r" b="b"/>
              <a:pathLst>
                <a:path w="1702" h="1590" extrusionOk="0">
                  <a:moveTo>
                    <a:pt x="629" y="1590"/>
                  </a:moveTo>
                  <a:lnTo>
                    <a:pt x="1591" y="1035"/>
                  </a:lnTo>
                  <a:cubicBezTo>
                    <a:pt x="1665" y="998"/>
                    <a:pt x="1701" y="924"/>
                    <a:pt x="1701" y="851"/>
                  </a:cubicBezTo>
                  <a:lnTo>
                    <a:pt x="1554" y="185"/>
                  </a:lnTo>
                  <a:cubicBezTo>
                    <a:pt x="1554" y="74"/>
                    <a:pt x="1443" y="0"/>
                    <a:pt x="1332" y="37"/>
                  </a:cubicBezTo>
                  <a:lnTo>
                    <a:pt x="186" y="222"/>
                  </a:lnTo>
                  <a:cubicBezTo>
                    <a:pt x="112" y="222"/>
                    <a:pt x="75" y="259"/>
                    <a:pt x="38" y="333"/>
                  </a:cubicBezTo>
                  <a:cubicBezTo>
                    <a:pt x="1" y="370"/>
                    <a:pt x="1" y="444"/>
                    <a:pt x="38" y="481"/>
                  </a:cubicBezTo>
                  <a:lnTo>
                    <a:pt x="334" y="1442"/>
                  </a:lnTo>
                  <a:cubicBezTo>
                    <a:pt x="371" y="1516"/>
                    <a:pt x="407" y="1553"/>
                    <a:pt x="481" y="1590"/>
                  </a:cubicBezTo>
                  <a:cubicBezTo>
                    <a:pt x="518" y="1590"/>
                    <a:pt x="555" y="1590"/>
                    <a:pt x="629" y="15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8" name="Google Shape;4078;p27"/>
            <p:cNvSpPr/>
            <p:nvPr/>
          </p:nvSpPr>
          <p:spPr>
            <a:xfrm>
              <a:off x="2951524" y="4009819"/>
              <a:ext cx="127964" cy="167844"/>
            </a:xfrm>
            <a:custGeom>
              <a:avLst/>
              <a:gdLst/>
              <a:ahLst/>
              <a:cxnLst/>
              <a:rect l="l" t="t" r="r" b="b"/>
              <a:pathLst>
                <a:path w="1184" h="1553" extrusionOk="0">
                  <a:moveTo>
                    <a:pt x="74" y="1553"/>
                  </a:moveTo>
                  <a:lnTo>
                    <a:pt x="74" y="1553"/>
                  </a:lnTo>
                  <a:lnTo>
                    <a:pt x="1073" y="998"/>
                  </a:lnTo>
                  <a:lnTo>
                    <a:pt x="1073" y="998"/>
                  </a:lnTo>
                  <a:cubicBezTo>
                    <a:pt x="1147" y="961"/>
                    <a:pt x="1183" y="887"/>
                    <a:pt x="1147" y="814"/>
                  </a:cubicBezTo>
                  <a:lnTo>
                    <a:pt x="1147" y="814"/>
                  </a:lnTo>
                  <a:lnTo>
                    <a:pt x="1036" y="185"/>
                  </a:lnTo>
                  <a:lnTo>
                    <a:pt x="1036" y="185"/>
                  </a:lnTo>
                  <a:cubicBezTo>
                    <a:pt x="1036" y="74"/>
                    <a:pt x="925" y="0"/>
                    <a:pt x="814" y="0"/>
                  </a:cubicBezTo>
                  <a:lnTo>
                    <a:pt x="666" y="37"/>
                  </a:lnTo>
                  <a:lnTo>
                    <a:pt x="0" y="1553"/>
                  </a:lnTo>
                  <a:cubicBezTo>
                    <a:pt x="37" y="1553"/>
                    <a:pt x="74" y="1553"/>
                    <a:pt x="74" y="15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79" name="Google Shape;4079;p27"/>
            <p:cNvSpPr/>
            <p:nvPr/>
          </p:nvSpPr>
          <p:spPr>
            <a:xfrm>
              <a:off x="2647824" y="4313410"/>
              <a:ext cx="20102" cy="20102"/>
            </a:xfrm>
            <a:custGeom>
              <a:avLst/>
              <a:gdLst/>
              <a:ahLst/>
              <a:cxnLst/>
              <a:rect l="l" t="t" r="r" b="b"/>
              <a:pathLst>
                <a:path w="186" h="186" extrusionOk="0">
                  <a:moveTo>
                    <a:pt x="112" y="186"/>
                  </a:moveTo>
                  <a:cubicBezTo>
                    <a:pt x="149" y="186"/>
                    <a:pt x="185" y="149"/>
                    <a:pt x="185" y="112"/>
                  </a:cubicBezTo>
                  <a:cubicBezTo>
                    <a:pt x="185" y="38"/>
                    <a:pt x="149" y="1"/>
                    <a:pt x="112" y="1"/>
                  </a:cubicBezTo>
                  <a:cubicBezTo>
                    <a:pt x="38" y="1"/>
                    <a:pt x="1" y="38"/>
                    <a:pt x="1" y="112"/>
                  </a:cubicBezTo>
                  <a:cubicBezTo>
                    <a:pt x="1" y="149"/>
                    <a:pt x="38" y="186"/>
                    <a:pt x="112" y="186"/>
                  </a:cubicBezTo>
                  <a:close/>
                </a:path>
              </a:pathLst>
            </a:custGeom>
            <a:solidFill>
              <a:srgbClr val="5C6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0" name="Google Shape;4080;p27"/>
            <p:cNvSpPr/>
            <p:nvPr/>
          </p:nvSpPr>
          <p:spPr>
            <a:xfrm>
              <a:off x="2643826" y="4309411"/>
              <a:ext cx="20102" cy="20102"/>
            </a:xfrm>
            <a:custGeom>
              <a:avLst/>
              <a:gdLst/>
              <a:ahLst/>
              <a:cxnLst/>
              <a:rect l="l" t="t" r="r" b="b"/>
              <a:pathLst>
                <a:path w="186" h="186" extrusionOk="0">
                  <a:moveTo>
                    <a:pt x="112" y="186"/>
                  </a:moveTo>
                  <a:cubicBezTo>
                    <a:pt x="149" y="186"/>
                    <a:pt x="186" y="149"/>
                    <a:pt x="186" y="112"/>
                  </a:cubicBezTo>
                  <a:cubicBezTo>
                    <a:pt x="186" y="1"/>
                    <a:pt x="1" y="1"/>
                    <a:pt x="1" y="112"/>
                  </a:cubicBezTo>
                  <a:cubicBezTo>
                    <a:pt x="1" y="149"/>
                    <a:pt x="38" y="186"/>
                    <a:pt x="112" y="186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1" name="Google Shape;4081;p27"/>
            <p:cNvSpPr/>
            <p:nvPr/>
          </p:nvSpPr>
          <p:spPr>
            <a:xfrm>
              <a:off x="2727802" y="4385390"/>
              <a:ext cx="83976" cy="12105"/>
            </a:xfrm>
            <a:custGeom>
              <a:avLst/>
              <a:gdLst/>
              <a:ahLst/>
              <a:cxnLst/>
              <a:rect l="l" t="t" r="r" b="b"/>
              <a:pathLst>
                <a:path w="777" h="112" extrusionOk="0">
                  <a:moveTo>
                    <a:pt x="0" y="111"/>
                  </a:moveTo>
                  <a:lnTo>
                    <a:pt x="739" y="111"/>
                  </a:lnTo>
                  <a:cubicBezTo>
                    <a:pt x="739" y="111"/>
                    <a:pt x="776" y="74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2" name="Google Shape;4082;p27"/>
            <p:cNvSpPr/>
            <p:nvPr/>
          </p:nvSpPr>
          <p:spPr>
            <a:xfrm>
              <a:off x="2727802" y="4405384"/>
              <a:ext cx="83976" cy="8106"/>
            </a:xfrm>
            <a:custGeom>
              <a:avLst/>
              <a:gdLst/>
              <a:ahLst/>
              <a:cxnLst/>
              <a:rect l="l" t="t" r="r" b="b"/>
              <a:pathLst>
                <a:path w="777" h="75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3" name="Google Shape;4083;p27"/>
            <p:cNvSpPr/>
            <p:nvPr/>
          </p:nvSpPr>
          <p:spPr>
            <a:xfrm>
              <a:off x="2727802" y="4421380"/>
              <a:ext cx="83976" cy="8106"/>
            </a:xfrm>
            <a:custGeom>
              <a:avLst/>
              <a:gdLst/>
              <a:ahLst/>
              <a:cxnLst/>
              <a:rect l="l" t="t" r="r" b="b"/>
              <a:pathLst>
                <a:path w="777" h="75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4" name="Google Shape;4084;p27"/>
            <p:cNvSpPr/>
            <p:nvPr/>
          </p:nvSpPr>
          <p:spPr>
            <a:xfrm>
              <a:off x="2727802" y="4437375"/>
              <a:ext cx="83976" cy="7998"/>
            </a:xfrm>
            <a:custGeom>
              <a:avLst/>
              <a:gdLst/>
              <a:ahLst/>
              <a:cxnLst/>
              <a:rect l="l" t="t" r="r" b="b"/>
              <a:pathLst>
                <a:path w="777" h="74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5" name="Google Shape;4085;p27"/>
            <p:cNvSpPr/>
            <p:nvPr/>
          </p:nvSpPr>
          <p:spPr>
            <a:xfrm>
              <a:off x="2723803" y="4381391"/>
              <a:ext cx="91974" cy="8106"/>
            </a:xfrm>
            <a:custGeom>
              <a:avLst/>
              <a:gdLst/>
              <a:ahLst/>
              <a:cxnLst/>
              <a:rect l="l" t="t" r="r" b="b"/>
              <a:pathLst>
                <a:path w="851" h="75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74"/>
                  </a:cubicBezTo>
                  <a:lnTo>
                    <a:pt x="850" y="74"/>
                  </a:lnTo>
                  <a:lnTo>
                    <a:pt x="0" y="74"/>
                  </a:lnTo>
                  <a:lnTo>
                    <a:pt x="0" y="74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6" name="Google Shape;4086;p27"/>
            <p:cNvSpPr/>
            <p:nvPr/>
          </p:nvSpPr>
          <p:spPr>
            <a:xfrm>
              <a:off x="2723803" y="4397386"/>
              <a:ext cx="91974" cy="8106"/>
            </a:xfrm>
            <a:custGeom>
              <a:avLst/>
              <a:gdLst/>
              <a:ahLst/>
              <a:cxnLst/>
              <a:rect l="l" t="t" r="r" b="b"/>
              <a:pathLst>
                <a:path w="851" h="75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74"/>
                  </a:cubicBezTo>
                  <a:lnTo>
                    <a:pt x="850" y="74"/>
                  </a:lnTo>
                  <a:lnTo>
                    <a:pt x="0" y="74"/>
                  </a:lnTo>
                  <a:lnTo>
                    <a:pt x="0" y="74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7" name="Google Shape;4087;p27"/>
            <p:cNvSpPr/>
            <p:nvPr/>
          </p:nvSpPr>
          <p:spPr>
            <a:xfrm>
              <a:off x="2723803" y="4413382"/>
              <a:ext cx="91974" cy="12105"/>
            </a:xfrm>
            <a:custGeom>
              <a:avLst/>
              <a:gdLst/>
              <a:ahLst/>
              <a:cxnLst/>
              <a:rect l="l" t="t" r="r" b="b"/>
              <a:pathLst>
                <a:path w="851" h="112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111"/>
                  </a:cubicBezTo>
                  <a:lnTo>
                    <a:pt x="850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8" name="Google Shape;4088;p27"/>
            <p:cNvSpPr/>
            <p:nvPr/>
          </p:nvSpPr>
          <p:spPr>
            <a:xfrm>
              <a:off x="2723803" y="4429377"/>
              <a:ext cx="91974" cy="11997"/>
            </a:xfrm>
            <a:custGeom>
              <a:avLst/>
              <a:gdLst/>
              <a:ahLst/>
              <a:cxnLst/>
              <a:rect l="l" t="t" r="r" b="b"/>
              <a:pathLst>
                <a:path w="851" h="111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111"/>
                  </a:cubicBezTo>
                  <a:lnTo>
                    <a:pt x="850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89" name="Google Shape;4089;p27"/>
            <p:cNvSpPr/>
            <p:nvPr/>
          </p:nvSpPr>
          <p:spPr>
            <a:xfrm>
              <a:off x="2979516" y="4182636"/>
              <a:ext cx="95973" cy="35017"/>
            </a:xfrm>
            <a:custGeom>
              <a:avLst/>
              <a:gdLst/>
              <a:ahLst/>
              <a:cxnLst/>
              <a:rect l="l" t="t" r="r" b="b"/>
              <a:pathLst>
                <a:path w="888" h="324" extrusionOk="0">
                  <a:moveTo>
                    <a:pt x="758" y="0"/>
                  </a:moveTo>
                  <a:cubicBezTo>
                    <a:pt x="740" y="0"/>
                    <a:pt x="721" y="9"/>
                    <a:pt x="703" y="28"/>
                  </a:cubicBezTo>
                  <a:lnTo>
                    <a:pt x="111" y="176"/>
                  </a:lnTo>
                  <a:cubicBezTo>
                    <a:pt x="74" y="176"/>
                    <a:pt x="37" y="176"/>
                    <a:pt x="0" y="213"/>
                  </a:cubicBezTo>
                  <a:cubicBezTo>
                    <a:pt x="0" y="250"/>
                    <a:pt x="0" y="287"/>
                    <a:pt x="0" y="324"/>
                  </a:cubicBezTo>
                  <a:lnTo>
                    <a:pt x="74" y="324"/>
                  </a:lnTo>
                  <a:cubicBezTo>
                    <a:pt x="74" y="287"/>
                    <a:pt x="74" y="287"/>
                    <a:pt x="74" y="250"/>
                  </a:cubicBezTo>
                  <a:cubicBezTo>
                    <a:pt x="74" y="213"/>
                    <a:pt x="111" y="213"/>
                    <a:pt x="111" y="213"/>
                  </a:cubicBezTo>
                  <a:lnTo>
                    <a:pt x="740" y="65"/>
                  </a:lnTo>
                  <a:cubicBezTo>
                    <a:pt x="740" y="46"/>
                    <a:pt x="749" y="37"/>
                    <a:pt x="763" y="37"/>
                  </a:cubicBezTo>
                  <a:cubicBezTo>
                    <a:pt x="777" y="37"/>
                    <a:pt x="795" y="46"/>
                    <a:pt x="814" y="65"/>
                  </a:cubicBezTo>
                  <a:cubicBezTo>
                    <a:pt x="814" y="65"/>
                    <a:pt x="814" y="65"/>
                    <a:pt x="851" y="102"/>
                  </a:cubicBezTo>
                  <a:lnTo>
                    <a:pt x="888" y="102"/>
                  </a:lnTo>
                  <a:cubicBezTo>
                    <a:pt x="888" y="65"/>
                    <a:pt x="851" y="28"/>
                    <a:pt x="814" y="28"/>
                  </a:cubicBezTo>
                  <a:cubicBezTo>
                    <a:pt x="795" y="9"/>
                    <a:pt x="777" y="0"/>
                    <a:pt x="758" y="0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90" name="Google Shape;4090;p27"/>
            <p:cNvSpPr/>
            <p:nvPr/>
          </p:nvSpPr>
          <p:spPr>
            <a:xfrm>
              <a:off x="2979516" y="4193551"/>
              <a:ext cx="111968" cy="48094"/>
            </a:xfrm>
            <a:custGeom>
              <a:avLst/>
              <a:gdLst/>
              <a:ahLst/>
              <a:cxnLst/>
              <a:rect l="l" t="t" r="r" b="b"/>
              <a:pathLst>
                <a:path w="1036" h="445" extrusionOk="0">
                  <a:moveTo>
                    <a:pt x="851" y="1"/>
                  </a:moveTo>
                  <a:cubicBezTo>
                    <a:pt x="851" y="38"/>
                    <a:pt x="961" y="186"/>
                    <a:pt x="924" y="186"/>
                  </a:cubicBezTo>
                  <a:cubicBezTo>
                    <a:pt x="924" y="223"/>
                    <a:pt x="924" y="223"/>
                    <a:pt x="888" y="223"/>
                  </a:cubicBezTo>
                  <a:lnTo>
                    <a:pt x="296" y="371"/>
                  </a:lnTo>
                  <a:cubicBezTo>
                    <a:pt x="277" y="389"/>
                    <a:pt x="259" y="398"/>
                    <a:pt x="245" y="398"/>
                  </a:cubicBezTo>
                  <a:cubicBezTo>
                    <a:pt x="231" y="398"/>
                    <a:pt x="222" y="389"/>
                    <a:pt x="222" y="371"/>
                  </a:cubicBezTo>
                  <a:cubicBezTo>
                    <a:pt x="148" y="334"/>
                    <a:pt x="111" y="297"/>
                    <a:pt x="74" y="223"/>
                  </a:cubicBezTo>
                  <a:lnTo>
                    <a:pt x="0" y="223"/>
                  </a:lnTo>
                  <a:cubicBezTo>
                    <a:pt x="37" y="297"/>
                    <a:pt x="111" y="371"/>
                    <a:pt x="185" y="407"/>
                  </a:cubicBezTo>
                  <a:cubicBezTo>
                    <a:pt x="222" y="444"/>
                    <a:pt x="259" y="444"/>
                    <a:pt x="296" y="444"/>
                  </a:cubicBezTo>
                  <a:lnTo>
                    <a:pt x="888" y="297"/>
                  </a:lnTo>
                  <a:cubicBezTo>
                    <a:pt x="924" y="297"/>
                    <a:pt x="961" y="260"/>
                    <a:pt x="998" y="223"/>
                  </a:cubicBezTo>
                  <a:cubicBezTo>
                    <a:pt x="998" y="223"/>
                    <a:pt x="1035" y="223"/>
                    <a:pt x="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91" name="Google Shape;4091;p27"/>
            <p:cNvSpPr/>
            <p:nvPr/>
          </p:nvSpPr>
          <p:spPr>
            <a:xfrm>
              <a:off x="5512761" y="3682127"/>
              <a:ext cx="84084" cy="295808"/>
            </a:xfrm>
            <a:custGeom>
              <a:avLst/>
              <a:gdLst/>
              <a:ahLst/>
              <a:cxnLst/>
              <a:rect l="l" t="t" r="r" b="b"/>
              <a:pathLst>
                <a:path w="778" h="2737" extrusionOk="0">
                  <a:moveTo>
                    <a:pt x="444" y="1"/>
                  </a:moveTo>
                  <a:cubicBezTo>
                    <a:pt x="407" y="1"/>
                    <a:pt x="333" y="38"/>
                    <a:pt x="333" y="75"/>
                  </a:cubicBezTo>
                  <a:cubicBezTo>
                    <a:pt x="296" y="75"/>
                    <a:pt x="259" y="111"/>
                    <a:pt x="259" y="185"/>
                  </a:cubicBezTo>
                  <a:lnTo>
                    <a:pt x="1" y="2589"/>
                  </a:lnTo>
                  <a:cubicBezTo>
                    <a:pt x="1" y="2625"/>
                    <a:pt x="38" y="2662"/>
                    <a:pt x="75" y="2699"/>
                  </a:cubicBezTo>
                  <a:cubicBezTo>
                    <a:pt x="75" y="2736"/>
                    <a:pt x="112" y="2736"/>
                    <a:pt x="149" y="2736"/>
                  </a:cubicBezTo>
                  <a:lnTo>
                    <a:pt x="481" y="2736"/>
                  </a:lnTo>
                  <a:lnTo>
                    <a:pt x="481" y="2699"/>
                  </a:lnTo>
                  <a:lnTo>
                    <a:pt x="149" y="2699"/>
                  </a:lnTo>
                  <a:cubicBezTo>
                    <a:pt x="149" y="2699"/>
                    <a:pt x="112" y="2699"/>
                    <a:pt x="75" y="2662"/>
                  </a:cubicBezTo>
                  <a:cubicBezTo>
                    <a:pt x="75" y="2662"/>
                    <a:pt x="75" y="2625"/>
                    <a:pt x="75" y="2589"/>
                  </a:cubicBezTo>
                  <a:lnTo>
                    <a:pt x="296" y="185"/>
                  </a:lnTo>
                  <a:cubicBezTo>
                    <a:pt x="296" y="148"/>
                    <a:pt x="333" y="111"/>
                    <a:pt x="370" y="75"/>
                  </a:cubicBezTo>
                  <a:lnTo>
                    <a:pt x="740" y="75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92" name="Google Shape;4092;p27"/>
            <p:cNvSpPr/>
            <p:nvPr/>
          </p:nvSpPr>
          <p:spPr>
            <a:xfrm>
              <a:off x="5508762" y="3678128"/>
              <a:ext cx="88083" cy="295808"/>
            </a:xfrm>
            <a:custGeom>
              <a:avLst/>
              <a:gdLst/>
              <a:ahLst/>
              <a:cxnLst/>
              <a:rect l="l" t="t" r="r" b="b"/>
              <a:pathLst>
                <a:path w="815" h="2737" extrusionOk="0">
                  <a:moveTo>
                    <a:pt x="407" y="1"/>
                  </a:moveTo>
                  <a:cubicBezTo>
                    <a:pt x="370" y="1"/>
                    <a:pt x="333" y="1"/>
                    <a:pt x="296" y="38"/>
                  </a:cubicBezTo>
                  <a:cubicBezTo>
                    <a:pt x="259" y="75"/>
                    <a:pt x="222" y="112"/>
                    <a:pt x="222" y="148"/>
                  </a:cubicBezTo>
                  <a:lnTo>
                    <a:pt x="1" y="2589"/>
                  </a:lnTo>
                  <a:cubicBezTo>
                    <a:pt x="1" y="2626"/>
                    <a:pt x="1" y="2662"/>
                    <a:pt x="38" y="2699"/>
                  </a:cubicBezTo>
                  <a:cubicBezTo>
                    <a:pt x="75" y="2699"/>
                    <a:pt x="75" y="2736"/>
                    <a:pt x="149" y="2736"/>
                  </a:cubicBezTo>
                  <a:lnTo>
                    <a:pt x="518" y="2736"/>
                  </a:lnTo>
                  <a:lnTo>
                    <a:pt x="518" y="2699"/>
                  </a:lnTo>
                  <a:lnTo>
                    <a:pt x="149" y="2699"/>
                  </a:lnTo>
                  <a:cubicBezTo>
                    <a:pt x="112" y="2662"/>
                    <a:pt x="112" y="2662"/>
                    <a:pt x="75" y="2662"/>
                  </a:cubicBezTo>
                  <a:cubicBezTo>
                    <a:pt x="75" y="2626"/>
                    <a:pt x="38" y="2626"/>
                    <a:pt x="38" y="2589"/>
                  </a:cubicBezTo>
                  <a:lnTo>
                    <a:pt x="296" y="148"/>
                  </a:lnTo>
                  <a:cubicBezTo>
                    <a:pt x="296" y="112"/>
                    <a:pt x="333" y="112"/>
                    <a:pt x="333" y="75"/>
                  </a:cubicBezTo>
                  <a:cubicBezTo>
                    <a:pt x="370" y="75"/>
                    <a:pt x="370" y="38"/>
                    <a:pt x="407" y="38"/>
                  </a:cubicBezTo>
                  <a:lnTo>
                    <a:pt x="814" y="38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sp>
          <p:nvSpPr>
            <p:cNvPr id="4093" name="Google Shape;4093;p27"/>
            <p:cNvSpPr/>
            <p:nvPr/>
          </p:nvSpPr>
          <p:spPr>
            <a:xfrm>
              <a:off x="5412897" y="3642138"/>
              <a:ext cx="183948" cy="12105"/>
            </a:xfrm>
            <a:custGeom>
              <a:avLst/>
              <a:gdLst/>
              <a:ahLst/>
              <a:cxnLst/>
              <a:rect l="l" t="t" r="r" b="b"/>
              <a:pathLst>
                <a:path w="1702" h="112" extrusionOk="0">
                  <a:moveTo>
                    <a:pt x="1701" y="112"/>
                  </a:moveTo>
                  <a:lnTo>
                    <a:pt x="222" y="112"/>
                  </a:lnTo>
                  <a:cubicBezTo>
                    <a:pt x="148" y="112"/>
                    <a:pt x="74" y="75"/>
                    <a:pt x="0" y="1"/>
                  </a:cubicBezTo>
                  <a:lnTo>
                    <a:pt x="1701" y="1"/>
                  </a:lnTo>
                  <a:lnTo>
                    <a:pt x="1701" y="1"/>
                  </a:lnTo>
                  <a:lnTo>
                    <a:pt x="1701" y="1"/>
                  </a:lnTo>
                  <a:lnTo>
                    <a:pt x="1701" y="38"/>
                  </a:lnTo>
                  <a:cubicBezTo>
                    <a:pt x="1701" y="75"/>
                    <a:pt x="1701" y="75"/>
                    <a:pt x="1701" y="112"/>
                  </a:cubicBez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  <p:grpSp>
          <p:nvGrpSpPr>
            <p:cNvPr id="4094" name="Google Shape;4094;p27"/>
            <p:cNvGrpSpPr/>
            <p:nvPr/>
          </p:nvGrpSpPr>
          <p:grpSpPr>
            <a:xfrm>
              <a:off x="1465125" y="3730113"/>
              <a:ext cx="3556303" cy="283812"/>
              <a:chOff x="1465125" y="3730113"/>
              <a:chExt cx="3556303" cy="283812"/>
            </a:xfrm>
          </p:grpSpPr>
          <p:sp>
            <p:nvSpPr>
              <p:cNvPr id="4095" name="Google Shape;4095;p27"/>
              <p:cNvSpPr/>
              <p:nvPr/>
            </p:nvSpPr>
            <p:spPr>
              <a:xfrm>
                <a:off x="2967520" y="3841974"/>
                <a:ext cx="195836" cy="32099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297" extrusionOk="0">
                    <a:moveTo>
                      <a:pt x="1812" y="0"/>
                    </a:moveTo>
                    <a:lnTo>
                      <a:pt x="0" y="74"/>
                    </a:lnTo>
                    <a:lnTo>
                      <a:pt x="37" y="296"/>
                    </a:lnTo>
                    <a:lnTo>
                      <a:pt x="1812" y="222"/>
                    </a:lnTo>
                    <a:lnTo>
                      <a:pt x="181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96" name="Google Shape;4096;p27"/>
              <p:cNvSpPr/>
              <p:nvPr/>
            </p:nvSpPr>
            <p:spPr>
              <a:xfrm>
                <a:off x="3315099" y="3825978"/>
                <a:ext cx="195945" cy="32099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297" extrusionOk="0">
                    <a:moveTo>
                      <a:pt x="1775" y="1"/>
                    </a:moveTo>
                    <a:lnTo>
                      <a:pt x="1" y="74"/>
                    </a:lnTo>
                    <a:lnTo>
                      <a:pt x="1" y="296"/>
                    </a:lnTo>
                    <a:lnTo>
                      <a:pt x="1812" y="222"/>
                    </a:lnTo>
                    <a:lnTo>
                      <a:pt x="177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97" name="Google Shape;4097;p27"/>
              <p:cNvSpPr/>
              <p:nvPr/>
            </p:nvSpPr>
            <p:spPr>
              <a:xfrm>
                <a:off x="1465125" y="3849972"/>
                <a:ext cx="1502493" cy="127964"/>
              </a:xfrm>
              <a:custGeom>
                <a:avLst/>
                <a:gdLst/>
                <a:ahLst/>
                <a:cxnLst/>
                <a:rect l="l" t="t" r="r" b="b"/>
                <a:pathLst>
                  <a:path w="13902" h="1184" extrusionOk="0">
                    <a:moveTo>
                      <a:pt x="185" y="629"/>
                    </a:moveTo>
                    <a:lnTo>
                      <a:pt x="13901" y="0"/>
                    </a:lnTo>
                    <a:lnTo>
                      <a:pt x="13753" y="222"/>
                    </a:lnTo>
                    <a:lnTo>
                      <a:pt x="0" y="118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98" name="Google Shape;4098;p27"/>
              <p:cNvSpPr/>
              <p:nvPr/>
            </p:nvSpPr>
            <p:spPr>
              <a:xfrm>
                <a:off x="3510937" y="3758105"/>
                <a:ext cx="1510491" cy="91974"/>
              </a:xfrm>
              <a:custGeom>
                <a:avLst/>
                <a:gdLst/>
                <a:ahLst/>
                <a:cxnLst/>
                <a:rect l="l" t="t" r="r" b="b"/>
                <a:pathLst>
                  <a:path w="13976" h="851" extrusionOk="0">
                    <a:moveTo>
                      <a:pt x="13716" y="0"/>
                    </a:moveTo>
                    <a:lnTo>
                      <a:pt x="0" y="629"/>
                    </a:lnTo>
                    <a:lnTo>
                      <a:pt x="185" y="850"/>
                    </a:lnTo>
                    <a:lnTo>
                      <a:pt x="13975" y="55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099" name="Google Shape;4099;p27"/>
              <p:cNvSpPr/>
              <p:nvPr/>
            </p:nvSpPr>
            <p:spPr>
              <a:xfrm>
                <a:off x="3163249" y="3829977"/>
                <a:ext cx="32099" cy="44096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08" extrusionOk="0">
                    <a:moveTo>
                      <a:pt x="1" y="0"/>
                    </a:moveTo>
                    <a:lnTo>
                      <a:pt x="1" y="407"/>
                    </a:lnTo>
                    <a:lnTo>
                      <a:pt x="297" y="407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100" name="Google Shape;4100;p27"/>
              <p:cNvSpPr/>
              <p:nvPr/>
            </p:nvSpPr>
            <p:spPr>
              <a:xfrm>
                <a:off x="3283108" y="3821980"/>
                <a:ext cx="32099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45" extrusionOk="0">
                    <a:moveTo>
                      <a:pt x="297" y="1"/>
                    </a:moveTo>
                    <a:lnTo>
                      <a:pt x="1" y="38"/>
                    </a:lnTo>
                    <a:lnTo>
                      <a:pt x="38" y="444"/>
                    </a:lnTo>
                    <a:lnTo>
                      <a:pt x="297" y="444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101" name="Google Shape;4101;p27"/>
              <p:cNvSpPr/>
              <p:nvPr/>
            </p:nvSpPr>
            <p:spPr>
              <a:xfrm>
                <a:off x="2947525" y="3837975"/>
                <a:ext cx="36098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334" h="445" extrusionOk="0">
                    <a:moveTo>
                      <a:pt x="0" y="0"/>
                    </a:moveTo>
                    <a:lnTo>
                      <a:pt x="37" y="444"/>
                    </a:lnTo>
                    <a:lnTo>
                      <a:pt x="333" y="407"/>
                    </a:lnTo>
                    <a:lnTo>
                      <a:pt x="29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sp>
            <p:nvSpPr>
              <p:cNvPr id="4102" name="Google Shape;4102;p27"/>
              <p:cNvSpPr/>
              <p:nvPr/>
            </p:nvSpPr>
            <p:spPr>
              <a:xfrm>
                <a:off x="3494941" y="3813982"/>
                <a:ext cx="32099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45" extrusionOk="0">
                    <a:moveTo>
                      <a:pt x="0" y="1"/>
                    </a:moveTo>
                    <a:lnTo>
                      <a:pt x="0" y="444"/>
                    </a:lnTo>
                    <a:lnTo>
                      <a:pt x="296" y="407"/>
                    </a:lnTo>
                    <a:lnTo>
                      <a:pt x="2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Be Vietnam Pro"/>
                  <a:ea typeface="Be Vietnam Pro"/>
                  <a:cs typeface="Be Vietnam Pro"/>
                  <a:sym typeface="Be Vietnam Pro"/>
                </a:endParaRPr>
              </a:p>
            </p:txBody>
          </p:sp>
          <p:grpSp>
            <p:nvGrpSpPr>
              <p:cNvPr id="4103" name="Google Shape;4103;p27"/>
              <p:cNvGrpSpPr/>
              <p:nvPr/>
            </p:nvGrpSpPr>
            <p:grpSpPr>
              <a:xfrm>
                <a:off x="3171247" y="3730113"/>
                <a:ext cx="227936" cy="283812"/>
                <a:chOff x="3171247" y="3730113"/>
                <a:chExt cx="227936" cy="283812"/>
              </a:xfrm>
            </p:grpSpPr>
            <p:sp>
              <p:nvSpPr>
                <p:cNvPr id="4104" name="Google Shape;4104;p27"/>
                <p:cNvSpPr/>
                <p:nvPr/>
              </p:nvSpPr>
              <p:spPr>
                <a:xfrm>
                  <a:off x="3203238" y="3813982"/>
                  <a:ext cx="79977" cy="147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1369" extrusionOk="0">
                      <a:moveTo>
                        <a:pt x="1" y="38"/>
                      </a:moveTo>
                      <a:lnTo>
                        <a:pt x="666" y="1"/>
                      </a:lnTo>
                      <a:lnTo>
                        <a:pt x="740" y="1332"/>
                      </a:lnTo>
                      <a:lnTo>
                        <a:pt x="75" y="1369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05" name="Google Shape;4105;p27"/>
                <p:cNvSpPr/>
                <p:nvPr/>
              </p:nvSpPr>
              <p:spPr>
                <a:xfrm>
                  <a:off x="3183244" y="3877964"/>
                  <a:ext cx="115967" cy="51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481" extrusionOk="0">
                      <a:moveTo>
                        <a:pt x="1073" y="0"/>
                      </a:moveTo>
                      <a:lnTo>
                        <a:pt x="1" y="74"/>
                      </a:lnTo>
                      <a:lnTo>
                        <a:pt x="1" y="481"/>
                      </a:lnTo>
                      <a:lnTo>
                        <a:pt x="1073" y="444"/>
                      </a:lnTo>
                      <a:lnTo>
                        <a:pt x="107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06" name="Google Shape;4106;p27"/>
                <p:cNvSpPr/>
                <p:nvPr/>
              </p:nvSpPr>
              <p:spPr>
                <a:xfrm>
                  <a:off x="3183244" y="3885962"/>
                  <a:ext cx="115967" cy="43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407" extrusionOk="0">
                      <a:moveTo>
                        <a:pt x="1073" y="0"/>
                      </a:moveTo>
                      <a:lnTo>
                        <a:pt x="1" y="74"/>
                      </a:lnTo>
                      <a:lnTo>
                        <a:pt x="1" y="407"/>
                      </a:lnTo>
                      <a:lnTo>
                        <a:pt x="1073" y="370"/>
                      </a:lnTo>
                      <a:lnTo>
                        <a:pt x="1073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07" name="Google Shape;4107;p27"/>
                <p:cNvSpPr/>
                <p:nvPr/>
              </p:nvSpPr>
              <p:spPr>
                <a:xfrm>
                  <a:off x="3175246" y="3785990"/>
                  <a:ext cx="123965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297" extrusionOk="0">
                      <a:moveTo>
                        <a:pt x="1147" y="1"/>
                      </a:moveTo>
                      <a:lnTo>
                        <a:pt x="1" y="75"/>
                      </a:lnTo>
                      <a:lnTo>
                        <a:pt x="1" y="297"/>
                      </a:lnTo>
                      <a:lnTo>
                        <a:pt x="1147" y="260"/>
                      </a:lnTo>
                      <a:lnTo>
                        <a:pt x="114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08" name="Google Shape;4108;p27"/>
                <p:cNvSpPr/>
                <p:nvPr/>
              </p:nvSpPr>
              <p:spPr>
                <a:xfrm>
                  <a:off x="3275218" y="3750108"/>
                  <a:ext cx="123965" cy="31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296" extrusionOk="0">
                      <a:moveTo>
                        <a:pt x="1146" y="0"/>
                      </a:moveTo>
                      <a:lnTo>
                        <a:pt x="0" y="74"/>
                      </a:lnTo>
                      <a:lnTo>
                        <a:pt x="0" y="296"/>
                      </a:lnTo>
                      <a:lnTo>
                        <a:pt x="1146" y="259"/>
                      </a:lnTo>
                      <a:lnTo>
                        <a:pt x="114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09" name="Google Shape;4109;p27"/>
                <p:cNvSpPr/>
                <p:nvPr/>
              </p:nvSpPr>
              <p:spPr>
                <a:xfrm>
                  <a:off x="3171247" y="3754107"/>
                  <a:ext cx="127964" cy="23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" h="222" extrusionOk="0">
                      <a:moveTo>
                        <a:pt x="1184" y="0"/>
                      </a:moveTo>
                      <a:lnTo>
                        <a:pt x="1" y="37"/>
                      </a:lnTo>
                      <a:lnTo>
                        <a:pt x="38" y="222"/>
                      </a:lnTo>
                      <a:lnTo>
                        <a:pt x="1184" y="185"/>
                      </a:lnTo>
                      <a:lnTo>
                        <a:pt x="11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10" name="Google Shape;4110;p27"/>
                <p:cNvSpPr/>
                <p:nvPr/>
              </p:nvSpPr>
              <p:spPr>
                <a:xfrm>
                  <a:off x="3183244" y="3773993"/>
                  <a:ext cx="107969" cy="2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186" extrusionOk="0">
                      <a:moveTo>
                        <a:pt x="999" y="1"/>
                      </a:moveTo>
                      <a:lnTo>
                        <a:pt x="1" y="38"/>
                      </a:lnTo>
                      <a:lnTo>
                        <a:pt x="1" y="186"/>
                      </a:lnTo>
                      <a:lnTo>
                        <a:pt x="999" y="112"/>
                      </a:lnTo>
                      <a:lnTo>
                        <a:pt x="99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11" name="Google Shape;4111;p27"/>
                <p:cNvSpPr/>
                <p:nvPr/>
              </p:nvSpPr>
              <p:spPr>
                <a:xfrm>
                  <a:off x="3179245" y="3730113"/>
                  <a:ext cx="111968" cy="2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186" extrusionOk="0">
                      <a:moveTo>
                        <a:pt x="999" y="0"/>
                      </a:moveTo>
                      <a:lnTo>
                        <a:pt x="1" y="74"/>
                      </a:lnTo>
                      <a:lnTo>
                        <a:pt x="1" y="185"/>
                      </a:lnTo>
                      <a:lnTo>
                        <a:pt x="1036" y="148"/>
                      </a:lnTo>
                      <a:lnTo>
                        <a:pt x="99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12" name="Google Shape;4112;p27"/>
                <p:cNvSpPr/>
                <p:nvPr/>
              </p:nvSpPr>
              <p:spPr>
                <a:xfrm>
                  <a:off x="3187243" y="3841974"/>
                  <a:ext cx="207941" cy="171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4" h="1591" extrusionOk="0">
                      <a:moveTo>
                        <a:pt x="38" y="1590"/>
                      </a:moveTo>
                      <a:lnTo>
                        <a:pt x="1" y="1479"/>
                      </a:lnTo>
                      <a:lnTo>
                        <a:pt x="186" y="185"/>
                      </a:lnTo>
                      <a:lnTo>
                        <a:pt x="851" y="0"/>
                      </a:lnTo>
                      <a:lnTo>
                        <a:pt x="1886" y="888"/>
                      </a:lnTo>
                      <a:lnTo>
                        <a:pt x="1923" y="99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13" name="Google Shape;4113;p27"/>
                <p:cNvSpPr/>
                <p:nvPr/>
              </p:nvSpPr>
              <p:spPr>
                <a:xfrm>
                  <a:off x="3187243" y="3825978"/>
                  <a:ext cx="203942" cy="17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" h="1628" extrusionOk="0">
                      <a:moveTo>
                        <a:pt x="1" y="1627"/>
                      </a:moveTo>
                      <a:lnTo>
                        <a:pt x="1" y="1516"/>
                      </a:lnTo>
                      <a:lnTo>
                        <a:pt x="149" y="185"/>
                      </a:lnTo>
                      <a:lnTo>
                        <a:pt x="814" y="1"/>
                      </a:lnTo>
                      <a:lnTo>
                        <a:pt x="1812" y="962"/>
                      </a:lnTo>
                      <a:lnTo>
                        <a:pt x="1886" y="103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14" name="Google Shape;4114;p27"/>
                <p:cNvSpPr/>
                <p:nvPr/>
              </p:nvSpPr>
              <p:spPr>
                <a:xfrm>
                  <a:off x="3191242" y="3845973"/>
                  <a:ext cx="139960" cy="143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" h="1332" extrusionOk="0">
                      <a:moveTo>
                        <a:pt x="1258" y="814"/>
                      </a:moveTo>
                      <a:lnTo>
                        <a:pt x="1184" y="740"/>
                      </a:lnTo>
                      <a:lnTo>
                        <a:pt x="629" y="925"/>
                      </a:lnTo>
                      <a:lnTo>
                        <a:pt x="629" y="999"/>
                      </a:lnTo>
                      <a:close/>
                      <a:moveTo>
                        <a:pt x="629" y="1109"/>
                      </a:moveTo>
                      <a:lnTo>
                        <a:pt x="629" y="1036"/>
                      </a:lnTo>
                      <a:lnTo>
                        <a:pt x="1258" y="814"/>
                      </a:lnTo>
                      <a:lnTo>
                        <a:pt x="1295" y="888"/>
                      </a:lnTo>
                      <a:close/>
                      <a:moveTo>
                        <a:pt x="629" y="925"/>
                      </a:moveTo>
                      <a:lnTo>
                        <a:pt x="629" y="851"/>
                      </a:lnTo>
                      <a:lnTo>
                        <a:pt x="1147" y="666"/>
                      </a:lnTo>
                      <a:lnTo>
                        <a:pt x="1184" y="740"/>
                      </a:lnTo>
                      <a:close/>
                      <a:moveTo>
                        <a:pt x="629" y="814"/>
                      </a:moveTo>
                      <a:lnTo>
                        <a:pt x="629" y="740"/>
                      </a:lnTo>
                      <a:lnTo>
                        <a:pt x="1073" y="592"/>
                      </a:lnTo>
                      <a:lnTo>
                        <a:pt x="1110" y="666"/>
                      </a:lnTo>
                      <a:close/>
                      <a:moveTo>
                        <a:pt x="629" y="740"/>
                      </a:moveTo>
                      <a:lnTo>
                        <a:pt x="1073" y="592"/>
                      </a:lnTo>
                      <a:lnTo>
                        <a:pt x="1036" y="518"/>
                      </a:lnTo>
                      <a:lnTo>
                        <a:pt x="629" y="666"/>
                      </a:lnTo>
                      <a:lnTo>
                        <a:pt x="629" y="740"/>
                      </a:lnTo>
                      <a:close/>
                      <a:moveTo>
                        <a:pt x="629" y="629"/>
                      </a:moveTo>
                      <a:lnTo>
                        <a:pt x="999" y="518"/>
                      </a:lnTo>
                      <a:lnTo>
                        <a:pt x="962" y="444"/>
                      </a:lnTo>
                      <a:lnTo>
                        <a:pt x="629" y="555"/>
                      </a:lnTo>
                      <a:close/>
                      <a:moveTo>
                        <a:pt x="629" y="555"/>
                      </a:moveTo>
                      <a:lnTo>
                        <a:pt x="629" y="481"/>
                      </a:lnTo>
                      <a:lnTo>
                        <a:pt x="925" y="370"/>
                      </a:lnTo>
                      <a:lnTo>
                        <a:pt x="962" y="444"/>
                      </a:lnTo>
                      <a:close/>
                      <a:moveTo>
                        <a:pt x="629" y="444"/>
                      </a:moveTo>
                      <a:lnTo>
                        <a:pt x="888" y="370"/>
                      </a:lnTo>
                      <a:lnTo>
                        <a:pt x="851" y="296"/>
                      </a:lnTo>
                      <a:lnTo>
                        <a:pt x="629" y="370"/>
                      </a:lnTo>
                      <a:close/>
                      <a:moveTo>
                        <a:pt x="629" y="333"/>
                      </a:moveTo>
                      <a:lnTo>
                        <a:pt x="629" y="296"/>
                      </a:lnTo>
                      <a:lnTo>
                        <a:pt x="814" y="222"/>
                      </a:lnTo>
                      <a:lnTo>
                        <a:pt x="851" y="296"/>
                      </a:lnTo>
                      <a:close/>
                      <a:moveTo>
                        <a:pt x="629" y="259"/>
                      </a:moveTo>
                      <a:lnTo>
                        <a:pt x="777" y="222"/>
                      </a:lnTo>
                      <a:lnTo>
                        <a:pt x="740" y="148"/>
                      </a:lnTo>
                      <a:lnTo>
                        <a:pt x="629" y="185"/>
                      </a:lnTo>
                      <a:lnTo>
                        <a:pt x="629" y="259"/>
                      </a:lnTo>
                      <a:close/>
                      <a:moveTo>
                        <a:pt x="629" y="148"/>
                      </a:moveTo>
                      <a:lnTo>
                        <a:pt x="629" y="111"/>
                      </a:lnTo>
                      <a:lnTo>
                        <a:pt x="703" y="111"/>
                      </a:lnTo>
                      <a:lnTo>
                        <a:pt x="703" y="148"/>
                      </a:lnTo>
                      <a:lnTo>
                        <a:pt x="629" y="185"/>
                      </a:lnTo>
                      <a:close/>
                      <a:moveTo>
                        <a:pt x="629" y="74"/>
                      </a:moveTo>
                      <a:lnTo>
                        <a:pt x="629" y="0"/>
                      </a:lnTo>
                      <a:lnTo>
                        <a:pt x="629" y="0"/>
                      </a:lnTo>
                      <a:lnTo>
                        <a:pt x="629" y="37"/>
                      </a:lnTo>
                      <a:close/>
                      <a:moveTo>
                        <a:pt x="629" y="925"/>
                      </a:moveTo>
                      <a:lnTo>
                        <a:pt x="1" y="1109"/>
                      </a:lnTo>
                      <a:lnTo>
                        <a:pt x="1" y="1220"/>
                      </a:lnTo>
                      <a:lnTo>
                        <a:pt x="629" y="999"/>
                      </a:lnTo>
                      <a:lnTo>
                        <a:pt x="629" y="925"/>
                      </a:lnTo>
                      <a:close/>
                      <a:moveTo>
                        <a:pt x="629" y="0"/>
                      </a:moveTo>
                      <a:lnTo>
                        <a:pt x="629" y="74"/>
                      </a:lnTo>
                      <a:lnTo>
                        <a:pt x="75" y="222"/>
                      </a:lnTo>
                      <a:lnTo>
                        <a:pt x="75" y="148"/>
                      </a:lnTo>
                      <a:lnTo>
                        <a:pt x="592" y="0"/>
                      </a:lnTo>
                      <a:close/>
                      <a:moveTo>
                        <a:pt x="629" y="111"/>
                      </a:moveTo>
                      <a:lnTo>
                        <a:pt x="112" y="259"/>
                      </a:lnTo>
                      <a:lnTo>
                        <a:pt x="112" y="296"/>
                      </a:lnTo>
                      <a:lnTo>
                        <a:pt x="629" y="148"/>
                      </a:lnTo>
                      <a:lnTo>
                        <a:pt x="629" y="111"/>
                      </a:lnTo>
                      <a:close/>
                      <a:moveTo>
                        <a:pt x="629" y="185"/>
                      </a:moveTo>
                      <a:lnTo>
                        <a:pt x="75" y="370"/>
                      </a:lnTo>
                      <a:lnTo>
                        <a:pt x="75" y="407"/>
                      </a:lnTo>
                      <a:lnTo>
                        <a:pt x="629" y="259"/>
                      </a:lnTo>
                      <a:lnTo>
                        <a:pt x="629" y="222"/>
                      </a:lnTo>
                      <a:close/>
                      <a:moveTo>
                        <a:pt x="629" y="296"/>
                      </a:moveTo>
                      <a:lnTo>
                        <a:pt x="629" y="333"/>
                      </a:lnTo>
                      <a:lnTo>
                        <a:pt x="75" y="518"/>
                      </a:lnTo>
                      <a:lnTo>
                        <a:pt x="75" y="444"/>
                      </a:lnTo>
                      <a:lnTo>
                        <a:pt x="629" y="296"/>
                      </a:lnTo>
                      <a:close/>
                      <a:moveTo>
                        <a:pt x="629" y="370"/>
                      </a:moveTo>
                      <a:lnTo>
                        <a:pt x="629" y="444"/>
                      </a:lnTo>
                      <a:lnTo>
                        <a:pt x="75" y="592"/>
                      </a:lnTo>
                      <a:lnTo>
                        <a:pt x="75" y="555"/>
                      </a:lnTo>
                      <a:lnTo>
                        <a:pt x="629" y="370"/>
                      </a:lnTo>
                      <a:close/>
                      <a:moveTo>
                        <a:pt x="629" y="481"/>
                      </a:moveTo>
                      <a:lnTo>
                        <a:pt x="38" y="666"/>
                      </a:lnTo>
                      <a:lnTo>
                        <a:pt x="38" y="740"/>
                      </a:lnTo>
                      <a:lnTo>
                        <a:pt x="629" y="555"/>
                      </a:lnTo>
                      <a:lnTo>
                        <a:pt x="629" y="481"/>
                      </a:lnTo>
                      <a:close/>
                      <a:moveTo>
                        <a:pt x="629" y="555"/>
                      </a:moveTo>
                      <a:lnTo>
                        <a:pt x="38" y="740"/>
                      </a:lnTo>
                      <a:lnTo>
                        <a:pt x="38" y="814"/>
                      </a:lnTo>
                      <a:lnTo>
                        <a:pt x="629" y="629"/>
                      </a:lnTo>
                      <a:lnTo>
                        <a:pt x="629" y="555"/>
                      </a:lnTo>
                      <a:close/>
                      <a:moveTo>
                        <a:pt x="629" y="666"/>
                      </a:moveTo>
                      <a:lnTo>
                        <a:pt x="629" y="740"/>
                      </a:lnTo>
                      <a:lnTo>
                        <a:pt x="38" y="888"/>
                      </a:lnTo>
                      <a:lnTo>
                        <a:pt x="38" y="814"/>
                      </a:lnTo>
                      <a:lnTo>
                        <a:pt x="629" y="666"/>
                      </a:lnTo>
                      <a:close/>
                      <a:moveTo>
                        <a:pt x="629" y="740"/>
                      </a:moveTo>
                      <a:lnTo>
                        <a:pt x="629" y="814"/>
                      </a:lnTo>
                      <a:lnTo>
                        <a:pt x="1" y="999"/>
                      </a:lnTo>
                      <a:lnTo>
                        <a:pt x="1" y="925"/>
                      </a:lnTo>
                      <a:lnTo>
                        <a:pt x="592" y="740"/>
                      </a:lnTo>
                      <a:close/>
                      <a:moveTo>
                        <a:pt x="629" y="851"/>
                      </a:moveTo>
                      <a:lnTo>
                        <a:pt x="629" y="925"/>
                      </a:lnTo>
                      <a:lnTo>
                        <a:pt x="1" y="1109"/>
                      </a:lnTo>
                      <a:lnTo>
                        <a:pt x="1" y="1036"/>
                      </a:lnTo>
                      <a:lnTo>
                        <a:pt x="592" y="851"/>
                      </a:lnTo>
                      <a:close/>
                      <a:moveTo>
                        <a:pt x="629" y="999"/>
                      </a:moveTo>
                      <a:lnTo>
                        <a:pt x="629" y="1146"/>
                      </a:lnTo>
                      <a:lnTo>
                        <a:pt x="1" y="1331"/>
                      </a:lnTo>
                      <a:lnTo>
                        <a:pt x="1" y="12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</p:grpSp>
          <p:grpSp>
            <p:nvGrpSpPr>
              <p:cNvPr id="4115" name="Google Shape;4115;p27"/>
              <p:cNvGrpSpPr/>
              <p:nvPr/>
            </p:nvGrpSpPr>
            <p:grpSpPr>
              <a:xfrm>
                <a:off x="4370050" y="3758105"/>
                <a:ext cx="611398" cy="51985"/>
                <a:chOff x="4370050" y="3758105"/>
                <a:chExt cx="611398" cy="51985"/>
              </a:xfrm>
            </p:grpSpPr>
            <p:sp>
              <p:nvSpPr>
                <p:cNvPr id="4116" name="Google Shape;4116;p27"/>
                <p:cNvSpPr/>
                <p:nvPr/>
              </p:nvSpPr>
              <p:spPr>
                <a:xfrm>
                  <a:off x="4953348" y="3758105"/>
                  <a:ext cx="28100" cy="399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370" extrusionOk="0">
                      <a:moveTo>
                        <a:pt x="112" y="0"/>
                      </a:moveTo>
                      <a:lnTo>
                        <a:pt x="260" y="333"/>
                      </a:lnTo>
                      <a:lnTo>
                        <a:pt x="149" y="370"/>
                      </a:lnTo>
                      <a:lnTo>
                        <a:pt x="1" y="3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17" name="Google Shape;4117;p27"/>
                <p:cNvSpPr/>
                <p:nvPr/>
              </p:nvSpPr>
              <p:spPr>
                <a:xfrm>
                  <a:off x="4901471" y="3761996"/>
                  <a:ext cx="23993" cy="36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334" extrusionOk="0">
                      <a:moveTo>
                        <a:pt x="111" y="1"/>
                      </a:moveTo>
                      <a:lnTo>
                        <a:pt x="222" y="334"/>
                      </a:lnTo>
                      <a:lnTo>
                        <a:pt x="148" y="334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18" name="Google Shape;4118;p27"/>
                <p:cNvSpPr/>
                <p:nvPr/>
              </p:nvSpPr>
              <p:spPr>
                <a:xfrm>
                  <a:off x="4849485" y="3765995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74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19" name="Google Shape;4119;p27"/>
                <p:cNvSpPr/>
                <p:nvPr/>
              </p:nvSpPr>
              <p:spPr>
                <a:xfrm>
                  <a:off x="4793501" y="3765995"/>
                  <a:ext cx="24101" cy="36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334" extrusionOk="0">
                      <a:moveTo>
                        <a:pt x="112" y="1"/>
                      </a:moveTo>
                      <a:lnTo>
                        <a:pt x="223" y="297"/>
                      </a:lnTo>
                      <a:lnTo>
                        <a:pt x="149" y="33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20" name="Google Shape;4120;p27"/>
                <p:cNvSpPr/>
                <p:nvPr/>
              </p:nvSpPr>
              <p:spPr>
                <a:xfrm>
                  <a:off x="4741623" y="3769994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111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21" name="Google Shape;4121;p27"/>
                <p:cNvSpPr/>
                <p:nvPr/>
              </p:nvSpPr>
              <p:spPr>
                <a:xfrm>
                  <a:off x="4689637" y="3769994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75" y="1"/>
                      </a:moveTo>
                      <a:lnTo>
                        <a:pt x="222" y="297"/>
                      </a:lnTo>
                      <a:lnTo>
                        <a:pt x="112" y="297"/>
                      </a:lnTo>
                      <a:lnTo>
                        <a:pt x="1" y="3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22" name="Google Shape;4122;p27"/>
                <p:cNvSpPr/>
                <p:nvPr/>
              </p:nvSpPr>
              <p:spPr>
                <a:xfrm>
                  <a:off x="4633761" y="3773993"/>
                  <a:ext cx="23993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297" extrusionOk="0">
                      <a:moveTo>
                        <a:pt x="111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23" name="Google Shape;4123;p27"/>
                <p:cNvSpPr/>
                <p:nvPr/>
              </p:nvSpPr>
              <p:spPr>
                <a:xfrm>
                  <a:off x="4581775" y="3777992"/>
                  <a:ext cx="24101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60" extrusionOk="0">
                      <a:moveTo>
                        <a:pt x="111" y="1"/>
                      </a:moveTo>
                      <a:lnTo>
                        <a:pt x="222" y="260"/>
                      </a:lnTo>
                      <a:lnTo>
                        <a:pt x="111" y="26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24" name="Google Shape;4124;p27"/>
                <p:cNvSpPr/>
                <p:nvPr/>
              </p:nvSpPr>
              <p:spPr>
                <a:xfrm>
                  <a:off x="4529790" y="3777992"/>
                  <a:ext cx="20102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60" extrusionOk="0">
                      <a:moveTo>
                        <a:pt x="75" y="1"/>
                      </a:moveTo>
                      <a:lnTo>
                        <a:pt x="186" y="260"/>
                      </a:lnTo>
                      <a:lnTo>
                        <a:pt x="112" y="26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25" name="Google Shape;4125;p27"/>
                <p:cNvSpPr/>
                <p:nvPr/>
              </p:nvSpPr>
              <p:spPr>
                <a:xfrm>
                  <a:off x="4473913" y="3781991"/>
                  <a:ext cx="24101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60" extrusionOk="0">
                      <a:moveTo>
                        <a:pt x="111" y="1"/>
                      </a:moveTo>
                      <a:lnTo>
                        <a:pt x="222" y="260"/>
                      </a:lnTo>
                      <a:lnTo>
                        <a:pt x="111" y="26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26" name="Google Shape;4126;p27"/>
                <p:cNvSpPr/>
                <p:nvPr/>
              </p:nvSpPr>
              <p:spPr>
                <a:xfrm>
                  <a:off x="4421928" y="3781991"/>
                  <a:ext cx="20102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60" extrusionOk="0">
                      <a:moveTo>
                        <a:pt x="112" y="1"/>
                      </a:moveTo>
                      <a:lnTo>
                        <a:pt x="185" y="260"/>
                      </a:lnTo>
                      <a:lnTo>
                        <a:pt x="112" y="260"/>
                      </a:lnTo>
                      <a:lnTo>
                        <a:pt x="1" y="3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  <p:sp>
              <p:nvSpPr>
                <p:cNvPr id="4127" name="Google Shape;4127;p27"/>
                <p:cNvSpPr/>
                <p:nvPr/>
              </p:nvSpPr>
              <p:spPr>
                <a:xfrm>
                  <a:off x="4370050" y="3785990"/>
                  <a:ext cx="19994" cy="24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" h="223" extrusionOk="0">
                      <a:moveTo>
                        <a:pt x="74" y="1"/>
                      </a:moveTo>
                      <a:lnTo>
                        <a:pt x="185" y="223"/>
                      </a:lnTo>
                      <a:lnTo>
                        <a:pt x="74" y="223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Be Vietnam Pro"/>
                    <a:ea typeface="Be Vietnam Pro"/>
                    <a:cs typeface="Be Vietnam Pro"/>
                    <a:sym typeface="Be Vietnam Pro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4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9" name="Google Shape;4129;p28"/>
          <p:cNvGrpSpPr/>
          <p:nvPr/>
        </p:nvGrpSpPr>
        <p:grpSpPr>
          <a:xfrm rot="10800000" flipH="1">
            <a:off x="-867079" y="1568300"/>
            <a:ext cx="10878172" cy="3575199"/>
            <a:chOff x="1170800" y="2112250"/>
            <a:chExt cx="5379375" cy="1767975"/>
          </a:xfrm>
        </p:grpSpPr>
        <p:sp>
          <p:nvSpPr>
            <p:cNvPr id="4130" name="Google Shape;4130;p28"/>
            <p:cNvSpPr/>
            <p:nvPr/>
          </p:nvSpPr>
          <p:spPr>
            <a:xfrm>
              <a:off x="1170800" y="2112250"/>
              <a:ext cx="4170700" cy="932500"/>
            </a:xfrm>
            <a:custGeom>
              <a:avLst/>
              <a:gdLst/>
              <a:ahLst/>
              <a:cxnLst/>
              <a:rect l="l" t="t" r="r" b="b"/>
              <a:pathLst>
                <a:path w="166828" h="37300" extrusionOk="0">
                  <a:moveTo>
                    <a:pt x="166827" y="0"/>
                  </a:moveTo>
                  <a:lnTo>
                    <a:pt x="1" y="931"/>
                  </a:lnTo>
                  <a:lnTo>
                    <a:pt x="1" y="931"/>
                  </a:lnTo>
                  <a:lnTo>
                    <a:pt x="1" y="36483"/>
                  </a:lnTo>
                  <a:cubicBezTo>
                    <a:pt x="1" y="36483"/>
                    <a:pt x="745" y="36726"/>
                    <a:pt x="6002" y="36726"/>
                  </a:cubicBezTo>
                  <a:cubicBezTo>
                    <a:pt x="7317" y="36726"/>
                    <a:pt x="8913" y="36711"/>
                    <a:pt x="10850" y="36673"/>
                  </a:cubicBezTo>
                  <a:cubicBezTo>
                    <a:pt x="11380" y="36663"/>
                    <a:pt x="11876" y="36658"/>
                    <a:pt x="12343" y="36658"/>
                  </a:cubicBezTo>
                  <a:cubicBezTo>
                    <a:pt x="17754" y="36658"/>
                    <a:pt x="19241" y="37300"/>
                    <a:pt x="23788" y="37300"/>
                  </a:cubicBezTo>
                  <a:cubicBezTo>
                    <a:pt x="26037" y="37300"/>
                    <a:pt x="29035" y="37143"/>
                    <a:pt x="33628" y="36673"/>
                  </a:cubicBezTo>
                  <a:cubicBezTo>
                    <a:pt x="43368" y="35677"/>
                    <a:pt x="47548" y="35509"/>
                    <a:pt x="51791" y="35509"/>
                  </a:cubicBezTo>
                  <a:cubicBezTo>
                    <a:pt x="53943" y="35509"/>
                    <a:pt x="56111" y="35552"/>
                    <a:pt x="59029" y="35552"/>
                  </a:cubicBezTo>
                  <a:cubicBezTo>
                    <a:pt x="67679" y="35552"/>
                    <a:pt x="68419" y="33860"/>
                    <a:pt x="77069" y="31449"/>
                  </a:cubicBezTo>
                  <a:cubicBezTo>
                    <a:pt x="80112" y="30603"/>
                    <a:pt x="82595" y="30322"/>
                    <a:pt x="84838" y="30322"/>
                  </a:cubicBezTo>
                  <a:cubicBezTo>
                    <a:pt x="88986" y="30322"/>
                    <a:pt x="92314" y="31283"/>
                    <a:pt x="96844" y="31407"/>
                  </a:cubicBezTo>
                  <a:cubicBezTo>
                    <a:pt x="97715" y="31431"/>
                    <a:pt x="98642" y="31443"/>
                    <a:pt x="99596" y="31443"/>
                  </a:cubicBezTo>
                  <a:cubicBezTo>
                    <a:pt x="106257" y="31443"/>
                    <a:pt x="114191" y="30862"/>
                    <a:pt x="113192" y="29715"/>
                  </a:cubicBezTo>
                  <a:cubicBezTo>
                    <a:pt x="112071" y="28404"/>
                    <a:pt x="95702" y="28763"/>
                    <a:pt x="91937" y="26331"/>
                  </a:cubicBezTo>
                  <a:cubicBezTo>
                    <a:pt x="88173" y="23899"/>
                    <a:pt x="93629" y="23497"/>
                    <a:pt x="100037" y="22566"/>
                  </a:cubicBezTo>
                  <a:cubicBezTo>
                    <a:pt x="106425" y="21636"/>
                    <a:pt x="106234" y="22397"/>
                    <a:pt x="112642" y="18252"/>
                  </a:cubicBezTo>
                  <a:cubicBezTo>
                    <a:pt x="115249" y="16569"/>
                    <a:pt x="116447" y="16136"/>
                    <a:pt x="117643" y="16136"/>
                  </a:cubicBezTo>
                  <a:cubicBezTo>
                    <a:pt x="118908" y="16136"/>
                    <a:pt x="120171" y="16620"/>
                    <a:pt x="123095" y="16620"/>
                  </a:cubicBezTo>
                  <a:cubicBezTo>
                    <a:pt x="124182" y="16620"/>
                    <a:pt x="125499" y="16553"/>
                    <a:pt x="127130" y="16370"/>
                  </a:cubicBezTo>
                  <a:cubicBezTo>
                    <a:pt x="137282" y="15249"/>
                    <a:pt x="130514" y="15249"/>
                    <a:pt x="132015" y="14297"/>
                  </a:cubicBezTo>
                  <a:cubicBezTo>
                    <a:pt x="133517" y="13366"/>
                    <a:pt x="138593" y="13937"/>
                    <a:pt x="138974" y="12245"/>
                  </a:cubicBezTo>
                  <a:cubicBezTo>
                    <a:pt x="139354" y="10554"/>
                    <a:pt x="132396" y="11674"/>
                    <a:pt x="133327" y="9792"/>
                  </a:cubicBezTo>
                  <a:cubicBezTo>
                    <a:pt x="134278" y="7910"/>
                    <a:pt x="137091" y="8100"/>
                    <a:pt x="141046" y="7339"/>
                  </a:cubicBezTo>
                  <a:cubicBezTo>
                    <a:pt x="142074" y="7146"/>
                    <a:pt x="142848" y="7080"/>
                    <a:pt x="143489" y="7080"/>
                  </a:cubicBezTo>
                  <a:cubicBezTo>
                    <a:pt x="144938" y="7080"/>
                    <a:pt x="145713" y="7420"/>
                    <a:pt x="147222" y="7420"/>
                  </a:cubicBezTo>
                  <a:cubicBezTo>
                    <a:pt x="147615" y="7420"/>
                    <a:pt x="148058" y="7397"/>
                    <a:pt x="148575" y="7339"/>
                  </a:cubicBezTo>
                  <a:cubicBezTo>
                    <a:pt x="151959" y="6958"/>
                    <a:pt x="150267" y="6768"/>
                    <a:pt x="154222" y="6028"/>
                  </a:cubicBezTo>
                  <a:cubicBezTo>
                    <a:pt x="158156" y="5266"/>
                    <a:pt x="166827" y="0"/>
                    <a:pt x="166827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28"/>
            <p:cNvSpPr/>
            <p:nvPr/>
          </p:nvSpPr>
          <p:spPr>
            <a:xfrm>
              <a:off x="1512900" y="3411700"/>
              <a:ext cx="2077425" cy="468525"/>
            </a:xfrm>
            <a:custGeom>
              <a:avLst/>
              <a:gdLst/>
              <a:ahLst/>
              <a:cxnLst/>
              <a:rect l="l" t="t" r="r" b="b"/>
              <a:pathLst>
                <a:path w="83097" h="18741" extrusionOk="0">
                  <a:moveTo>
                    <a:pt x="15544" y="0"/>
                  </a:moveTo>
                  <a:cubicBezTo>
                    <a:pt x="9862" y="0"/>
                    <a:pt x="0" y="895"/>
                    <a:pt x="0" y="895"/>
                  </a:cubicBezTo>
                  <a:cubicBezTo>
                    <a:pt x="0" y="895"/>
                    <a:pt x="1269" y="17561"/>
                    <a:pt x="1967" y="18111"/>
                  </a:cubicBezTo>
                  <a:cubicBezTo>
                    <a:pt x="2300" y="18375"/>
                    <a:pt x="3446" y="18486"/>
                    <a:pt x="5170" y="18486"/>
                  </a:cubicBezTo>
                  <a:cubicBezTo>
                    <a:pt x="7165" y="18486"/>
                    <a:pt x="9935" y="18338"/>
                    <a:pt x="13113" y="18111"/>
                  </a:cubicBezTo>
                  <a:cubicBezTo>
                    <a:pt x="16801" y="17847"/>
                    <a:pt x="18742" y="17256"/>
                    <a:pt x="21623" y="17256"/>
                  </a:cubicBezTo>
                  <a:cubicBezTo>
                    <a:pt x="23368" y="17256"/>
                    <a:pt x="25457" y="17473"/>
                    <a:pt x="28489" y="18111"/>
                  </a:cubicBezTo>
                  <a:cubicBezTo>
                    <a:pt x="30618" y="18558"/>
                    <a:pt x="32124" y="18741"/>
                    <a:pt x="33247" y="18741"/>
                  </a:cubicBezTo>
                  <a:cubicBezTo>
                    <a:pt x="36376" y="18741"/>
                    <a:pt x="36540" y="17323"/>
                    <a:pt x="38936" y="16250"/>
                  </a:cubicBezTo>
                  <a:cubicBezTo>
                    <a:pt x="42193" y="14790"/>
                    <a:pt x="42193" y="14008"/>
                    <a:pt x="46423" y="13860"/>
                  </a:cubicBezTo>
                  <a:cubicBezTo>
                    <a:pt x="46533" y="13857"/>
                    <a:pt x="46641" y="13855"/>
                    <a:pt x="46747" y="13855"/>
                  </a:cubicBezTo>
                  <a:cubicBezTo>
                    <a:pt x="50290" y="13855"/>
                    <a:pt x="51820" y="15640"/>
                    <a:pt x="55222" y="15640"/>
                  </a:cubicBezTo>
                  <a:cubicBezTo>
                    <a:pt x="55642" y="15640"/>
                    <a:pt x="56091" y="15613"/>
                    <a:pt x="56575" y="15552"/>
                  </a:cubicBezTo>
                  <a:cubicBezTo>
                    <a:pt x="58068" y="15370"/>
                    <a:pt x="59191" y="15295"/>
                    <a:pt x="60227" y="15295"/>
                  </a:cubicBezTo>
                  <a:cubicBezTo>
                    <a:pt x="62331" y="15295"/>
                    <a:pt x="64078" y="15606"/>
                    <a:pt x="67848" y="15975"/>
                  </a:cubicBezTo>
                  <a:cubicBezTo>
                    <a:pt x="69730" y="16165"/>
                    <a:pt x="72052" y="16229"/>
                    <a:pt x="74311" y="16229"/>
                  </a:cubicBezTo>
                  <a:cubicBezTo>
                    <a:pt x="78829" y="16229"/>
                    <a:pt x="83096" y="15975"/>
                    <a:pt x="83096" y="15975"/>
                  </a:cubicBezTo>
                  <a:cubicBezTo>
                    <a:pt x="83096" y="15975"/>
                    <a:pt x="75060" y="14283"/>
                    <a:pt x="70407" y="12993"/>
                  </a:cubicBezTo>
                  <a:cubicBezTo>
                    <a:pt x="65754" y="11703"/>
                    <a:pt x="66029" y="9355"/>
                    <a:pt x="61524" y="8784"/>
                  </a:cubicBezTo>
                  <a:cubicBezTo>
                    <a:pt x="56998" y="8234"/>
                    <a:pt x="55158" y="6965"/>
                    <a:pt x="53995" y="5125"/>
                  </a:cubicBezTo>
                  <a:cubicBezTo>
                    <a:pt x="52810" y="3285"/>
                    <a:pt x="40078" y="3137"/>
                    <a:pt x="34009" y="2587"/>
                  </a:cubicBezTo>
                  <a:cubicBezTo>
                    <a:pt x="27939" y="2016"/>
                    <a:pt x="22440" y="324"/>
                    <a:pt x="17512" y="49"/>
                  </a:cubicBezTo>
                  <a:cubicBezTo>
                    <a:pt x="16947" y="15"/>
                    <a:pt x="16280" y="0"/>
                    <a:pt x="15544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28"/>
            <p:cNvSpPr/>
            <p:nvPr/>
          </p:nvSpPr>
          <p:spPr>
            <a:xfrm>
              <a:off x="3297897" y="3071392"/>
              <a:ext cx="2354396" cy="165300"/>
            </a:xfrm>
            <a:custGeom>
              <a:avLst/>
              <a:gdLst/>
              <a:ahLst/>
              <a:cxnLst/>
              <a:rect l="l" t="t" r="r" b="b"/>
              <a:pathLst>
                <a:path w="67997" h="4774" extrusionOk="0">
                  <a:moveTo>
                    <a:pt x="44558" y="0"/>
                  </a:moveTo>
                  <a:cubicBezTo>
                    <a:pt x="42484" y="0"/>
                    <a:pt x="40443" y="445"/>
                    <a:pt x="39402" y="528"/>
                  </a:cubicBezTo>
                  <a:cubicBezTo>
                    <a:pt x="38044" y="653"/>
                    <a:pt x="34510" y="1775"/>
                    <a:pt x="30640" y="1775"/>
                  </a:cubicBezTo>
                  <a:cubicBezTo>
                    <a:pt x="29931" y="1775"/>
                    <a:pt x="29210" y="1737"/>
                    <a:pt x="28489" y="1649"/>
                  </a:cubicBezTo>
                  <a:cubicBezTo>
                    <a:pt x="25306" y="1272"/>
                    <a:pt x="21597" y="1213"/>
                    <a:pt x="19573" y="1213"/>
                  </a:cubicBezTo>
                  <a:cubicBezTo>
                    <a:pt x="18638" y="1213"/>
                    <a:pt x="18062" y="1226"/>
                    <a:pt x="18062" y="1226"/>
                  </a:cubicBezTo>
                  <a:lnTo>
                    <a:pt x="1" y="3362"/>
                  </a:lnTo>
                  <a:cubicBezTo>
                    <a:pt x="1" y="3362"/>
                    <a:pt x="4231" y="4461"/>
                    <a:pt x="11147" y="4673"/>
                  </a:cubicBezTo>
                  <a:cubicBezTo>
                    <a:pt x="12078" y="4701"/>
                    <a:pt x="13016" y="4713"/>
                    <a:pt x="13957" y="4713"/>
                  </a:cubicBezTo>
                  <a:cubicBezTo>
                    <a:pt x="18103" y="4713"/>
                    <a:pt x="22292" y="4488"/>
                    <a:pt x="26092" y="4488"/>
                  </a:cubicBezTo>
                  <a:cubicBezTo>
                    <a:pt x="27833" y="4488"/>
                    <a:pt x="29492" y="4535"/>
                    <a:pt x="31027" y="4673"/>
                  </a:cubicBezTo>
                  <a:cubicBezTo>
                    <a:pt x="31806" y="4743"/>
                    <a:pt x="32618" y="4774"/>
                    <a:pt x="33451" y="4774"/>
                  </a:cubicBezTo>
                  <a:cubicBezTo>
                    <a:pt x="38654" y="4774"/>
                    <a:pt x="44696" y="3580"/>
                    <a:pt x="48962" y="3362"/>
                  </a:cubicBezTo>
                  <a:cubicBezTo>
                    <a:pt x="51471" y="3222"/>
                    <a:pt x="54606" y="3147"/>
                    <a:pt x="57190" y="3147"/>
                  </a:cubicBezTo>
                  <a:cubicBezTo>
                    <a:pt x="59680" y="3147"/>
                    <a:pt x="61659" y="3216"/>
                    <a:pt x="62074" y="3362"/>
                  </a:cubicBezTo>
                  <a:cubicBezTo>
                    <a:pt x="62261" y="3422"/>
                    <a:pt x="62653" y="3446"/>
                    <a:pt x="63150" y="3446"/>
                  </a:cubicBezTo>
                  <a:cubicBezTo>
                    <a:pt x="64911" y="3446"/>
                    <a:pt x="67996" y="3150"/>
                    <a:pt x="67996" y="3150"/>
                  </a:cubicBezTo>
                  <a:cubicBezTo>
                    <a:pt x="67996" y="3150"/>
                    <a:pt x="63343" y="1649"/>
                    <a:pt x="58839" y="1522"/>
                  </a:cubicBezTo>
                  <a:cubicBezTo>
                    <a:pt x="54313" y="1374"/>
                    <a:pt x="50633" y="1649"/>
                    <a:pt x="47820" y="528"/>
                  </a:cubicBezTo>
                  <a:cubicBezTo>
                    <a:pt x="46828" y="132"/>
                    <a:pt x="45688" y="0"/>
                    <a:pt x="44558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28"/>
            <p:cNvSpPr/>
            <p:nvPr/>
          </p:nvSpPr>
          <p:spPr>
            <a:xfrm>
              <a:off x="5084945" y="3509148"/>
              <a:ext cx="1431825" cy="371075"/>
            </a:xfrm>
            <a:custGeom>
              <a:avLst/>
              <a:gdLst/>
              <a:ahLst/>
              <a:cxnLst/>
              <a:rect l="l" t="t" r="r" b="b"/>
              <a:pathLst>
                <a:path w="57273" h="14843" extrusionOk="0">
                  <a:moveTo>
                    <a:pt x="34521" y="1"/>
                  </a:moveTo>
                  <a:cubicBezTo>
                    <a:pt x="34222" y="1"/>
                    <a:pt x="33905" y="12"/>
                    <a:pt x="33564" y="38"/>
                  </a:cubicBezTo>
                  <a:cubicBezTo>
                    <a:pt x="29631" y="313"/>
                    <a:pt x="28362" y="884"/>
                    <a:pt x="25105" y="2660"/>
                  </a:cubicBezTo>
                  <a:cubicBezTo>
                    <a:pt x="23916" y="3313"/>
                    <a:pt x="22708" y="3532"/>
                    <a:pt x="21319" y="3532"/>
                  </a:cubicBezTo>
                  <a:cubicBezTo>
                    <a:pt x="18927" y="3532"/>
                    <a:pt x="15999" y="2882"/>
                    <a:pt x="11717" y="2682"/>
                  </a:cubicBezTo>
                  <a:cubicBezTo>
                    <a:pt x="11284" y="2661"/>
                    <a:pt x="10858" y="2652"/>
                    <a:pt x="10440" y="2652"/>
                  </a:cubicBezTo>
                  <a:cubicBezTo>
                    <a:pt x="4319" y="2652"/>
                    <a:pt x="0" y="4691"/>
                    <a:pt x="0" y="4691"/>
                  </a:cubicBezTo>
                  <a:cubicBezTo>
                    <a:pt x="537" y="4485"/>
                    <a:pt x="1319" y="4391"/>
                    <a:pt x="2275" y="4391"/>
                  </a:cubicBezTo>
                  <a:cubicBezTo>
                    <a:pt x="5842" y="4391"/>
                    <a:pt x="11831" y="5701"/>
                    <a:pt x="16518" y="7419"/>
                  </a:cubicBezTo>
                  <a:cubicBezTo>
                    <a:pt x="22440" y="9597"/>
                    <a:pt x="20325" y="8498"/>
                    <a:pt x="26374" y="9196"/>
                  </a:cubicBezTo>
                  <a:cubicBezTo>
                    <a:pt x="32443" y="9893"/>
                    <a:pt x="31894" y="9048"/>
                    <a:pt x="35975" y="10888"/>
                  </a:cubicBezTo>
                  <a:cubicBezTo>
                    <a:pt x="40057" y="12728"/>
                    <a:pt x="41474" y="12876"/>
                    <a:pt x="46127" y="13150"/>
                  </a:cubicBezTo>
                  <a:cubicBezTo>
                    <a:pt x="50801" y="13425"/>
                    <a:pt x="57273" y="14842"/>
                    <a:pt x="57273" y="14842"/>
                  </a:cubicBezTo>
                  <a:lnTo>
                    <a:pt x="57273" y="588"/>
                  </a:lnTo>
                  <a:cubicBezTo>
                    <a:pt x="57273" y="588"/>
                    <a:pt x="48480" y="1449"/>
                    <a:pt x="43731" y="1449"/>
                  </a:cubicBezTo>
                  <a:cubicBezTo>
                    <a:pt x="43378" y="1449"/>
                    <a:pt x="43047" y="1444"/>
                    <a:pt x="42743" y="1434"/>
                  </a:cubicBezTo>
                  <a:cubicBezTo>
                    <a:pt x="38742" y="1318"/>
                    <a:pt x="37691" y="1"/>
                    <a:pt x="34521" y="1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28"/>
            <p:cNvSpPr/>
            <p:nvPr/>
          </p:nvSpPr>
          <p:spPr>
            <a:xfrm>
              <a:off x="5502200" y="2528050"/>
              <a:ext cx="1047975" cy="165300"/>
            </a:xfrm>
            <a:custGeom>
              <a:avLst/>
              <a:gdLst/>
              <a:ahLst/>
              <a:cxnLst/>
              <a:rect l="l" t="t" r="r" b="b"/>
              <a:pathLst>
                <a:path w="41919" h="6612" extrusionOk="0">
                  <a:moveTo>
                    <a:pt x="12255" y="0"/>
                  </a:moveTo>
                  <a:cubicBezTo>
                    <a:pt x="11536" y="0"/>
                    <a:pt x="10808" y="150"/>
                    <a:pt x="10026" y="541"/>
                  </a:cubicBezTo>
                  <a:cubicBezTo>
                    <a:pt x="7488" y="1810"/>
                    <a:pt x="1" y="3925"/>
                    <a:pt x="1" y="3925"/>
                  </a:cubicBezTo>
                  <a:cubicBezTo>
                    <a:pt x="1" y="3925"/>
                    <a:pt x="1003" y="4009"/>
                    <a:pt x="2515" y="4009"/>
                  </a:cubicBezTo>
                  <a:cubicBezTo>
                    <a:pt x="4404" y="4009"/>
                    <a:pt x="7088" y="3878"/>
                    <a:pt x="9603" y="3291"/>
                  </a:cubicBezTo>
                  <a:cubicBezTo>
                    <a:pt x="10740" y="3029"/>
                    <a:pt x="11546" y="2913"/>
                    <a:pt x="12195" y="2913"/>
                  </a:cubicBezTo>
                  <a:cubicBezTo>
                    <a:pt x="14114" y="2913"/>
                    <a:pt x="14654" y="3929"/>
                    <a:pt x="18337" y="5194"/>
                  </a:cubicBezTo>
                  <a:cubicBezTo>
                    <a:pt x="20064" y="5784"/>
                    <a:pt x="21222" y="5963"/>
                    <a:pt x="22129" y="5963"/>
                  </a:cubicBezTo>
                  <a:cubicBezTo>
                    <a:pt x="23516" y="5963"/>
                    <a:pt x="24319" y="5547"/>
                    <a:pt x="25675" y="5547"/>
                  </a:cubicBezTo>
                  <a:cubicBezTo>
                    <a:pt x="25975" y="5547"/>
                    <a:pt x="26303" y="5567"/>
                    <a:pt x="26670" y="5617"/>
                  </a:cubicBezTo>
                  <a:cubicBezTo>
                    <a:pt x="29779" y="6040"/>
                    <a:pt x="41919" y="6611"/>
                    <a:pt x="41919" y="6611"/>
                  </a:cubicBezTo>
                  <a:lnTo>
                    <a:pt x="41919" y="2931"/>
                  </a:lnTo>
                  <a:cubicBezTo>
                    <a:pt x="41919" y="2931"/>
                    <a:pt x="40840" y="2956"/>
                    <a:pt x="39432" y="2956"/>
                  </a:cubicBezTo>
                  <a:cubicBezTo>
                    <a:pt x="37422" y="2956"/>
                    <a:pt x="34743" y="2905"/>
                    <a:pt x="33586" y="2656"/>
                  </a:cubicBezTo>
                  <a:cubicBezTo>
                    <a:pt x="32141" y="2330"/>
                    <a:pt x="30456" y="1638"/>
                    <a:pt x="28430" y="1638"/>
                  </a:cubicBezTo>
                  <a:cubicBezTo>
                    <a:pt x="27699" y="1638"/>
                    <a:pt x="26924" y="1728"/>
                    <a:pt x="26099" y="1958"/>
                  </a:cubicBezTo>
                  <a:cubicBezTo>
                    <a:pt x="25181" y="2214"/>
                    <a:pt x="24313" y="2317"/>
                    <a:pt x="23469" y="2317"/>
                  </a:cubicBezTo>
                  <a:cubicBezTo>
                    <a:pt x="21454" y="2317"/>
                    <a:pt x="19578" y="1731"/>
                    <a:pt x="17491" y="1239"/>
                  </a:cubicBezTo>
                  <a:cubicBezTo>
                    <a:pt x="15443" y="756"/>
                    <a:pt x="13870" y="0"/>
                    <a:pt x="12255" y="0"/>
                  </a:cubicBezTo>
                  <a:close/>
                </a:path>
              </a:pathLst>
            </a:custGeom>
            <a:solidFill>
              <a:srgbClr val="D4B594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35" name="Google Shape;4135;p28"/>
          <p:cNvSpPr/>
          <p:nvPr/>
        </p:nvSpPr>
        <p:spPr>
          <a:xfrm>
            <a:off x="-50" y="4783126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36" name="Google Shape;4136;p28"/>
          <p:cNvGrpSpPr/>
          <p:nvPr/>
        </p:nvGrpSpPr>
        <p:grpSpPr>
          <a:xfrm>
            <a:off x="-159706" y="4073688"/>
            <a:ext cx="2777053" cy="841205"/>
            <a:chOff x="2492094" y="445303"/>
            <a:chExt cx="2278888" cy="690304"/>
          </a:xfrm>
        </p:grpSpPr>
        <p:sp>
          <p:nvSpPr>
            <p:cNvPr id="4137" name="Google Shape;4137;p28"/>
            <p:cNvSpPr/>
            <p:nvPr/>
          </p:nvSpPr>
          <p:spPr>
            <a:xfrm>
              <a:off x="2578756" y="836111"/>
              <a:ext cx="1596528" cy="275843"/>
            </a:xfrm>
            <a:custGeom>
              <a:avLst/>
              <a:gdLst/>
              <a:ahLst/>
              <a:cxnLst/>
              <a:rect l="l" t="t" r="r" b="b"/>
              <a:pathLst>
                <a:path w="37453" h="6471" extrusionOk="0">
                  <a:moveTo>
                    <a:pt x="1813" y="4511"/>
                  </a:moveTo>
                  <a:lnTo>
                    <a:pt x="6286" y="6471"/>
                  </a:lnTo>
                  <a:lnTo>
                    <a:pt x="29504" y="6471"/>
                  </a:lnTo>
                  <a:lnTo>
                    <a:pt x="36010" y="2959"/>
                  </a:lnTo>
                  <a:cubicBezTo>
                    <a:pt x="37452" y="2182"/>
                    <a:pt x="36861" y="1"/>
                    <a:pt x="34421" y="75"/>
                  </a:cubicBezTo>
                  <a:lnTo>
                    <a:pt x="2552" y="1036"/>
                  </a:lnTo>
                  <a:cubicBezTo>
                    <a:pt x="629" y="1110"/>
                    <a:pt x="1" y="3698"/>
                    <a:pt x="1813" y="45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28"/>
            <p:cNvSpPr/>
            <p:nvPr/>
          </p:nvSpPr>
          <p:spPr>
            <a:xfrm>
              <a:off x="2597682" y="832914"/>
              <a:ext cx="1560252" cy="285348"/>
            </a:xfrm>
            <a:custGeom>
              <a:avLst/>
              <a:gdLst/>
              <a:ahLst/>
              <a:cxnLst/>
              <a:rect l="l" t="t" r="r" b="b"/>
              <a:pathLst>
                <a:path w="36602" h="6694" extrusionOk="0">
                  <a:moveTo>
                    <a:pt x="34085" y="296"/>
                  </a:moveTo>
                  <a:cubicBezTo>
                    <a:pt x="35380" y="296"/>
                    <a:pt x="36014" y="942"/>
                    <a:pt x="36158" y="1518"/>
                  </a:cubicBezTo>
                  <a:cubicBezTo>
                    <a:pt x="36306" y="2072"/>
                    <a:pt x="36010" y="2664"/>
                    <a:pt x="35493" y="2923"/>
                  </a:cubicBezTo>
                  <a:lnTo>
                    <a:pt x="29023" y="6435"/>
                  </a:lnTo>
                  <a:lnTo>
                    <a:pt x="5879" y="6435"/>
                  </a:lnTo>
                  <a:lnTo>
                    <a:pt x="1406" y="4439"/>
                  </a:lnTo>
                  <a:cubicBezTo>
                    <a:pt x="703" y="4180"/>
                    <a:pt x="296" y="3403"/>
                    <a:pt x="444" y="2664"/>
                  </a:cubicBezTo>
                  <a:cubicBezTo>
                    <a:pt x="592" y="1851"/>
                    <a:pt x="1295" y="1259"/>
                    <a:pt x="2108" y="1259"/>
                  </a:cubicBezTo>
                  <a:lnTo>
                    <a:pt x="33977" y="298"/>
                  </a:lnTo>
                  <a:cubicBezTo>
                    <a:pt x="34013" y="297"/>
                    <a:pt x="34049" y="296"/>
                    <a:pt x="34085" y="296"/>
                  </a:cubicBezTo>
                  <a:close/>
                  <a:moveTo>
                    <a:pt x="34041" y="1"/>
                  </a:moveTo>
                  <a:cubicBezTo>
                    <a:pt x="34008" y="1"/>
                    <a:pt x="33974" y="1"/>
                    <a:pt x="33940" y="2"/>
                  </a:cubicBezTo>
                  <a:lnTo>
                    <a:pt x="2108" y="1000"/>
                  </a:lnTo>
                  <a:cubicBezTo>
                    <a:pt x="1147" y="1000"/>
                    <a:pt x="333" y="1703"/>
                    <a:pt x="185" y="2627"/>
                  </a:cubicBezTo>
                  <a:cubicBezTo>
                    <a:pt x="1" y="3514"/>
                    <a:pt x="481" y="4402"/>
                    <a:pt x="1295" y="4734"/>
                  </a:cubicBezTo>
                  <a:lnTo>
                    <a:pt x="5768" y="6694"/>
                  </a:lnTo>
                  <a:lnTo>
                    <a:pt x="29097" y="6694"/>
                  </a:lnTo>
                  <a:lnTo>
                    <a:pt x="35640" y="3145"/>
                  </a:lnTo>
                  <a:cubicBezTo>
                    <a:pt x="36269" y="2849"/>
                    <a:pt x="36602" y="2146"/>
                    <a:pt x="36417" y="1444"/>
                  </a:cubicBezTo>
                  <a:cubicBezTo>
                    <a:pt x="36272" y="793"/>
                    <a:pt x="35526" y="1"/>
                    <a:pt x="340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39" name="Google Shape;4139;p28"/>
            <p:cNvGrpSpPr/>
            <p:nvPr/>
          </p:nvGrpSpPr>
          <p:grpSpPr>
            <a:xfrm>
              <a:off x="2662305" y="929124"/>
              <a:ext cx="1472006" cy="176519"/>
              <a:chOff x="1496043" y="3011826"/>
              <a:chExt cx="4671551" cy="560201"/>
            </a:xfrm>
          </p:grpSpPr>
          <p:sp>
            <p:nvSpPr>
              <p:cNvPr id="4140" name="Google Shape;4140;p28"/>
              <p:cNvSpPr/>
              <p:nvPr/>
            </p:nvSpPr>
            <p:spPr>
              <a:xfrm>
                <a:off x="5442213" y="3376952"/>
                <a:ext cx="65070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18" extrusionOk="0">
                    <a:moveTo>
                      <a:pt x="74" y="0"/>
                    </a:moveTo>
                    <a:lnTo>
                      <a:pt x="481" y="259"/>
                    </a:lnTo>
                    <a:lnTo>
                      <a:pt x="0" y="518"/>
                    </a:lnTo>
                    <a:lnTo>
                      <a:pt x="0" y="74"/>
                    </a:lnTo>
                    <a:cubicBezTo>
                      <a:pt x="0" y="37"/>
                      <a:pt x="37" y="37"/>
                      <a:pt x="37" y="0"/>
                    </a:cubicBezTo>
                    <a:cubicBezTo>
                      <a:pt x="37" y="0"/>
                      <a:pt x="74" y="0"/>
                      <a:pt x="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1" name="Google Shape;4141;p28"/>
              <p:cNvSpPr/>
              <p:nvPr/>
            </p:nvSpPr>
            <p:spPr>
              <a:xfrm>
                <a:off x="5222110" y="3496947"/>
                <a:ext cx="65205" cy="75080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55" extrusionOk="0">
                    <a:moveTo>
                      <a:pt x="75" y="0"/>
                    </a:moveTo>
                    <a:lnTo>
                      <a:pt x="481" y="296"/>
                    </a:lnTo>
                    <a:lnTo>
                      <a:pt x="1" y="555"/>
                    </a:lnTo>
                    <a:lnTo>
                      <a:pt x="1" y="74"/>
                    </a:lnTo>
                    <a:cubicBezTo>
                      <a:pt x="1" y="74"/>
                      <a:pt x="1" y="37"/>
                      <a:pt x="38" y="37"/>
                    </a:cubicBezTo>
                    <a:cubicBezTo>
                      <a:pt x="38" y="0"/>
                      <a:pt x="75" y="0"/>
                      <a:pt x="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2" name="Google Shape;4142;p28"/>
              <p:cNvSpPr/>
              <p:nvPr/>
            </p:nvSpPr>
            <p:spPr>
              <a:xfrm>
                <a:off x="5332094" y="3436882"/>
                <a:ext cx="65205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19" extrusionOk="0">
                    <a:moveTo>
                      <a:pt x="75" y="1"/>
                    </a:moveTo>
                    <a:lnTo>
                      <a:pt x="482" y="260"/>
                    </a:lnTo>
                    <a:lnTo>
                      <a:pt x="1" y="518"/>
                    </a:lnTo>
                    <a:lnTo>
                      <a:pt x="1" y="75"/>
                    </a:lnTo>
                    <a:cubicBezTo>
                      <a:pt x="1" y="38"/>
                      <a:pt x="1" y="38"/>
                      <a:pt x="38" y="1"/>
                    </a:cubicBezTo>
                    <a:cubicBezTo>
                      <a:pt x="38" y="1"/>
                      <a:pt x="75" y="1"/>
                      <a:pt x="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3" name="Google Shape;4143;p28"/>
              <p:cNvSpPr/>
              <p:nvPr/>
            </p:nvSpPr>
            <p:spPr>
              <a:xfrm>
                <a:off x="5552198" y="3316887"/>
                <a:ext cx="65205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19" extrusionOk="0">
                    <a:moveTo>
                      <a:pt x="75" y="0"/>
                    </a:moveTo>
                    <a:lnTo>
                      <a:pt x="481" y="259"/>
                    </a:lnTo>
                    <a:lnTo>
                      <a:pt x="1" y="518"/>
                    </a:lnTo>
                    <a:lnTo>
                      <a:pt x="1" y="74"/>
                    </a:lnTo>
                    <a:cubicBezTo>
                      <a:pt x="1" y="37"/>
                      <a:pt x="38" y="0"/>
                      <a:pt x="38" y="0"/>
                    </a:cubicBezTo>
                    <a:cubicBezTo>
                      <a:pt x="38" y="0"/>
                      <a:pt x="75" y="0"/>
                      <a:pt x="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4" name="Google Shape;4144;p28"/>
              <p:cNvSpPr/>
              <p:nvPr/>
            </p:nvSpPr>
            <p:spPr>
              <a:xfrm>
                <a:off x="5662317" y="3256822"/>
                <a:ext cx="65070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19" extrusionOk="0">
                    <a:moveTo>
                      <a:pt x="74" y="1"/>
                    </a:moveTo>
                    <a:lnTo>
                      <a:pt x="481" y="260"/>
                    </a:lnTo>
                    <a:lnTo>
                      <a:pt x="0" y="518"/>
                    </a:lnTo>
                    <a:lnTo>
                      <a:pt x="0" y="75"/>
                    </a:lnTo>
                    <a:cubicBezTo>
                      <a:pt x="0" y="38"/>
                      <a:pt x="37" y="1"/>
                      <a:pt x="37" y="1"/>
                    </a:cubicBezTo>
                    <a:cubicBezTo>
                      <a:pt x="74" y="1"/>
                      <a:pt x="74" y="1"/>
                      <a:pt x="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5" name="Google Shape;4145;p28"/>
              <p:cNvSpPr/>
              <p:nvPr/>
            </p:nvSpPr>
            <p:spPr>
              <a:xfrm>
                <a:off x="5772301" y="3196892"/>
                <a:ext cx="65205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18" extrusionOk="0">
                    <a:moveTo>
                      <a:pt x="74" y="0"/>
                    </a:moveTo>
                    <a:lnTo>
                      <a:pt x="481" y="259"/>
                    </a:lnTo>
                    <a:lnTo>
                      <a:pt x="0" y="518"/>
                    </a:lnTo>
                    <a:lnTo>
                      <a:pt x="0" y="37"/>
                    </a:lnTo>
                    <a:cubicBezTo>
                      <a:pt x="0" y="37"/>
                      <a:pt x="37" y="0"/>
                      <a:pt x="37" y="0"/>
                    </a:cubicBezTo>
                    <a:cubicBezTo>
                      <a:pt x="74" y="0"/>
                      <a:pt x="74" y="0"/>
                      <a:pt x="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6" name="Google Shape;4146;p28"/>
              <p:cNvSpPr/>
              <p:nvPr/>
            </p:nvSpPr>
            <p:spPr>
              <a:xfrm>
                <a:off x="5887291" y="3136826"/>
                <a:ext cx="60200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519" extrusionOk="0">
                    <a:moveTo>
                      <a:pt x="38" y="1"/>
                    </a:moveTo>
                    <a:lnTo>
                      <a:pt x="444" y="259"/>
                    </a:lnTo>
                    <a:lnTo>
                      <a:pt x="1" y="518"/>
                    </a:lnTo>
                    <a:lnTo>
                      <a:pt x="1" y="37"/>
                    </a:lnTo>
                    <a:cubicBezTo>
                      <a:pt x="1" y="37"/>
                      <a:pt x="1" y="1"/>
                      <a:pt x="1" y="1"/>
                    </a:cubicBezTo>
                    <a:cubicBezTo>
                      <a:pt x="38" y="1"/>
                      <a:pt x="38" y="1"/>
                      <a:pt x="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7" name="Google Shape;4147;p28"/>
              <p:cNvSpPr/>
              <p:nvPr/>
            </p:nvSpPr>
            <p:spPr>
              <a:xfrm>
                <a:off x="5992405" y="3071756"/>
                <a:ext cx="65070" cy="752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56" extrusionOk="0">
                    <a:moveTo>
                      <a:pt x="74" y="38"/>
                    </a:moveTo>
                    <a:lnTo>
                      <a:pt x="481" y="297"/>
                    </a:lnTo>
                    <a:lnTo>
                      <a:pt x="37" y="555"/>
                    </a:lnTo>
                    <a:lnTo>
                      <a:pt x="37" y="75"/>
                    </a:lnTo>
                    <a:cubicBezTo>
                      <a:pt x="0" y="75"/>
                      <a:pt x="37" y="38"/>
                      <a:pt x="37" y="38"/>
                    </a:cubicBezTo>
                    <a:cubicBezTo>
                      <a:pt x="74" y="38"/>
                      <a:pt x="74" y="1"/>
                      <a:pt x="74" y="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8" name="Google Shape;4148;p28"/>
              <p:cNvSpPr/>
              <p:nvPr/>
            </p:nvSpPr>
            <p:spPr>
              <a:xfrm>
                <a:off x="6107394" y="3011826"/>
                <a:ext cx="60200" cy="7508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555" extrusionOk="0">
                    <a:moveTo>
                      <a:pt x="37" y="0"/>
                    </a:moveTo>
                    <a:lnTo>
                      <a:pt x="444" y="296"/>
                    </a:lnTo>
                    <a:lnTo>
                      <a:pt x="0" y="555"/>
                    </a:lnTo>
                    <a:lnTo>
                      <a:pt x="0" y="74"/>
                    </a:lnTo>
                    <a:cubicBezTo>
                      <a:pt x="0" y="74"/>
                      <a:pt x="0" y="37"/>
                      <a:pt x="0" y="37"/>
                    </a:cubicBezTo>
                    <a:cubicBezTo>
                      <a:pt x="37" y="0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9" name="Google Shape;4149;p28"/>
              <p:cNvSpPr/>
              <p:nvPr/>
            </p:nvSpPr>
            <p:spPr>
              <a:xfrm>
                <a:off x="1496043" y="3266832"/>
                <a:ext cx="70210" cy="75216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56" extrusionOk="0">
                    <a:moveTo>
                      <a:pt x="481" y="75"/>
                    </a:moveTo>
                    <a:lnTo>
                      <a:pt x="518" y="555"/>
                    </a:lnTo>
                    <a:lnTo>
                      <a:pt x="0" y="333"/>
                    </a:lnTo>
                    <a:lnTo>
                      <a:pt x="370" y="38"/>
                    </a:lnTo>
                    <a:cubicBezTo>
                      <a:pt x="407" y="1"/>
                      <a:pt x="407" y="1"/>
                      <a:pt x="444" y="38"/>
                    </a:cubicBezTo>
                    <a:cubicBezTo>
                      <a:pt x="481" y="38"/>
                      <a:pt x="481" y="38"/>
                      <a:pt x="481" y="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0" name="Google Shape;4150;p28"/>
              <p:cNvSpPr/>
              <p:nvPr/>
            </p:nvSpPr>
            <p:spPr>
              <a:xfrm>
                <a:off x="1611032" y="3321892"/>
                <a:ext cx="70210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19" extrusionOk="0">
                    <a:moveTo>
                      <a:pt x="481" y="37"/>
                    </a:moveTo>
                    <a:lnTo>
                      <a:pt x="518" y="518"/>
                    </a:lnTo>
                    <a:lnTo>
                      <a:pt x="1" y="296"/>
                    </a:lnTo>
                    <a:lnTo>
                      <a:pt x="370" y="0"/>
                    </a:lnTo>
                    <a:cubicBezTo>
                      <a:pt x="407" y="0"/>
                      <a:pt x="444" y="0"/>
                      <a:pt x="444" y="0"/>
                    </a:cubicBezTo>
                    <a:cubicBezTo>
                      <a:pt x="481" y="0"/>
                      <a:pt x="481" y="37"/>
                      <a:pt x="481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1" name="Google Shape;4151;p28"/>
              <p:cNvSpPr/>
              <p:nvPr/>
            </p:nvSpPr>
            <p:spPr>
              <a:xfrm>
                <a:off x="1726157" y="3371946"/>
                <a:ext cx="70075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18" extrusionOk="0">
                    <a:moveTo>
                      <a:pt x="481" y="74"/>
                    </a:moveTo>
                    <a:lnTo>
                      <a:pt x="518" y="518"/>
                    </a:lnTo>
                    <a:lnTo>
                      <a:pt x="0" y="296"/>
                    </a:lnTo>
                    <a:lnTo>
                      <a:pt x="370" y="0"/>
                    </a:lnTo>
                    <a:cubicBezTo>
                      <a:pt x="407" y="0"/>
                      <a:pt x="407" y="0"/>
                      <a:pt x="444" y="0"/>
                    </a:cubicBezTo>
                    <a:cubicBezTo>
                      <a:pt x="444" y="0"/>
                      <a:pt x="481" y="37"/>
                      <a:pt x="481" y="7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2" name="Google Shape;4152;p28"/>
              <p:cNvSpPr/>
              <p:nvPr/>
            </p:nvSpPr>
            <p:spPr>
              <a:xfrm>
                <a:off x="1841147" y="3416860"/>
                <a:ext cx="70210" cy="75216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56" extrusionOk="0">
                    <a:moveTo>
                      <a:pt x="481" y="112"/>
                    </a:moveTo>
                    <a:lnTo>
                      <a:pt x="518" y="555"/>
                    </a:lnTo>
                    <a:lnTo>
                      <a:pt x="0" y="371"/>
                    </a:lnTo>
                    <a:lnTo>
                      <a:pt x="370" y="75"/>
                    </a:lnTo>
                    <a:cubicBezTo>
                      <a:pt x="407" y="1"/>
                      <a:pt x="481" y="38"/>
                      <a:pt x="481" y="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3" name="Google Shape;4153;p28"/>
              <p:cNvSpPr/>
              <p:nvPr/>
            </p:nvSpPr>
            <p:spPr>
              <a:xfrm>
                <a:off x="1956136" y="3471920"/>
                <a:ext cx="70210" cy="70210"/>
              </a:xfrm>
              <a:custGeom>
                <a:avLst/>
                <a:gdLst/>
                <a:ahLst/>
                <a:cxnLst/>
                <a:rect l="l" t="t" r="r" b="b"/>
                <a:pathLst>
                  <a:path w="519" h="519" extrusionOk="0">
                    <a:moveTo>
                      <a:pt x="481" y="74"/>
                    </a:moveTo>
                    <a:lnTo>
                      <a:pt x="518" y="518"/>
                    </a:lnTo>
                    <a:lnTo>
                      <a:pt x="1" y="296"/>
                    </a:lnTo>
                    <a:lnTo>
                      <a:pt x="370" y="1"/>
                    </a:lnTo>
                    <a:cubicBezTo>
                      <a:pt x="407" y="1"/>
                      <a:pt x="444" y="1"/>
                      <a:pt x="444" y="1"/>
                    </a:cubicBezTo>
                    <a:cubicBezTo>
                      <a:pt x="481" y="38"/>
                      <a:pt x="481" y="38"/>
                      <a:pt x="481" y="7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4" name="Google Shape;4154;p28"/>
              <p:cNvSpPr/>
              <p:nvPr/>
            </p:nvSpPr>
            <p:spPr>
              <a:xfrm>
                <a:off x="2091148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6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60" y="0"/>
                      <a:pt x="297" y="0"/>
                    </a:cubicBezTo>
                    <a:cubicBezTo>
                      <a:pt x="297" y="0"/>
                      <a:pt x="334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5" name="Google Shape;4155;p28"/>
              <p:cNvSpPr/>
              <p:nvPr/>
            </p:nvSpPr>
            <p:spPr>
              <a:xfrm>
                <a:off x="2216283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59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6" name="Google Shape;4156;p28"/>
              <p:cNvSpPr/>
              <p:nvPr/>
            </p:nvSpPr>
            <p:spPr>
              <a:xfrm>
                <a:off x="2346289" y="3506958"/>
                <a:ext cx="7021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44" extrusionOk="0">
                    <a:moveTo>
                      <a:pt x="296" y="37"/>
                    </a:moveTo>
                    <a:lnTo>
                      <a:pt x="518" y="444"/>
                    </a:lnTo>
                    <a:lnTo>
                      <a:pt x="0" y="444"/>
                    </a:lnTo>
                    <a:lnTo>
                      <a:pt x="185" y="37"/>
                    </a:lnTo>
                    <a:cubicBezTo>
                      <a:pt x="222" y="0"/>
                      <a:pt x="222" y="0"/>
                      <a:pt x="259" y="0"/>
                    </a:cubicBezTo>
                    <a:cubicBezTo>
                      <a:pt x="259" y="0"/>
                      <a:pt x="296" y="0"/>
                      <a:pt x="296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7" name="Google Shape;4157;p28"/>
              <p:cNvSpPr/>
              <p:nvPr/>
            </p:nvSpPr>
            <p:spPr>
              <a:xfrm>
                <a:off x="2471289" y="3506958"/>
                <a:ext cx="7021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44" extrusionOk="0">
                    <a:moveTo>
                      <a:pt x="333" y="37"/>
                    </a:moveTo>
                    <a:lnTo>
                      <a:pt x="518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8" name="Google Shape;4158;p28"/>
              <p:cNvSpPr/>
              <p:nvPr/>
            </p:nvSpPr>
            <p:spPr>
              <a:xfrm>
                <a:off x="2596290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6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60" y="0"/>
                      <a:pt x="260" y="0"/>
                    </a:cubicBezTo>
                    <a:cubicBezTo>
                      <a:pt x="297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9" name="Google Shape;4159;p28"/>
              <p:cNvSpPr/>
              <p:nvPr/>
            </p:nvSpPr>
            <p:spPr>
              <a:xfrm>
                <a:off x="2721426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0" name="Google Shape;4160;p28"/>
              <p:cNvSpPr/>
              <p:nvPr/>
            </p:nvSpPr>
            <p:spPr>
              <a:xfrm>
                <a:off x="2846426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1" name="Google Shape;4161;p28"/>
              <p:cNvSpPr/>
              <p:nvPr/>
            </p:nvSpPr>
            <p:spPr>
              <a:xfrm>
                <a:off x="2971426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60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2" name="Google Shape;4162;p28"/>
              <p:cNvSpPr/>
              <p:nvPr/>
            </p:nvSpPr>
            <p:spPr>
              <a:xfrm>
                <a:off x="3101567" y="3506958"/>
                <a:ext cx="70075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8" h="444" extrusionOk="0">
                    <a:moveTo>
                      <a:pt x="296" y="37"/>
                    </a:moveTo>
                    <a:lnTo>
                      <a:pt x="518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296" y="37"/>
                      <a:pt x="296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3" name="Google Shape;4163;p28"/>
              <p:cNvSpPr/>
              <p:nvPr/>
            </p:nvSpPr>
            <p:spPr>
              <a:xfrm>
                <a:off x="3226568" y="3506958"/>
                <a:ext cx="70075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8" h="444" extrusionOk="0">
                    <a:moveTo>
                      <a:pt x="333" y="37"/>
                    </a:moveTo>
                    <a:lnTo>
                      <a:pt x="518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296" y="37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4" name="Google Shape;4164;p28"/>
              <p:cNvSpPr/>
              <p:nvPr/>
            </p:nvSpPr>
            <p:spPr>
              <a:xfrm>
                <a:off x="3351568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296" y="37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5" name="Google Shape;4165;p28"/>
              <p:cNvSpPr/>
              <p:nvPr/>
            </p:nvSpPr>
            <p:spPr>
              <a:xfrm>
                <a:off x="3476569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60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6" name="Google Shape;4166;p28"/>
              <p:cNvSpPr/>
              <p:nvPr/>
            </p:nvSpPr>
            <p:spPr>
              <a:xfrm>
                <a:off x="3601704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7" name="Google Shape;4167;p28"/>
              <p:cNvSpPr/>
              <p:nvPr/>
            </p:nvSpPr>
            <p:spPr>
              <a:xfrm>
                <a:off x="3726705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8" name="Google Shape;4168;p28"/>
              <p:cNvSpPr/>
              <p:nvPr/>
            </p:nvSpPr>
            <p:spPr>
              <a:xfrm>
                <a:off x="3851705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9" name="Google Shape;4169;p28"/>
              <p:cNvSpPr/>
              <p:nvPr/>
            </p:nvSpPr>
            <p:spPr>
              <a:xfrm>
                <a:off x="3976706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60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0" name="Google Shape;4170;p28"/>
              <p:cNvSpPr/>
              <p:nvPr/>
            </p:nvSpPr>
            <p:spPr>
              <a:xfrm>
                <a:off x="4106847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22" y="0"/>
                      <a:pt x="259" y="0"/>
                    </a:cubicBezTo>
                    <a:cubicBezTo>
                      <a:pt x="296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1" name="Google Shape;4171;p28"/>
              <p:cNvSpPr/>
              <p:nvPr/>
            </p:nvSpPr>
            <p:spPr>
              <a:xfrm>
                <a:off x="4231847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2" name="Google Shape;4172;p28"/>
              <p:cNvSpPr/>
              <p:nvPr/>
            </p:nvSpPr>
            <p:spPr>
              <a:xfrm>
                <a:off x="4356847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59" y="0"/>
                      <a:pt x="259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3" name="Google Shape;4173;p28"/>
              <p:cNvSpPr/>
              <p:nvPr/>
            </p:nvSpPr>
            <p:spPr>
              <a:xfrm>
                <a:off x="4481848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6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60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4" name="Google Shape;4174;p28"/>
              <p:cNvSpPr/>
              <p:nvPr/>
            </p:nvSpPr>
            <p:spPr>
              <a:xfrm>
                <a:off x="4606983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5" name="Google Shape;4175;p28"/>
              <p:cNvSpPr/>
              <p:nvPr/>
            </p:nvSpPr>
            <p:spPr>
              <a:xfrm>
                <a:off x="4731984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59" y="0"/>
                      <a:pt x="259" y="0"/>
                      <a:pt x="296" y="0"/>
                    </a:cubicBezTo>
                    <a:cubicBezTo>
                      <a:pt x="296" y="0"/>
                      <a:pt x="333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6" name="Google Shape;4176;p28"/>
              <p:cNvSpPr/>
              <p:nvPr/>
            </p:nvSpPr>
            <p:spPr>
              <a:xfrm>
                <a:off x="4861990" y="3506958"/>
                <a:ext cx="7021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19" h="444" extrusionOk="0">
                    <a:moveTo>
                      <a:pt x="333" y="37"/>
                    </a:moveTo>
                    <a:lnTo>
                      <a:pt x="518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23" y="0"/>
                      <a:pt x="260" y="0"/>
                    </a:cubicBezTo>
                    <a:cubicBezTo>
                      <a:pt x="296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7" name="Google Shape;4177;p28"/>
              <p:cNvSpPr/>
              <p:nvPr/>
            </p:nvSpPr>
            <p:spPr>
              <a:xfrm>
                <a:off x="4986990" y="3506958"/>
                <a:ext cx="75216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44" extrusionOk="0">
                    <a:moveTo>
                      <a:pt x="334" y="37"/>
                    </a:moveTo>
                    <a:lnTo>
                      <a:pt x="556" y="444"/>
                    </a:lnTo>
                    <a:lnTo>
                      <a:pt x="1" y="444"/>
                    </a:lnTo>
                    <a:lnTo>
                      <a:pt x="223" y="37"/>
                    </a:lnTo>
                    <a:cubicBezTo>
                      <a:pt x="223" y="0"/>
                      <a:pt x="297" y="0"/>
                      <a:pt x="334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8" name="Google Shape;4178;p28"/>
              <p:cNvSpPr/>
              <p:nvPr/>
            </p:nvSpPr>
            <p:spPr>
              <a:xfrm>
                <a:off x="5112126" y="3506958"/>
                <a:ext cx="75080" cy="600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44" extrusionOk="0">
                    <a:moveTo>
                      <a:pt x="333" y="37"/>
                    </a:moveTo>
                    <a:lnTo>
                      <a:pt x="555" y="444"/>
                    </a:lnTo>
                    <a:lnTo>
                      <a:pt x="0" y="444"/>
                    </a:lnTo>
                    <a:lnTo>
                      <a:pt x="222" y="37"/>
                    </a:lnTo>
                    <a:cubicBezTo>
                      <a:pt x="222" y="0"/>
                      <a:pt x="259" y="0"/>
                      <a:pt x="259" y="0"/>
                    </a:cubicBezTo>
                    <a:cubicBezTo>
                      <a:pt x="296" y="0"/>
                      <a:pt x="296" y="0"/>
                      <a:pt x="333" y="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79" name="Google Shape;4179;p28"/>
            <p:cNvGrpSpPr/>
            <p:nvPr/>
          </p:nvGrpSpPr>
          <p:grpSpPr>
            <a:xfrm>
              <a:off x="2628002" y="885004"/>
              <a:ext cx="151325" cy="146593"/>
              <a:chOff x="1310977" y="2871809"/>
              <a:chExt cx="480244" cy="465228"/>
            </a:xfrm>
          </p:grpSpPr>
          <p:sp>
            <p:nvSpPr>
              <p:cNvPr id="4180" name="Google Shape;4180;p28"/>
              <p:cNvSpPr/>
              <p:nvPr/>
            </p:nvSpPr>
            <p:spPr>
              <a:xfrm>
                <a:off x="1310977" y="2871809"/>
                <a:ext cx="480244" cy="465228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3439" extrusionOk="0">
                    <a:moveTo>
                      <a:pt x="2256" y="37"/>
                    </a:moveTo>
                    <a:cubicBezTo>
                      <a:pt x="2293" y="37"/>
                      <a:pt x="2367" y="37"/>
                      <a:pt x="2441" y="74"/>
                    </a:cubicBezTo>
                    <a:cubicBezTo>
                      <a:pt x="2367" y="259"/>
                      <a:pt x="2441" y="481"/>
                      <a:pt x="2625" y="592"/>
                    </a:cubicBezTo>
                    <a:cubicBezTo>
                      <a:pt x="2773" y="703"/>
                      <a:pt x="2995" y="703"/>
                      <a:pt x="3143" y="592"/>
                    </a:cubicBezTo>
                    <a:cubicBezTo>
                      <a:pt x="3217" y="629"/>
                      <a:pt x="3254" y="703"/>
                      <a:pt x="3291" y="739"/>
                    </a:cubicBezTo>
                    <a:cubicBezTo>
                      <a:pt x="3106" y="887"/>
                      <a:pt x="3069" y="1072"/>
                      <a:pt x="3106" y="1294"/>
                    </a:cubicBezTo>
                    <a:cubicBezTo>
                      <a:pt x="3180" y="1479"/>
                      <a:pt x="3365" y="1590"/>
                      <a:pt x="3550" y="1627"/>
                    </a:cubicBezTo>
                    <a:lnTo>
                      <a:pt x="3550" y="1701"/>
                    </a:lnTo>
                    <a:lnTo>
                      <a:pt x="3550" y="1812"/>
                    </a:lnTo>
                    <a:cubicBezTo>
                      <a:pt x="3106" y="1849"/>
                      <a:pt x="2921" y="2403"/>
                      <a:pt x="3291" y="2662"/>
                    </a:cubicBezTo>
                    <a:cubicBezTo>
                      <a:pt x="3254" y="2736"/>
                      <a:pt x="3180" y="2773"/>
                      <a:pt x="3143" y="2847"/>
                    </a:cubicBezTo>
                    <a:cubicBezTo>
                      <a:pt x="2773" y="2625"/>
                      <a:pt x="2330" y="2958"/>
                      <a:pt x="2441" y="3364"/>
                    </a:cubicBezTo>
                    <a:cubicBezTo>
                      <a:pt x="2367" y="3401"/>
                      <a:pt x="2293" y="3401"/>
                      <a:pt x="2256" y="3438"/>
                    </a:cubicBezTo>
                    <a:cubicBezTo>
                      <a:pt x="2071" y="2995"/>
                      <a:pt x="1479" y="2995"/>
                      <a:pt x="1331" y="3438"/>
                    </a:cubicBezTo>
                    <a:lnTo>
                      <a:pt x="1110" y="3364"/>
                    </a:lnTo>
                    <a:cubicBezTo>
                      <a:pt x="1221" y="2921"/>
                      <a:pt x="777" y="2588"/>
                      <a:pt x="407" y="2847"/>
                    </a:cubicBezTo>
                    <a:cubicBezTo>
                      <a:pt x="333" y="2773"/>
                      <a:pt x="296" y="2736"/>
                      <a:pt x="296" y="2662"/>
                    </a:cubicBezTo>
                    <a:cubicBezTo>
                      <a:pt x="444" y="2551"/>
                      <a:pt x="481" y="2329"/>
                      <a:pt x="444" y="2144"/>
                    </a:cubicBezTo>
                    <a:cubicBezTo>
                      <a:pt x="370" y="1960"/>
                      <a:pt x="185" y="1812"/>
                      <a:pt x="1" y="1812"/>
                    </a:cubicBezTo>
                    <a:lnTo>
                      <a:pt x="1" y="1627"/>
                    </a:lnTo>
                    <a:cubicBezTo>
                      <a:pt x="185" y="1590"/>
                      <a:pt x="370" y="1442"/>
                      <a:pt x="444" y="1257"/>
                    </a:cubicBezTo>
                    <a:cubicBezTo>
                      <a:pt x="481" y="1072"/>
                      <a:pt x="444" y="887"/>
                      <a:pt x="296" y="739"/>
                    </a:cubicBezTo>
                    <a:cubicBezTo>
                      <a:pt x="296" y="703"/>
                      <a:pt x="333" y="629"/>
                      <a:pt x="407" y="592"/>
                    </a:cubicBezTo>
                    <a:cubicBezTo>
                      <a:pt x="555" y="703"/>
                      <a:pt x="777" y="703"/>
                      <a:pt x="925" y="592"/>
                    </a:cubicBezTo>
                    <a:cubicBezTo>
                      <a:pt x="1110" y="481"/>
                      <a:pt x="1184" y="259"/>
                      <a:pt x="1110" y="74"/>
                    </a:cubicBezTo>
                    <a:cubicBezTo>
                      <a:pt x="1184" y="37"/>
                      <a:pt x="1258" y="37"/>
                      <a:pt x="1331" y="0"/>
                    </a:cubicBezTo>
                    <a:cubicBezTo>
                      <a:pt x="1479" y="444"/>
                      <a:pt x="2071" y="444"/>
                      <a:pt x="2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1" name="Google Shape;4181;p28"/>
              <p:cNvSpPr/>
              <p:nvPr/>
            </p:nvSpPr>
            <p:spPr>
              <a:xfrm>
                <a:off x="1351021" y="2906712"/>
                <a:ext cx="405164" cy="385277"/>
              </a:xfrm>
              <a:custGeom>
                <a:avLst/>
                <a:gdLst/>
                <a:ahLst/>
                <a:cxnLst/>
                <a:rect l="l" t="t" r="r" b="b"/>
                <a:pathLst>
                  <a:path w="2995" h="2848" extrusionOk="0">
                    <a:moveTo>
                      <a:pt x="1923" y="38"/>
                    </a:moveTo>
                    <a:lnTo>
                      <a:pt x="1960" y="38"/>
                    </a:lnTo>
                    <a:cubicBezTo>
                      <a:pt x="1997" y="38"/>
                      <a:pt x="2034" y="75"/>
                      <a:pt x="2034" y="112"/>
                    </a:cubicBezTo>
                    <a:cubicBezTo>
                      <a:pt x="1997" y="260"/>
                      <a:pt x="2071" y="408"/>
                      <a:pt x="2182" y="481"/>
                    </a:cubicBezTo>
                    <a:cubicBezTo>
                      <a:pt x="2292" y="592"/>
                      <a:pt x="2477" y="592"/>
                      <a:pt x="2588" y="555"/>
                    </a:cubicBezTo>
                    <a:cubicBezTo>
                      <a:pt x="2625" y="518"/>
                      <a:pt x="2662" y="518"/>
                      <a:pt x="2699" y="555"/>
                    </a:cubicBezTo>
                    <a:lnTo>
                      <a:pt x="2699" y="592"/>
                    </a:lnTo>
                    <a:cubicBezTo>
                      <a:pt x="2736" y="592"/>
                      <a:pt x="2736" y="629"/>
                      <a:pt x="2699" y="666"/>
                    </a:cubicBezTo>
                    <a:cubicBezTo>
                      <a:pt x="2625" y="777"/>
                      <a:pt x="2588" y="925"/>
                      <a:pt x="2625" y="1073"/>
                    </a:cubicBezTo>
                    <a:cubicBezTo>
                      <a:pt x="2662" y="1221"/>
                      <a:pt x="2773" y="1332"/>
                      <a:pt x="2921" y="1369"/>
                    </a:cubicBezTo>
                    <a:cubicBezTo>
                      <a:pt x="2958" y="1369"/>
                      <a:pt x="2995" y="1369"/>
                      <a:pt x="2995" y="1406"/>
                    </a:cubicBezTo>
                    <a:lnTo>
                      <a:pt x="2995" y="1480"/>
                    </a:lnTo>
                    <a:cubicBezTo>
                      <a:pt x="2995" y="1517"/>
                      <a:pt x="2958" y="1517"/>
                      <a:pt x="2921" y="1517"/>
                    </a:cubicBezTo>
                    <a:cubicBezTo>
                      <a:pt x="2625" y="1591"/>
                      <a:pt x="2514" y="1960"/>
                      <a:pt x="2699" y="2219"/>
                    </a:cubicBezTo>
                    <a:cubicBezTo>
                      <a:pt x="2736" y="2219"/>
                      <a:pt x="2736" y="2256"/>
                      <a:pt x="2699" y="2293"/>
                    </a:cubicBezTo>
                    <a:lnTo>
                      <a:pt x="2662" y="2330"/>
                    </a:lnTo>
                    <a:cubicBezTo>
                      <a:pt x="2662" y="2367"/>
                      <a:pt x="2625" y="2367"/>
                      <a:pt x="2588" y="2330"/>
                    </a:cubicBezTo>
                    <a:cubicBezTo>
                      <a:pt x="2292" y="2219"/>
                      <a:pt x="1997" y="2441"/>
                      <a:pt x="2034" y="2774"/>
                    </a:cubicBezTo>
                    <a:cubicBezTo>
                      <a:pt x="2034" y="2811"/>
                      <a:pt x="1997" y="2811"/>
                      <a:pt x="1960" y="2848"/>
                    </a:cubicBezTo>
                    <a:lnTo>
                      <a:pt x="1923" y="2848"/>
                    </a:lnTo>
                    <a:cubicBezTo>
                      <a:pt x="1886" y="2848"/>
                      <a:pt x="1849" y="2848"/>
                      <a:pt x="1849" y="2811"/>
                    </a:cubicBezTo>
                    <a:cubicBezTo>
                      <a:pt x="1701" y="2515"/>
                      <a:pt x="1294" y="2515"/>
                      <a:pt x="1146" y="2811"/>
                    </a:cubicBezTo>
                    <a:cubicBezTo>
                      <a:pt x="1109" y="2848"/>
                      <a:pt x="1072" y="2848"/>
                      <a:pt x="1035" y="2848"/>
                    </a:cubicBezTo>
                    <a:lnTo>
                      <a:pt x="998" y="2848"/>
                    </a:lnTo>
                    <a:cubicBezTo>
                      <a:pt x="962" y="2811"/>
                      <a:pt x="962" y="2811"/>
                      <a:pt x="962" y="2774"/>
                    </a:cubicBezTo>
                    <a:cubicBezTo>
                      <a:pt x="962" y="2626"/>
                      <a:pt x="888" y="2478"/>
                      <a:pt x="777" y="2404"/>
                    </a:cubicBezTo>
                    <a:cubicBezTo>
                      <a:pt x="666" y="2293"/>
                      <a:pt x="518" y="2293"/>
                      <a:pt x="370" y="2330"/>
                    </a:cubicBezTo>
                    <a:cubicBezTo>
                      <a:pt x="333" y="2367"/>
                      <a:pt x="296" y="2330"/>
                      <a:pt x="296" y="2330"/>
                    </a:cubicBezTo>
                    <a:lnTo>
                      <a:pt x="259" y="2293"/>
                    </a:lnTo>
                    <a:cubicBezTo>
                      <a:pt x="259" y="2256"/>
                      <a:pt x="259" y="2219"/>
                      <a:pt x="259" y="2182"/>
                    </a:cubicBezTo>
                    <a:cubicBezTo>
                      <a:pt x="370" y="2071"/>
                      <a:pt x="407" y="1923"/>
                      <a:pt x="333" y="1775"/>
                    </a:cubicBezTo>
                    <a:cubicBezTo>
                      <a:pt x="296" y="1665"/>
                      <a:pt x="185" y="1554"/>
                      <a:pt x="37" y="1517"/>
                    </a:cubicBezTo>
                    <a:cubicBezTo>
                      <a:pt x="0" y="1517"/>
                      <a:pt x="0" y="1480"/>
                      <a:pt x="0" y="1443"/>
                    </a:cubicBezTo>
                    <a:lnTo>
                      <a:pt x="0" y="1406"/>
                    </a:lnTo>
                    <a:cubicBezTo>
                      <a:pt x="0" y="1369"/>
                      <a:pt x="0" y="1332"/>
                      <a:pt x="37" y="1332"/>
                    </a:cubicBezTo>
                    <a:cubicBezTo>
                      <a:pt x="333" y="1258"/>
                      <a:pt x="481" y="888"/>
                      <a:pt x="259" y="666"/>
                    </a:cubicBezTo>
                    <a:cubicBezTo>
                      <a:pt x="259" y="629"/>
                      <a:pt x="259" y="592"/>
                      <a:pt x="259" y="555"/>
                    </a:cubicBezTo>
                    <a:lnTo>
                      <a:pt x="296" y="518"/>
                    </a:lnTo>
                    <a:cubicBezTo>
                      <a:pt x="333" y="518"/>
                      <a:pt x="333" y="518"/>
                      <a:pt x="370" y="518"/>
                    </a:cubicBezTo>
                    <a:cubicBezTo>
                      <a:pt x="518" y="592"/>
                      <a:pt x="666" y="555"/>
                      <a:pt x="777" y="481"/>
                    </a:cubicBezTo>
                    <a:cubicBezTo>
                      <a:pt x="888" y="408"/>
                      <a:pt x="962" y="260"/>
                      <a:pt x="962" y="112"/>
                    </a:cubicBezTo>
                    <a:cubicBezTo>
                      <a:pt x="962" y="75"/>
                      <a:pt x="962" y="38"/>
                      <a:pt x="998" y="38"/>
                    </a:cubicBezTo>
                    <a:lnTo>
                      <a:pt x="1035" y="38"/>
                    </a:lnTo>
                    <a:cubicBezTo>
                      <a:pt x="1072" y="1"/>
                      <a:pt x="1109" y="38"/>
                      <a:pt x="1146" y="75"/>
                    </a:cubicBezTo>
                    <a:cubicBezTo>
                      <a:pt x="1294" y="334"/>
                      <a:pt x="1664" y="334"/>
                      <a:pt x="1849" y="75"/>
                    </a:cubicBezTo>
                    <a:cubicBezTo>
                      <a:pt x="1849" y="38"/>
                      <a:pt x="1886" y="38"/>
                      <a:pt x="1923" y="38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2" name="Google Shape;4182;p28"/>
              <p:cNvSpPr/>
              <p:nvPr/>
            </p:nvSpPr>
            <p:spPr>
              <a:xfrm>
                <a:off x="1430972" y="2981793"/>
                <a:ext cx="240257" cy="245127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812" extrusionOk="0">
                    <a:moveTo>
                      <a:pt x="1073" y="1627"/>
                    </a:moveTo>
                    <a:lnTo>
                      <a:pt x="1147" y="1220"/>
                    </a:lnTo>
                    <a:cubicBezTo>
                      <a:pt x="1073" y="1183"/>
                      <a:pt x="962" y="1183"/>
                      <a:pt x="888" y="1220"/>
                    </a:cubicBezTo>
                    <a:cubicBezTo>
                      <a:pt x="814" y="1183"/>
                      <a:pt x="740" y="1183"/>
                      <a:pt x="666" y="1220"/>
                    </a:cubicBezTo>
                    <a:lnTo>
                      <a:pt x="703" y="1627"/>
                    </a:lnTo>
                    <a:cubicBezTo>
                      <a:pt x="703" y="1738"/>
                      <a:pt x="592" y="1812"/>
                      <a:pt x="518" y="1775"/>
                    </a:cubicBezTo>
                    <a:cubicBezTo>
                      <a:pt x="297" y="1664"/>
                      <a:pt x="112" y="1516"/>
                      <a:pt x="38" y="1294"/>
                    </a:cubicBezTo>
                    <a:cubicBezTo>
                      <a:pt x="1" y="1257"/>
                      <a:pt x="1" y="1183"/>
                      <a:pt x="38" y="1147"/>
                    </a:cubicBezTo>
                    <a:cubicBezTo>
                      <a:pt x="38" y="1110"/>
                      <a:pt x="112" y="1073"/>
                      <a:pt x="149" y="1110"/>
                    </a:cubicBezTo>
                    <a:lnTo>
                      <a:pt x="555" y="1147"/>
                    </a:lnTo>
                    <a:cubicBezTo>
                      <a:pt x="592" y="1073"/>
                      <a:pt x="592" y="999"/>
                      <a:pt x="555" y="925"/>
                    </a:cubicBezTo>
                    <a:cubicBezTo>
                      <a:pt x="592" y="814"/>
                      <a:pt x="592" y="740"/>
                      <a:pt x="555" y="666"/>
                    </a:cubicBezTo>
                    <a:lnTo>
                      <a:pt x="149" y="703"/>
                    </a:lnTo>
                    <a:cubicBezTo>
                      <a:pt x="112" y="740"/>
                      <a:pt x="38" y="703"/>
                      <a:pt x="38" y="666"/>
                    </a:cubicBezTo>
                    <a:cubicBezTo>
                      <a:pt x="1" y="629"/>
                      <a:pt x="1" y="555"/>
                      <a:pt x="38" y="518"/>
                    </a:cubicBezTo>
                    <a:cubicBezTo>
                      <a:pt x="112" y="333"/>
                      <a:pt x="297" y="148"/>
                      <a:pt x="481" y="74"/>
                    </a:cubicBezTo>
                    <a:cubicBezTo>
                      <a:pt x="518" y="37"/>
                      <a:pt x="592" y="37"/>
                      <a:pt x="629" y="74"/>
                    </a:cubicBezTo>
                    <a:cubicBezTo>
                      <a:pt x="666" y="74"/>
                      <a:pt x="703" y="148"/>
                      <a:pt x="703" y="185"/>
                    </a:cubicBezTo>
                    <a:lnTo>
                      <a:pt x="629" y="592"/>
                    </a:lnTo>
                    <a:cubicBezTo>
                      <a:pt x="703" y="592"/>
                      <a:pt x="777" y="592"/>
                      <a:pt x="851" y="592"/>
                    </a:cubicBezTo>
                    <a:cubicBezTo>
                      <a:pt x="962" y="592"/>
                      <a:pt x="1036" y="592"/>
                      <a:pt x="1110" y="592"/>
                    </a:cubicBezTo>
                    <a:lnTo>
                      <a:pt x="1073" y="185"/>
                    </a:lnTo>
                    <a:cubicBezTo>
                      <a:pt x="1036" y="74"/>
                      <a:pt x="1147" y="0"/>
                      <a:pt x="1258" y="37"/>
                    </a:cubicBezTo>
                    <a:cubicBezTo>
                      <a:pt x="1480" y="111"/>
                      <a:pt x="1665" y="296"/>
                      <a:pt x="1738" y="518"/>
                    </a:cubicBezTo>
                    <a:cubicBezTo>
                      <a:pt x="1775" y="555"/>
                      <a:pt x="1775" y="629"/>
                      <a:pt x="1738" y="666"/>
                    </a:cubicBezTo>
                    <a:cubicBezTo>
                      <a:pt x="1701" y="703"/>
                      <a:pt x="1665" y="740"/>
                      <a:pt x="1628" y="703"/>
                    </a:cubicBezTo>
                    <a:lnTo>
                      <a:pt x="1184" y="666"/>
                    </a:lnTo>
                    <a:cubicBezTo>
                      <a:pt x="1184" y="740"/>
                      <a:pt x="1184" y="814"/>
                      <a:pt x="1184" y="925"/>
                    </a:cubicBezTo>
                    <a:cubicBezTo>
                      <a:pt x="1184" y="999"/>
                      <a:pt x="1184" y="1073"/>
                      <a:pt x="1184" y="1147"/>
                    </a:cubicBezTo>
                    <a:lnTo>
                      <a:pt x="1628" y="1073"/>
                    </a:lnTo>
                    <a:cubicBezTo>
                      <a:pt x="1665" y="1073"/>
                      <a:pt x="1701" y="1110"/>
                      <a:pt x="1738" y="1147"/>
                    </a:cubicBezTo>
                    <a:cubicBezTo>
                      <a:pt x="1775" y="1183"/>
                      <a:pt x="1775" y="1220"/>
                      <a:pt x="1738" y="1294"/>
                    </a:cubicBezTo>
                    <a:cubicBezTo>
                      <a:pt x="1665" y="1516"/>
                      <a:pt x="1480" y="1701"/>
                      <a:pt x="1258" y="1812"/>
                    </a:cubicBezTo>
                    <a:cubicBezTo>
                      <a:pt x="1221" y="1812"/>
                      <a:pt x="1147" y="1812"/>
                      <a:pt x="1110" y="1812"/>
                    </a:cubicBezTo>
                    <a:cubicBezTo>
                      <a:pt x="1073" y="1738"/>
                      <a:pt x="1036" y="1701"/>
                      <a:pt x="1073" y="16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3" name="Google Shape;4183;p28"/>
              <p:cNvSpPr/>
              <p:nvPr/>
            </p:nvSpPr>
            <p:spPr>
              <a:xfrm>
                <a:off x="1491037" y="3046864"/>
                <a:ext cx="125134" cy="120129"/>
              </a:xfrm>
              <a:custGeom>
                <a:avLst/>
                <a:gdLst/>
                <a:ahLst/>
                <a:cxnLst/>
                <a:rect l="l" t="t" r="r" b="b"/>
                <a:pathLst>
                  <a:path w="925" h="888" extrusionOk="0">
                    <a:moveTo>
                      <a:pt x="444" y="0"/>
                    </a:moveTo>
                    <a:cubicBezTo>
                      <a:pt x="925" y="111"/>
                      <a:pt x="925" y="776"/>
                      <a:pt x="444" y="887"/>
                    </a:cubicBezTo>
                    <a:cubicBezTo>
                      <a:pt x="0" y="776"/>
                      <a:pt x="0" y="111"/>
                      <a:pt x="4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4" name="Google Shape;4184;p28"/>
              <p:cNvSpPr/>
              <p:nvPr/>
            </p:nvSpPr>
            <p:spPr>
              <a:xfrm>
                <a:off x="1516065" y="3066750"/>
                <a:ext cx="95102" cy="100242"/>
              </a:xfrm>
              <a:custGeom>
                <a:avLst/>
                <a:gdLst/>
                <a:ahLst/>
                <a:cxnLst/>
                <a:rect l="l" t="t" r="r" b="b"/>
                <a:pathLst>
                  <a:path w="703" h="741" extrusionOk="0">
                    <a:moveTo>
                      <a:pt x="259" y="1"/>
                    </a:moveTo>
                    <a:cubicBezTo>
                      <a:pt x="703" y="1"/>
                      <a:pt x="0" y="740"/>
                      <a:pt x="0" y="297"/>
                    </a:cubicBezTo>
                    <a:cubicBezTo>
                      <a:pt x="0" y="149"/>
                      <a:pt x="111" y="1"/>
                      <a:pt x="2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85" name="Google Shape;4185;p28"/>
            <p:cNvGrpSpPr/>
            <p:nvPr/>
          </p:nvGrpSpPr>
          <p:grpSpPr>
            <a:xfrm>
              <a:off x="2778933" y="937010"/>
              <a:ext cx="198598" cy="198598"/>
              <a:chOff x="1866174" y="3798853"/>
              <a:chExt cx="630270" cy="630270"/>
            </a:xfrm>
          </p:grpSpPr>
          <p:sp>
            <p:nvSpPr>
              <p:cNvPr id="4186" name="Google Shape;4186;p28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7" name="Google Shape;4187;p28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8" name="Google Shape;4188;p28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9" name="Google Shape;4189;p28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0" name="Google Shape;4190;p28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1" name="Google Shape;4191;p28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2" name="Google Shape;4192;p28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3" name="Google Shape;4193;p28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4" name="Google Shape;4194;p28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5" name="Google Shape;4195;p28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6" name="Google Shape;4196;p28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7" name="Google Shape;4197;p28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8" name="Google Shape;4198;p28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9" name="Google Shape;4199;p28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0" name="Google Shape;4200;p28"/>
            <p:cNvGrpSpPr/>
            <p:nvPr/>
          </p:nvGrpSpPr>
          <p:grpSpPr>
            <a:xfrm>
              <a:off x="4012513" y="858192"/>
              <a:ext cx="124555" cy="124555"/>
              <a:chOff x="5857258" y="2786717"/>
              <a:chExt cx="395288" cy="395288"/>
            </a:xfrm>
          </p:grpSpPr>
          <p:sp>
            <p:nvSpPr>
              <p:cNvPr id="4201" name="Google Shape;4201;p28"/>
              <p:cNvSpPr/>
              <p:nvPr/>
            </p:nvSpPr>
            <p:spPr>
              <a:xfrm>
                <a:off x="5857258" y="2786717"/>
                <a:ext cx="395288" cy="395288"/>
              </a:xfrm>
              <a:custGeom>
                <a:avLst/>
                <a:gdLst/>
                <a:ahLst/>
                <a:cxnLst/>
                <a:rect l="l" t="t" r="r" b="b"/>
                <a:pathLst>
                  <a:path w="2922" h="2922" extrusionOk="0">
                    <a:moveTo>
                      <a:pt x="1258" y="1"/>
                    </a:moveTo>
                    <a:cubicBezTo>
                      <a:pt x="2367" y="1"/>
                      <a:pt x="2922" y="1368"/>
                      <a:pt x="2108" y="2145"/>
                    </a:cubicBezTo>
                    <a:cubicBezTo>
                      <a:pt x="1332" y="2921"/>
                      <a:pt x="1" y="2367"/>
                      <a:pt x="1" y="1258"/>
                    </a:cubicBezTo>
                    <a:cubicBezTo>
                      <a:pt x="1" y="555"/>
                      <a:pt x="555" y="1"/>
                      <a:pt x="1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2" name="Google Shape;4202;p28"/>
              <p:cNvSpPr/>
              <p:nvPr/>
            </p:nvSpPr>
            <p:spPr>
              <a:xfrm>
                <a:off x="5882285" y="2816749"/>
                <a:ext cx="330218" cy="330218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2441" extrusionOk="0">
                    <a:moveTo>
                      <a:pt x="1073" y="0"/>
                    </a:moveTo>
                    <a:cubicBezTo>
                      <a:pt x="1997" y="0"/>
                      <a:pt x="2441" y="1110"/>
                      <a:pt x="1775" y="1775"/>
                    </a:cubicBezTo>
                    <a:cubicBezTo>
                      <a:pt x="1147" y="2440"/>
                      <a:pt x="1" y="1960"/>
                      <a:pt x="1" y="1036"/>
                    </a:cubicBezTo>
                    <a:cubicBezTo>
                      <a:pt x="1" y="481"/>
                      <a:pt x="481" y="0"/>
                      <a:pt x="1073" y="0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3" name="Google Shape;4203;p28"/>
              <p:cNvSpPr/>
              <p:nvPr/>
            </p:nvSpPr>
            <p:spPr>
              <a:xfrm>
                <a:off x="5907312" y="2836771"/>
                <a:ext cx="240257" cy="245127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812" extrusionOk="0">
                    <a:moveTo>
                      <a:pt x="1036" y="1627"/>
                    </a:moveTo>
                    <a:lnTo>
                      <a:pt x="1110" y="1183"/>
                    </a:lnTo>
                    <a:cubicBezTo>
                      <a:pt x="1036" y="1183"/>
                      <a:pt x="925" y="1183"/>
                      <a:pt x="851" y="1183"/>
                    </a:cubicBezTo>
                    <a:cubicBezTo>
                      <a:pt x="777" y="1183"/>
                      <a:pt x="703" y="1183"/>
                      <a:pt x="629" y="1183"/>
                    </a:cubicBezTo>
                    <a:lnTo>
                      <a:pt x="666" y="1627"/>
                    </a:lnTo>
                    <a:cubicBezTo>
                      <a:pt x="703" y="1664"/>
                      <a:pt x="666" y="1701"/>
                      <a:pt x="629" y="1738"/>
                    </a:cubicBezTo>
                    <a:cubicBezTo>
                      <a:pt x="592" y="1775"/>
                      <a:pt x="518" y="1775"/>
                      <a:pt x="481" y="1738"/>
                    </a:cubicBezTo>
                    <a:cubicBezTo>
                      <a:pt x="259" y="1627"/>
                      <a:pt x="112" y="1479"/>
                      <a:pt x="38" y="1257"/>
                    </a:cubicBezTo>
                    <a:cubicBezTo>
                      <a:pt x="1" y="1220"/>
                      <a:pt x="1" y="1146"/>
                      <a:pt x="38" y="1109"/>
                    </a:cubicBezTo>
                    <a:cubicBezTo>
                      <a:pt x="38" y="1072"/>
                      <a:pt x="112" y="1035"/>
                      <a:pt x="148" y="1035"/>
                    </a:cubicBezTo>
                    <a:lnTo>
                      <a:pt x="555" y="1109"/>
                    </a:lnTo>
                    <a:cubicBezTo>
                      <a:pt x="555" y="1035"/>
                      <a:pt x="555" y="962"/>
                      <a:pt x="555" y="888"/>
                    </a:cubicBezTo>
                    <a:cubicBezTo>
                      <a:pt x="555" y="777"/>
                      <a:pt x="555" y="703"/>
                      <a:pt x="555" y="629"/>
                    </a:cubicBezTo>
                    <a:lnTo>
                      <a:pt x="148" y="666"/>
                    </a:lnTo>
                    <a:cubicBezTo>
                      <a:pt x="112" y="703"/>
                      <a:pt x="38" y="666"/>
                      <a:pt x="1" y="629"/>
                    </a:cubicBezTo>
                    <a:cubicBezTo>
                      <a:pt x="1" y="592"/>
                      <a:pt x="1" y="518"/>
                      <a:pt x="1" y="481"/>
                    </a:cubicBezTo>
                    <a:cubicBezTo>
                      <a:pt x="112" y="296"/>
                      <a:pt x="259" y="111"/>
                      <a:pt x="481" y="37"/>
                    </a:cubicBezTo>
                    <a:cubicBezTo>
                      <a:pt x="518" y="0"/>
                      <a:pt x="592" y="0"/>
                      <a:pt x="629" y="37"/>
                    </a:cubicBezTo>
                    <a:cubicBezTo>
                      <a:pt x="666" y="37"/>
                      <a:pt x="666" y="111"/>
                      <a:pt x="666" y="148"/>
                    </a:cubicBezTo>
                    <a:lnTo>
                      <a:pt x="629" y="555"/>
                    </a:lnTo>
                    <a:cubicBezTo>
                      <a:pt x="703" y="555"/>
                      <a:pt x="777" y="555"/>
                      <a:pt x="851" y="555"/>
                    </a:cubicBezTo>
                    <a:cubicBezTo>
                      <a:pt x="925" y="555"/>
                      <a:pt x="1036" y="555"/>
                      <a:pt x="1110" y="555"/>
                    </a:cubicBezTo>
                    <a:lnTo>
                      <a:pt x="1036" y="148"/>
                    </a:lnTo>
                    <a:cubicBezTo>
                      <a:pt x="1036" y="111"/>
                      <a:pt x="1073" y="37"/>
                      <a:pt x="1110" y="0"/>
                    </a:cubicBezTo>
                    <a:cubicBezTo>
                      <a:pt x="1147" y="0"/>
                      <a:pt x="1184" y="0"/>
                      <a:pt x="1258" y="0"/>
                    </a:cubicBezTo>
                    <a:cubicBezTo>
                      <a:pt x="1479" y="111"/>
                      <a:pt x="1627" y="296"/>
                      <a:pt x="1738" y="481"/>
                    </a:cubicBezTo>
                    <a:cubicBezTo>
                      <a:pt x="1775" y="555"/>
                      <a:pt x="1775" y="592"/>
                      <a:pt x="1738" y="629"/>
                    </a:cubicBezTo>
                    <a:cubicBezTo>
                      <a:pt x="1701" y="703"/>
                      <a:pt x="1664" y="703"/>
                      <a:pt x="1590" y="703"/>
                    </a:cubicBezTo>
                    <a:lnTo>
                      <a:pt x="1184" y="629"/>
                    </a:lnTo>
                    <a:cubicBezTo>
                      <a:pt x="1184" y="703"/>
                      <a:pt x="1184" y="814"/>
                      <a:pt x="1184" y="888"/>
                    </a:cubicBezTo>
                    <a:cubicBezTo>
                      <a:pt x="1184" y="962"/>
                      <a:pt x="1184" y="1035"/>
                      <a:pt x="1184" y="1109"/>
                    </a:cubicBezTo>
                    <a:lnTo>
                      <a:pt x="1627" y="1072"/>
                    </a:lnTo>
                    <a:cubicBezTo>
                      <a:pt x="1664" y="1072"/>
                      <a:pt x="1701" y="1072"/>
                      <a:pt x="1738" y="1109"/>
                    </a:cubicBezTo>
                    <a:cubicBezTo>
                      <a:pt x="1775" y="1183"/>
                      <a:pt x="1775" y="1220"/>
                      <a:pt x="1738" y="1257"/>
                    </a:cubicBezTo>
                    <a:cubicBezTo>
                      <a:pt x="1627" y="1479"/>
                      <a:pt x="1479" y="1664"/>
                      <a:pt x="1221" y="1775"/>
                    </a:cubicBezTo>
                    <a:cubicBezTo>
                      <a:pt x="1147" y="1812"/>
                      <a:pt x="1036" y="1738"/>
                      <a:pt x="1036" y="15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4" name="Google Shape;4204;p28"/>
              <p:cNvSpPr/>
              <p:nvPr/>
            </p:nvSpPr>
            <p:spPr>
              <a:xfrm>
                <a:off x="5952361" y="2881820"/>
                <a:ext cx="170182" cy="175052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294" extrusionOk="0">
                    <a:moveTo>
                      <a:pt x="555" y="0"/>
                    </a:moveTo>
                    <a:cubicBezTo>
                      <a:pt x="1036" y="0"/>
                      <a:pt x="1257" y="592"/>
                      <a:pt x="925" y="961"/>
                    </a:cubicBezTo>
                    <a:cubicBezTo>
                      <a:pt x="592" y="1294"/>
                      <a:pt x="0" y="1035"/>
                      <a:pt x="0" y="555"/>
                    </a:cubicBezTo>
                    <a:cubicBezTo>
                      <a:pt x="0" y="259"/>
                      <a:pt x="222" y="0"/>
                      <a:pt x="5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5" name="Google Shape;4205;p28"/>
              <p:cNvSpPr/>
              <p:nvPr/>
            </p:nvSpPr>
            <p:spPr>
              <a:xfrm>
                <a:off x="5967377" y="2901706"/>
                <a:ext cx="135145" cy="135280"/>
              </a:xfrm>
              <a:custGeom>
                <a:avLst/>
                <a:gdLst/>
                <a:ahLst/>
                <a:cxnLst/>
                <a:rect l="l" t="t" r="r" b="b"/>
                <a:pathLst>
                  <a:path w="999" h="1000" extrusionOk="0">
                    <a:moveTo>
                      <a:pt x="444" y="1"/>
                    </a:moveTo>
                    <a:cubicBezTo>
                      <a:pt x="814" y="1"/>
                      <a:pt x="998" y="445"/>
                      <a:pt x="740" y="703"/>
                    </a:cubicBezTo>
                    <a:cubicBezTo>
                      <a:pt x="444" y="999"/>
                      <a:pt x="0" y="814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6" name="Google Shape;4206;p28"/>
            <p:cNvGrpSpPr/>
            <p:nvPr/>
          </p:nvGrpSpPr>
          <p:grpSpPr>
            <a:xfrm>
              <a:off x="2968839" y="937010"/>
              <a:ext cx="198598" cy="198598"/>
              <a:chOff x="1866174" y="3798853"/>
              <a:chExt cx="630270" cy="630270"/>
            </a:xfrm>
          </p:grpSpPr>
          <p:sp>
            <p:nvSpPr>
              <p:cNvPr id="4207" name="Google Shape;4207;p28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8" name="Google Shape;4208;p28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9" name="Google Shape;4209;p28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0" name="Google Shape;4210;p28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1" name="Google Shape;4211;p28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2" name="Google Shape;4212;p28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3" name="Google Shape;4213;p28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4" name="Google Shape;4214;p28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5" name="Google Shape;4215;p28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6" name="Google Shape;4216;p28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7" name="Google Shape;4217;p28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8" name="Google Shape;4218;p28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9" name="Google Shape;4219;p28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0" name="Google Shape;4220;p28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1" name="Google Shape;4221;p28"/>
            <p:cNvGrpSpPr/>
            <p:nvPr/>
          </p:nvGrpSpPr>
          <p:grpSpPr>
            <a:xfrm>
              <a:off x="3158744" y="937010"/>
              <a:ext cx="198598" cy="198598"/>
              <a:chOff x="1866174" y="3798853"/>
              <a:chExt cx="630270" cy="630270"/>
            </a:xfrm>
          </p:grpSpPr>
          <p:sp>
            <p:nvSpPr>
              <p:cNvPr id="4222" name="Google Shape;4222;p28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3" name="Google Shape;4223;p28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4" name="Google Shape;4224;p28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5" name="Google Shape;4225;p28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6" name="Google Shape;4226;p28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7" name="Google Shape;4227;p28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8" name="Google Shape;4228;p28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9" name="Google Shape;4229;p28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0" name="Google Shape;4230;p28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1" name="Google Shape;4231;p28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2" name="Google Shape;4232;p28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3" name="Google Shape;4233;p28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4" name="Google Shape;4234;p28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5" name="Google Shape;4235;p28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36" name="Google Shape;4236;p28"/>
            <p:cNvGrpSpPr/>
            <p:nvPr/>
          </p:nvGrpSpPr>
          <p:grpSpPr>
            <a:xfrm>
              <a:off x="3348649" y="937010"/>
              <a:ext cx="198598" cy="198598"/>
              <a:chOff x="1866174" y="3798853"/>
              <a:chExt cx="630270" cy="630270"/>
            </a:xfrm>
          </p:grpSpPr>
          <p:sp>
            <p:nvSpPr>
              <p:cNvPr id="4237" name="Google Shape;4237;p28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8" name="Google Shape;4238;p28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9" name="Google Shape;4239;p28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0" name="Google Shape;4240;p28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1" name="Google Shape;4241;p28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2" name="Google Shape;4242;p28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3" name="Google Shape;4243;p28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4" name="Google Shape;4244;p28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5" name="Google Shape;4245;p28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6" name="Google Shape;4246;p28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7" name="Google Shape;4247;p28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8" name="Google Shape;4248;p28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9" name="Google Shape;4249;p28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0" name="Google Shape;4250;p28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51" name="Google Shape;4251;p28"/>
            <p:cNvGrpSpPr/>
            <p:nvPr/>
          </p:nvGrpSpPr>
          <p:grpSpPr>
            <a:xfrm>
              <a:off x="3538554" y="937010"/>
              <a:ext cx="198598" cy="198598"/>
              <a:chOff x="1866174" y="3798853"/>
              <a:chExt cx="630270" cy="630270"/>
            </a:xfrm>
          </p:grpSpPr>
          <p:sp>
            <p:nvSpPr>
              <p:cNvPr id="4252" name="Google Shape;4252;p28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3" name="Google Shape;4253;p28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4" name="Google Shape;4254;p28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5" name="Google Shape;4255;p28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6" name="Google Shape;4256;p28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7" name="Google Shape;4257;p28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8" name="Google Shape;4258;p28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9" name="Google Shape;4259;p28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0" name="Google Shape;4260;p28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1" name="Google Shape;4261;p28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2" name="Google Shape;4262;p28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3" name="Google Shape;4263;p28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4" name="Google Shape;4264;p28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5" name="Google Shape;4265;p28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66" name="Google Shape;4266;p28"/>
            <p:cNvGrpSpPr/>
            <p:nvPr/>
          </p:nvGrpSpPr>
          <p:grpSpPr>
            <a:xfrm>
              <a:off x="3728459" y="937010"/>
              <a:ext cx="198598" cy="198598"/>
              <a:chOff x="1866174" y="3798853"/>
              <a:chExt cx="630270" cy="630270"/>
            </a:xfrm>
          </p:grpSpPr>
          <p:sp>
            <p:nvSpPr>
              <p:cNvPr id="4267" name="Google Shape;4267;p28"/>
              <p:cNvSpPr/>
              <p:nvPr/>
            </p:nvSpPr>
            <p:spPr>
              <a:xfrm>
                <a:off x="1866174" y="3798853"/>
                <a:ext cx="630270" cy="63027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4659" extrusionOk="0">
                    <a:moveTo>
                      <a:pt x="1997" y="37"/>
                    </a:moveTo>
                    <a:cubicBezTo>
                      <a:pt x="3771" y="37"/>
                      <a:pt x="4659" y="2181"/>
                      <a:pt x="3402" y="3401"/>
                    </a:cubicBezTo>
                    <a:cubicBezTo>
                      <a:pt x="2145" y="4658"/>
                      <a:pt x="0" y="3771"/>
                      <a:pt x="0" y="1997"/>
                    </a:cubicBezTo>
                    <a:cubicBezTo>
                      <a:pt x="0" y="924"/>
                      <a:pt x="888" y="0"/>
                      <a:pt x="1997" y="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8" name="Google Shape;4268;p28"/>
              <p:cNvSpPr/>
              <p:nvPr/>
            </p:nvSpPr>
            <p:spPr>
              <a:xfrm>
                <a:off x="1901212" y="3838761"/>
                <a:ext cx="545178" cy="545314"/>
              </a:xfrm>
              <a:custGeom>
                <a:avLst/>
                <a:gdLst/>
                <a:ahLst/>
                <a:cxnLst/>
                <a:rect l="l" t="t" r="r" b="b"/>
                <a:pathLst>
                  <a:path w="4030" h="4031" extrusionOk="0">
                    <a:moveTo>
                      <a:pt x="1738" y="1"/>
                    </a:moveTo>
                    <a:cubicBezTo>
                      <a:pt x="3253" y="1"/>
                      <a:pt x="4030" y="1849"/>
                      <a:pt x="2958" y="2959"/>
                    </a:cubicBezTo>
                    <a:cubicBezTo>
                      <a:pt x="1849" y="4031"/>
                      <a:pt x="0" y="3254"/>
                      <a:pt x="0" y="1702"/>
                    </a:cubicBezTo>
                    <a:cubicBezTo>
                      <a:pt x="0" y="740"/>
                      <a:pt x="776" y="1"/>
                      <a:pt x="1738" y="1"/>
                    </a:cubicBezTo>
                    <a:close/>
                  </a:path>
                </a:pathLst>
              </a:custGeom>
              <a:solidFill>
                <a:srgbClr val="381E11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9" name="Google Shape;4269;p28"/>
              <p:cNvSpPr/>
              <p:nvPr/>
            </p:nvSpPr>
            <p:spPr>
              <a:xfrm>
                <a:off x="1901212" y="4058865"/>
                <a:ext cx="190068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962" extrusionOk="0">
                    <a:moveTo>
                      <a:pt x="1294" y="1"/>
                    </a:moveTo>
                    <a:lnTo>
                      <a:pt x="1405" y="407"/>
                    </a:lnTo>
                    <a:lnTo>
                      <a:pt x="222" y="962"/>
                    </a:lnTo>
                    <a:cubicBezTo>
                      <a:pt x="111" y="777"/>
                      <a:pt x="37" y="555"/>
                      <a:pt x="0" y="296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0" name="Google Shape;4270;p28"/>
              <p:cNvSpPr/>
              <p:nvPr/>
            </p:nvSpPr>
            <p:spPr>
              <a:xfrm>
                <a:off x="2091148" y="4123936"/>
                <a:ext cx="90232" cy="180193"/>
              </a:xfrm>
              <a:custGeom>
                <a:avLst/>
                <a:gdLst/>
                <a:ahLst/>
                <a:cxnLst/>
                <a:rect l="l" t="t" r="r" b="b"/>
                <a:pathLst>
                  <a:path w="667" h="1332" extrusionOk="0">
                    <a:moveTo>
                      <a:pt x="75" y="0"/>
                    </a:moveTo>
                    <a:lnTo>
                      <a:pt x="556" y="0"/>
                    </a:lnTo>
                    <a:lnTo>
                      <a:pt x="666" y="1294"/>
                    </a:lnTo>
                    <a:cubicBezTo>
                      <a:pt x="556" y="1331"/>
                      <a:pt x="445" y="1331"/>
                      <a:pt x="334" y="1331"/>
                    </a:cubicBezTo>
                    <a:cubicBezTo>
                      <a:pt x="223" y="1331"/>
                      <a:pt x="112" y="1331"/>
                      <a:pt x="1" y="1294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1" name="Google Shape;4271;p28"/>
              <p:cNvSpPr/>
              <p:nvPr/>
            </p:nvSpPr>
            <p:spPr>
              <a:xfrm>
                <a:off x="2176240" y="4058865"/>
                <a:ext cx="190204" cy="125134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925" extrusionOk="0">
                    <a:moveTo>
                      <a:pt x="0" y="444"/>
                    </a:moveTo>
                    <a:lnTo>
                      <a:pt x="111" y="1"/>
                    </a:lnTo>
                    <a:lnTo>
                      <a:pt x="1405" y="259"/>
                    </a:lnTo>
                    <a:cubicBezTo>
                      <a:pt x="1368" y="518"/>
                      <a:pt x="1331" y="740"/>
                      <a:pt x="1220" y="925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2" name="Google Shape;4272;p28"/>
              <p:cNvSpPr/>
              <p:nvPr/>
            </p:nvSpPr>
            <p:spPr>
              <a:xfrm>
                <a:off x="214120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370" y="1406"/>
                    </a:moveTo>
                    <a:lnTo>
                      <a:pt x="1" y="1110"/>
                    </a:lnTo>
                    <a:lnTo>
                      <a:pt x="666" y="1"/>
                    </a:lnTo>
                    <a:cubicBezTo>
                      <a:pt x="851" y="75"/>
                      <a:pt x="1036" y="223"/>
                      <a:pt x="1221" y="370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3" name="Google Shape;4273;p28"/>
              <p:cNvSpPr/>
              <p:nvPr/>
            </p:nvSpPr>
            <p:spPr>
              <a:xfrm>
                <a:off x="1961142" y="3858783"/>
                <a:ext cx="165177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06" extrusionOk="0">
                    <a:moveTo>
                      <a:pt x="1221" y="1110"/>
                    </a:moveTo>
                    <a:lnTo>
                      <a:pt x="851" y="1406"/>
                    </a:lnTo>
                    <a:lnTo>
                      <a:pt x="1" y="407"/>
                    </a:lnTo>
                    <a:cubicBezTo>
                      <a:pt x="149" y="223"/>
                      <a:pt x="333" y="112"/>
                      <a:pt x="518" y="1"/>
                    </a:cubicBez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4" name="Google Shape;4274;p28"/>
              <p:cNvSpPr/>
              <p:nvPr/>
            </p:nvSpPr>
            <p:spPr>
              <a:xfrm>
                <a:off x="2041229" y="3978913"/>
                <a:ext cx="215095" cy="215095"/>
              </a:xfrm>
              <a:custGeom>
                <a:avLst/>
                <a:gdLst/>
                <a:ahLst/>
                <a:cxnLst/>
                <a:rect l="l" t="t" r="r" b="b"/>
                <a:pathLst>
                  <a:path w="1590" h="1590" extrusionOk="0">
                    <a:moveTo>
                      <a:pt x="703" y="0"/>
                    </a:moveTo>
                    <a:cubicBezTo>
                      <a:pt x="1294" y="0"/>
                      <a:pt x="1590" y="739"/>
                      <a:pt x="1146" y="1146"/>
                    </a:cubicBezTo>
                    <a:cubicBezTo>
                      <a:pt x="740" y="1590"/>
                      <a:pt x="0" y="1294"/>
                      <a:pt x="0" y="666"/>
                    </a:cubicBezTo>
                    <a:cubicBezTo>
                      <a:pt x="0" y="296"/>
                      <a:pt x="296" y="0"/>
                      <a:pt x="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5" name="Google Shape;4275;p28"/>
              <p:cNvSpPr/>
              <p:nvPr/>
            </p:nvSpPr>
            <p:spPr>
              <a:xfrm>
                <a:off x="2076267" y="4013816"/>
                <a:ext cx="135145" cy="130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963" extrusionOk="0">
                    <a:moveTo>
                      <a:pt x="444" y="1"/>
                    </a:moveTo>
                    <a:cubicBezTo>
                      <a:pt x="813" y="1"/>
                      <a:pt x="998" y="444"/>
                      <a:pt x="702" y="703"/>
                    </a:cubicBezTo>
                    <a:cubicBezTo>
                      <a:pt x="444" y="962"/>
                      <a:pt x="0" y="777"/>
                      <a:pt x="0" y="408"/>
                    </a:cubicBezTo>
                    <a:cubicBezTo>
                      <a:pt x="0" y="186"/>
                      <a:pt x="185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6" name="Google Shape;4276;p28"/>
              <p:cNvSpPr/>
              <p:nvPr/>
            </p:nvSpPr>
            <p:spPr>
              <a:xfrm>
                <a:off x="2051239" y="3968902"/>
                <a:ext cx="35038" cy="30032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22" extrusionOk="0">
                    <a:moveTo>
                      <a:pt x="111" y="222"/>
                    </a:moveTo>
                    <a:cubicBezTo>
                      <a:pt x="185" y="222"/>
                      <a:pt x="222" y="148"/>
                      <a:pt x="222" y="111"/>
                    </a:cubicBezTo>
                    <a:cubicBezTo>
                      <a:pt x="259" y="0"/>
                      <a:pt x="0" y="0"/>
                      <a:pt x="0" y="111"/>
                    </a:cubicBezTo>
                    <a:cubicBezTo>
                      <a:pt x="0" y="148"/>
                      <a:pt x="37" y="222"/>
                      <a:pt x="111" y="2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7" name="Google Shape;4277;p28"/>
              <p:cNvSpPr/>
              <p:nvPr/>
            </p:nvSpPr>
            <p:spPr>
              <a:xfrm>
                <a:off x="2006191" y="4093903"/>
                <a:ext cx="40178" cy="2516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86" extrusionOk="0">
                    <a:moveTo>
                      <a:pt x="148" y="185"/>
                    </a:moveTo>
                    <a:cubicBezTo>
                      <a:pt x="296" y="185"/>
                      <a:pt x="296" y="0"/>
                      <a:pt x="148" y="0"/>
                    </a:cubicBezTo>
                    <a:cubicBezTo>
                      <a:pt x="0" y="0"/>
                      <a:pt x="0" y="185"/>
                      <a:pt x="148" y="1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8" name="Google Shape;4278;p28"/>
              <p:cNvSpPr/>
              <p:nvPr/>
            </p:nvSpPr>
            <p:spPr>
              <a:xfrm>
                <a:off x="2116175" y="4168849"/>
                <a:ext cx="3517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60" extrusionOk="0">
                    <a:moveTo>
                      <a:pt x="149" y="223"/>
                    </a:moveTo>
                    <a:cubicBezTo>
                      <a:pt x="260" y="260"/>
                      <a:pt x="260" y="1"/>
                      <a:pt x="149" y="1"/>
                    </a:cubicBezTo>
                    <a:cubicBezTo>
                      <a:pt x="1" y="1"/>
                      <a:pt x="1" y="260"/>
                      <a:pt x="149" y="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9" name="Google Shape;4279;p28"/>
              <p:cNvSpPr/>
              <p:nvPr/>
            </p:nvSpPr>
            <p:spPr>
              <a:xfrm>
                <a:off x="2226294" y="4083892"/>
                <a:ext cx="4004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96" h="260" extrusionOk="0">
                    <a:moveTo>
                      <a:pt x="111" y="259"/>
                    </a:moveTo>
                    <a:cubicBezTo>
                      <a:pt x="296" y="259"/>
                      <a:pt x="0" y="0"/>
                      <a:pt x="0" y="185"/>
                    </a:cubicBezTo>
                    <a:cubicBezTo>
                      <a:pt x="0" y="222"/>
                      <a:pt x="74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0" name="Google Shape;4280;p28"/>
              <p:cNvSpPr/>
              <p:nvPr/>
            </p:nvSpPr>
            <p:spPr>
              <a:xfrm>
                <a:off x="2186251" y="3958892"/>
                <a:ext cx="25162" cy="3503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59" extrusionOk="0">
                    <a:moveTo>
                      <a:pt x="111" y="259"/>
                    </a:moveTo>
                    <a:cubicBezTo>
                      <a:pt x="148" y="259"/>
                      <a:pt x="185" y="185"/>
                      <a:pt x="185" y="148"/>
                    </a:cubicBezTo>
                    <a:cubicBezTo>
                      <a:pt x="185" y="0"/>
                      <a:pt x="0" y="0"/>
                      <a:pt x="0" y="148"/>
                    </a:cubicBezTo>
                    <a:cubicBezTo>
                      <a:pt x="0" y="185"/>
                      <a:pt x="37" y="259"/>
                      <a:pt x="111" y="2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81" name="Google Shape;4281;p28"/>
            <p:cNvGrpSpPr/>
            <p:nvPr/>
          </p:nvGrpSpPr>
          <p:grpSpPr>
            <a:xfrm>
              <a:off x="2789974" y="445303"/>
              <a:ext cx="1981008" cy="334155"/>
              <a:chOff x="1901212" y="1476376"/>
              <a:chExt cx="6286919" cy="1060474"/>
            </a:xfrm>
          </p:grpSpPr>
          <p:grpSp>
            <p:nvGrpSpPr>
              <p:cNvPr id="4282" name="Google Shape;4282;p28"/>
              <p:cNvGrpSpPr/>
              <p:nvPr/>
            </p:nvGrpSpPr>
            <p:grpSpPr>
              <a:xfrm>
                <a:off x="2856437" y="1476376"/>
                <a:ext cx="1550596" cy="545320"/>
                <a:chOff x="2856437" y="1476376"/>
                <a:chExt cx="1550596" cy="545320"/>
              </a:xfrm>
            </p:grpSpPr>
            <p:sp>
              <p:nvSpPr>
                <p:cNvPr id="4283" name="Google Shape;4283;p28"/>
                <p:cNvSpPr/>
                <p:nvPr/>
              </p:nvSpPr>
              <p:spPr>
                <a:xfrm>
                  <a:off x="4086825" y="1801459"/>
                  <a:ext cx="32020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7" h="962" extrusionOk="0">
                      <a:moveTo>
                        <a:pt x="666" y="0"/>
                      </a:moveTo>
                      <a:lnTo>
                        <a:pt x="2292" y="0"/>
                      </a:lnTo>
                      <a:cubicBezTo>
                        <a:pt x="2329" y="0"/>
                        <a:pt x="2366" y="37"/>
                        <a:pt x="2366" y="74"/>
                      </a:cubicBezTo>
                      <a:lnTo>
                        <a:pt x="2366" y="962"/>
                      </a:lnTo>
                      <a:lnTo>
                        <a:pt x="0" y="962"/>
                      </a:lnTo>
                      <a:lnTo>
                        <a:pt x="592" y="37"/>
                      </a:lnTo>
                      <a:cubicBezTo>
                        <a:pt x="592" y="0"/>
                        <a:pt x="629" y="0"/>
                        <a:pt x="66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4" name="Google Shape;4284;p28"/>
                <p:cNvSpPr/>
                <p:nvPr/>
              </p:nvSpPr>
              <p:spPr>
                <a:xfrm>
                  <a:off x="4101841" y="1816475"/>
                  <a:ext cx="305192" cy="115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851" extrusionOk="0">
                      <a:moveTo>
                        <a:pt x="2255" y="0"/>
                      </a:moveTo>
                      <a:lnTo>
                        <a:pt x="2255" y="851"/>
                      </a:lnTo>
                      <a:lnTo>
                        <a:pt x="0" y="851"/>
                      </a:lnTo>
                      <a:lnTo>
                        <a:pt x="518" y="37"/>
                      </a:lnTo>
                      <a:cubicBezTo>
                        <a:pt x="518" y="0"/>
                        <a:pt x="555" y="0"/>
                        <a:pt x="555" y="0"/>
                      </a:cubicBezTo>
                      <a:lnTo>
                        <a:pt x="2218" y="0"/>
                      </a:lnTo>
                      <a:cubicBezTo>
                        <a:pt x="2218" y="0"/>
                        <a:pt x="2255" y="0"/>
                        <a:pt x="22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5" name="Google Shape;4285;p28"/>
                <p:cNvSpPr/>
                <p:nvPr/>
              </p:nvSpPr>
              <p:spPr>
                <a:xfrm>
                  <a:off x="3966695" y="1866394"/>
                  <a:ext cx="305327" cy="120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889" extrusionOk="0">
                      <a:moveTo>
                        <a:pt x="2256" y="38"/>
                      </a:moveTo>
                      <a:lnTo>
                        <a:pt x="2256" y="888"/>
                      </a:lnTo>
                      <a:lnTo>
                        <a:pt x="1" y="888"/>
                      </a:lnTo>
                      <a:lnTo>
                        <a:pt x="482" y="38"/>
                      </a:lnTo>
                      <a:cubicBezTo>
                        <a:pt x="519" y="38"/>
                        <a:pt x="519" y="1"/>
                        <a:pt x="556" y="1"/>
                      </a:cubicBezTo>
                      <a:lnTo>
                        <a:pt x="2182" y="1"/>
                      </a:lnTo>
                      <a:cubicBezTo>
                        <a:pt x="2219" y="1"/>
                        <a:pt x="2219" y="38"/>
                        <a:pt x="2256" y="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6" name="Google Shape;4286;p28"/>
                <p:cNvSpPr/>
                <p:nvPr/>
              </p:nvSpPr>
              <p:spPr>
                <a:xfrm>
                  <a:off x="3021481" y="1646425"/>
                  <a:ext cx="395288" cy="10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2" h="777" extrusionOk="0">
                      <a:moveTo>
                        <a:pt x="185" y="0"/>
                      </a:moveTo>
                      <a:lnTo>
                        <a:pt x="2736" y="0"/>
                      </a:lnTo>
                      <a:cubicBezTo>
                        <a:pt x="2847" y="0"/>
                        <a:pt x="2921" y="111"/>
                        <a:pt x="2921" y="222"/>
                      </a:cubicBezTo>
                      <a:lnTo>
                        <a:pt x="2921" y="555"/>
                      </a:lnTo>
                      <a:cubicBezTo>
                        <a:pt x="2921" y="666"/>
                        <a:pt x="2847" y="777"/>
                        <a:pt x="2736" y="777"/>
                      </a:cubicBezTo>
                      <a:lnTo>
                        <a:pt x="185" y="777"/>
                      </a:lnTo>
                      <a:cubicBezTo>
                        <a:pt x="111" y="777"/>
                        <a:pt x="1" y="666"/>
                        <a:pt x="1" y="555"/>
                      </a:cubicBezTo>
                      <a:lnTo>
                        <a:pt x="1" y="222"/>
                      </a:lnTo>
                      <a:cubicBezTo>
                        <a:pt x="1" y="111"/>
                        <a:pt x="111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7" name="Google Shape;4287;p28"/>
                <p:cNvSpPr/>
                <p:nvPr/>
              </p:nvSpPr>
              <p:spPr>
                <a:xfrm>
                  <a:off x="3021481" y="1671453"/>
                  <a:ext cx="395288" cy="80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2" h="592" extrusionOk="0">
                      <a:moveTo>
                        <a:pt x="2921" y="0"/>
                      </a:moveTo>
                      <a:lnTo>
                        <a:pt x="2921" y="370"/>
                      </a:lnTo>
                      <a:cubicBezTo>
                        <a:pt x="2921" y="481"/>
                        <a:pt x="2810" y="592"/>
                        <a:pt x="2736" y="592"/>
                      </a:cubicBezTo>
                      <a:lnTo>
                        <a:pt x="185" y="592"/>
                      </a:lnTo>
                      <a:cubicBezTo>
                        <a:pt x="111" y="592"/>
                        <a:pt x="1" y="481"/>
                        <a:pt x="1" y="370"/>
                      </a:cubicBezTo>
                      <a:lnTo>
                        <a:pt x="1" y="3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8" name="Google Shape;4288;p28"/>
                <p:cNvSpPr/>
                <p:nvPr/>
              </p:nvSpPr>
              <p:spPr>
                <a:xfrm>
                  <a:off x="3111443" y="1476376"/>
                  <a:ext cx="200214" cy="170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1258" extrusionOk="0">
                      <a:moveTo>
                        <a:pt x="1" y="740"/>
                      </a:moveTo>
                      <a:lnTo>
                        <a:pt x="814" y="0"/>
                      </a:lnTo>
                      <a:lnTo>
                        <a:pt x="1480" y="0"/>
                      </a:lnTo>
                      <a:lnTo>
                        <a:pt x="1480" y="1257"/>
                      </a:lnTo>
                      <a:lnTo>
                        <a:pt x="1" y="125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9" name="Google Shape;4289;p28"/>
                <p:cNvSpPr/>
                <p:nvPr/>
              </p:nvSpPr>
              <p:spPr>
                <a:xfrm>
                  <a:off x="2856437" y="1726377"/>
                  <a:ext cx="720366" cy="26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1961" extrusionOk="0">
                      <a:moveTo>
                        <a:pt x="222" y="1"/>
                      </a:moveTo>
                      <a:lnTo>
                        <a:pt x="5139" y="1"/>
                      </a:lnTo>
                      <a:cubicBezTo>
                        <a:pt x="5250" y="1"/>
                        <a:pt x="5324" y="112"/>
                        <a:pt x="5324" y="260"/>
                      </a:cubicBezTo>
                      <a:lnTo>
                        <a:pt x="5324" y="888"/>
                      </a:lnTo>
                      <a:lnTo>
                        <a:pt x="0" y="888"/>
                      </a:lnTo>
                      <a:lnTo>
                        <a:pt x="0" y="260"/>
                      </a:lnTo>
                      <a:cubicBezTo>
                        <a:pt x="0" y="112"/>
                        <a:pt x="74" y="1"/>
                        <a:pt x="222" y="1"/>
                      </a:cubicBezTo>
                      <a:close/>
                      <a:moveTo>
                        <a:pt x="5324" y="1073"/>
                      </a:moveTo>
                      <a:lnTo>
                        <a:pt x="5324" y="1738"/>
                      </a:lnTo>
                      <a:cubicBezTo>
                        <a:pt x="5324" y="1849"/>
                        <a:pt x="5250" y="1960"/>
                        <a:pt x="5139" y="1960"/>
                      </a:cubicBezTo>
                      <a:lnTo>
                        <a:pt x="222" y="1960"/>
                      </a:lnTo>
                      <a:cubicBezTo>
                        <a:pt x="74" y="1960"/>
                        <a:pt x="0" y="1849"/>
                        <a:pt x="0" y="1738"/>
                      </a:cubicBezTo>
                      <a:lnTo>
                        <a:pt x="0" y="1258"/>
                      </a:lnTo>
                      <a:cubicBezTo>
                        <a:pt x="0" y="1184"/>
                        <a:pt x="74" y="1110"/>
                        <a:pt x="148" y="1110"/>
                      </a:cubicBezTo>
                      <a:lnTo>
                        <a:pt x="5324" y="111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0" name="Google Shape;4290;p28"/>
                <p:cNvSpPr/>
                <p:nvPr/>
              </p:nvSpPr>
              <p:spPr>
                <a:xfrm>
                  <a:off x="2856437" y="1751404"/>
                  <a:ext cx="720366" cy="9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704" extrusionOk="0">
                      <a:moveTo>
                        <a:pt x="5324" y="1"/>
                      </a:moveTo>
                      <a:cubicBezTo>
                        <a:pt x="5324" y="1"/>
                        <a:pt x="5324" y="38"/>
                        <a:pt x="5324" y="75"/>
                      </a:cubicBezTo>
                      <a:lnTo>
                        <a:pt x="5324" y="703"/>
                      </a:lnTo>
                      <a:lnTo>
                        <a:pt x="0" y="703"/>
                      </a:lnTo>
                      <a:lnTo>
                        <a:pt x="0" y="75"/>
                      </a:lnTo>
                      <a:cubicBezTo>
                        <a:pt x="0" y="38"/>
                        <a:pt x="0" y="38"/>
                        <a:pt x="0" y="1"/>
                      </a:cubicBezTo>
                      <a:cubicBezTo>
                        <a:pt x="37" y="1"/>
                        <a:pt x="74" y="1"/>
                        <a:pt x="11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1" name="Google Shape;4291;p28"/>
                <p:cNvSpPr/>
                <p:nvPr/>
              </p:nvSpPr>
              <p:spPr>
                <a:xfrm>
                  <a:off x="2856437" y="1886416"/>
                  <a:ext cx="720366" cy="120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889" extrusionOk="0">
                      <a:moveTo>
                        <a:pt x="5324" y="1"/>
                      </a:moveTo>
                      <a:lnTo>
                        <a:pt x="5324" y="629"/>
                      </a:lnTo>
                      <a:cubicBezTo>
                        <a:pt x="5324" y="740"/>
                        <a:pt x="5250" y="851"/>
                        <a:pt x="5139" y="888"/>
                      </a:cubicBezTo>
                      <a:lnTo>
                        <a:pt x="222" y="888"/>
                      </a:lnTo>
                      <a:cubicBezTo>
                        <a:pt x="74" y="851"/>
                        <a:pt x="0" y="740"/>
                        <a:pt x="0" y="629"/>
                      </a:cubicBezTo>
                      <a:lnTo>
                        <a:pt x="0" y="186"/>
                      </a:lnTo>
                      <a:cubicBezTo>
                        <a:pt x="0" y="75"/>
                        <a:pt x="74" y="1"/>
                        <a:pt x="148" y="1"/>
                      </a:cubicBezTo>
                      <a:lnTo>
                        <a:pt x="5324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2" name="Google Shape;4292;p28"/>
                <p:cNvSpPr/>
                <p:nvPr/>
              </p:nvSpPr>
              <p:spPr>
                <a:xfrm>
                  <a:off x="2881464" y="1846507"/>
                  <a:ext cx="820338" cy="25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4" h="185" extrusionOk="0">
                      <a:moveTo>
                        <a:pt x="0" y="0"/>
                      </a:moveTo>
                      <a:lnTo>
                        <a:pt x="0" y="185"/>
                      </a:lnTo>
                      <a:lnTo>
                        <a:pt x="6064" y="185"/>
                      </a:lnTo>
                      <a:lnTo>
                        <a:pt x="6064" y="0"/>
                      </a:ln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3" name="Google Shape;4293;p28"/>
                <p:cNvSpPr/>
                <p:nvPr/>
              </p:nvSpPr>
              <p:spPr>
                <a:xfrm>
                  <a:off x="3526623" y="1886416"/>
                  <a:ext cx="630270" cy="135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1000" extrusionOk="0">
                      <a:moveTo>
                        <a:pt x="1" y="1"/>
                      </a:moveTo>
                      <a:lnTo>
                        <a:pt x="1" y="999"/>
                      </a:lnTo>
                      <a:lnTo>
                        <a:pt x="4659" y="999"/>
                      </a:lnTo>
                      <a:lnTo>
                        <a:pt x="46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4" name="Google Shape;4294;p28"/>
                <p:cNvSpPr/>
                <p:nvPr/>
              </p:nvSpPr>
              <p:spPr>
                <a:xfrm>
                  <a:off x="3526623" y="1816475"/>
                  <a:ext cx="630270" cy="6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81" extrusionOk="0">
                      <a:moveTo>
                        <a:pt x="222" y="0"/>
                      </a:moveTo>
                      <a:lnTo>
                        <a:pt x="4400" y="0"/>
                      </a:lnTo>
                      <a:lnTo>
                        <a:pt x="4659" y="481"/>
                      </a:lnTo>
                      <a:lnTo>
                        <a:pt x="1" y="48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5" name="Google Shape;4295;p28"/>
                <p:cNvSpPr/>
                <p:nvPr/>
              </p:nvSpPr>
              <p:spPr>
                <a:xfrm>
                  <a:off x="3771754" y="1826486"/>
                  <a:ext cx="170182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333" extrusionOk="0">
                      <a:moveTo>
                        <a:pt x="148" y="0"/>
                      </a:moveTo>
                      <a:lnTo>
                        <a:pt x="1109" y="0"/>
                      </a:lnTo>
                      <a:cubicBezTo>
                        <a:pt x="1183" y="0"/>
                        <a:pt x="1257" y="74"/>
                        <a:pt x="1257" y="148"/>
                      </a:cubicBezTo>
                      <a:lnTo>
                        <a:pt x="1257" y="185"/>
                      </a:lnTo>
                      <a:cubicBezTo>
                        <a:pt x="1257" y="259"/>
                        <a:pt x="1183" y="333"/>
                        <a:pt x="1109" y="333"/>
                      </a:cubicBezTo>
                      <a:lnTo>
                        <a:pt x="148" y="333"/>
                      </a:lnTo>
                      <a:cubicBezTo>
                        <a:pt x="37" y="333"/>
                        <a:pt x="0" y="259"/>
                        <a:pt x="0" y="185"/>
                      </a:cubicBezTo>
                      <a:lnTo>
                        <a:pt x="0" y="148"/>
                      </a:lnTo>
                      <a:cubicBezTo>
                        <a:pt x="0" y="74"/>
                        <a:pt x="37" y="0"/>
                        <a:pt x="148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6" name="Google Shape;4296;p28"/>
                <p:cNvSpPr/>
                <p:nvPr/>
              </p:nvSpPr>
              <p:spPr>
                <a:xfrm>
                  <a:off x="3561661" y="1826486"/>
                  <a:ext cx="125134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" h="333" extrusionOk="0">
                      <a:moveTo>
                        <a:pt x="111" y="0"/>
                      </a:moveTo>
                      <a:lnTo>
                        <a:pt x="814" y="0"/>
                      </a:lnTo>
                      <a:cubicBezTo>
                        <a:pt x="851" y="0"/>
                        <a:pt x="925" y="74"/>
                        <a:pt x="888" y="148"/>
                      </a:cubicBezTo>
                      <a:lnTo>
                        <a:pt x="888" y="185"/>
                      </a:lnTo>
                      <a:cubicBezTo>
                        <a:pt x="925" y="259"/>
                        <a:pt x="851" y="296"/>
                        <a:pt x="814" y="333"/>
                      </a:cubicBezTo>
                      <a:lnTo>
                        <a:pt x="111" y="333"/>
                      </a:lnTo>
                      <a:cubicBezTo>
                        <a:pt x="37" y="296"/>
                        <a:pt x="0" y="259"/>
                        <a:pt x="0" y="185"/>
                      </a:cubicBezTo>
                      <a:lnTo>
                        <a:pt x="0" y="148"/>
                      </a:lnTo>
                      <a:cubicBezTo>
                        <a:pt x="0" y="74"/>
                        <a:pt x="37" y="0"/>
                        <a:pt x="111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7" name="Google Shape;4297;p28"/>
                <p:cNvSpPr/>
                <p:nvPr/>
              </p:nvSpPr>
              <p:spPr>
                <a:xfrm>
                  <a:off x="3991722" y="1826486"/>
                  <a:ext cx="125269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" h="333" extrusionOk="0">
                      <a:moveTo>
                        <a:pt x="149" y="0"/>
                      </a:moveTo>
                      <a:lnTo>
                        <a:pt x="814" y="0"/>
                      </a:lnTo>
                      <a:cubicBezTo>
                        <a:pt x="888" y="0"/>
                        <a:pt x="925" y="74"/>
                        <a:pt x="925" y="148"/>
                      </a:cubicBezTo>
                      <a:lnTo>
                        <a:pt x="925" y="185"/>
                      </a:lnTo>
                      <a:cubicBezTo>
                        <a:pt x="925" y="259"/>
                        <a:pt x="888" y="296"/>
                        <a:pt x="814" y="333"/>
                      </a:cubicBezTo>
                      <a:lnTo>
                        <a:pt x="149" y="333"/>
                      </a:lnTo>
                      <a:cubicBezTo>
                        <a:pt x="75" y="296"/>
                        <a:pt x="1" y="259"/>
                        <a:pt x="38" y="185"/>
                      </a:cubicBezTo>
                      <a:lnTo>
                        <a:pt x="38" y="148"/>
                      </a:lnTo>
                      <a:cubicBezTo>
                        <a:pt x="1" y="74"/>
                        <a:pt x="75" y="0"/>
                        <a:pt x="149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8" name="Google Shape;4298;p28"/>
                <p:cNvSpPr/>
                <p:nvPr/>
              </p:nvSpPr>
              <p:spPr>
                <a:xfrm>
                  <a:off x="3546645" y="1796453"/>
                  <a:ext cx="585221" cy="20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6" h="149" extrusionOk="0">
                      <a:moveTo>
                        <a:pt x="74" y="0"/>
                      </a:moveTo>
                      <a:lnTo>
                        <a:pt x="4252" y="0"/>
                      </a:lnTo>
                      <a:cubicBezTo>
                        <a:pt x="4289" y="0"/>
                        <a:pt x="4326" y="37"/>
                        <a:pt x="4326" y="74"/>
                      </a:cubicBezTo>
                      <a:lnTo>
                        <a:pt x="4326" y="74"/>
                      </a:lnTo>
                      <a:cubicBezTo>
                        <a:pt x="4326" y="111"/>
                        <a:pt x="4289" y="148"/>
                        <a:pt x="4252" y="148"/>
                      </a:cubicBezTo>
                      <a:lnTo>
                        <a:pt x="74" y="148"/>
                      </a:lnTo>
                      <a:cubicBezTo>
                        <a:pt x="37" y="148"/>
                        <a:pt x="0" y="111"/>
                        <a:pt x="0" y="74"/>
                      </a:cubicBezTo>
                      <a:lnTo>
                        <a:pt x="0" y="74"/>
                      </a:lnTo>
                      <a:cubicBezTo>
                        <a:pt x="0" y="37"/>
                        <a:pt x="37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9" name="Google Shape;4299;p28"/>
                <p:cNvSpPr/>
                <p:nvPr/>
              </p:nvSpPr>
              <p:spPr>
                <a:xfrm>
                  <a:off x="3526623" y="1886416"/>
                  <a:ext cx="630270" cy="10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75" extrusionOk="0">
                      <a:moveTo>
                        <a:pt x="1" y="1"/>
                      </a:moveTo>
                      <a:lnTo>
                        <a:pt x="1" y="75"/>
                      </a:lnTo>
                      <a:lnTo>
                        <a:pt x="4659" y="75"/>
                      </a:lnTo>
                      <a:lnTo>
                        <a:pt x="465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0" name="Google Shape;4300;p28"/>
                <p:cNvSpPr/>
                <p:nvPr/>
              </p:nvSpPr>
              <p:spPr>
                <a:xfrm>
                  <a:off x="3781764" y="1836497"/>
                  <a:ext cx="140150" cy="25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185" extrusionOk="0">
                      <a:moveTo>
                        <a:pt x="0" y="0"/>
                      </a:moveTo>
                      <a:lnTo>
                        <a:pt x="0" y="185"/>
                      </a:lnTo>
                      <a:lnTo>
                        <a:pt x="1035" y="185"/>
                      </a:lnTo>
                      <a:lnTo>
                        <a:pt x="103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1" name="Google Shape;4301;p28"/>
                <p:cNvSpPr/>
                <p:nvPr/>
              </p:nvSpPr>
              <p:spPr>
                <a:xfrm>
                  <a:off x="3581683" y="1841502"/>
                  <a:ext cx="100107" cy="20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148" extrusionOk="0">
                      <a:moveTo>
                        <a:pt x="0" y="0"/>
                      </a:moveTo>
                      <a:lnTo>
                        <a:pt x="740" y="0"/>
                      </a:lnTo>
                      <a:cubicBezTo>
                        <a:pt x="740" y="0"/>
                        <a:pt x="740" y="37"/>
                        <a:pt x="740" y="37"/>
                      </a:cubicBezTo>
                      <a:lnTo>
                        <a:pt x="740" y="74"/>
                      </a:lnTo>
                      <a:cubicBezTo>
                        <a:pt x="740" y="111"/>
                        <a:pt x="740" y="148"/>
                        <a:pt x="740" y="148"/>
                      </a:cubicBezTo>
                      <a:lnTo>
                        <a:pt x="0" y="14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2" name="Google Shape;4302;p28"/>
                <p:cNvSpPr/>
                <p:nvPr/>
              </p:nvSpPr>
              <p:spPr>
                <a:xfrm>
                  <a:off x="3996727" y="1841502"/>
                  <a:ext cx="105248" cy="20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148" extrusionOk="0">
                      <a:moveTo>
                        <a:pt x="1" y="0"/>
                      </a:moveTo>
                      <a:lnTo>
                        <a:pt x="777" y="0"/>
                      </a:lnTo>
                      <a:lnTo>
                        <a:pt x="777" y="148"/>
                      </a:lnTo>
                      <a:lnTo>
                        <a:pt x="1" y="148"/>
                      </a:lnTo>
                      <a:cubicBezTo>
                        <a:pt x="1" y="148"/>
                        <a:pt x="1" y="111"/>
                        <a:pt x="1" y="74"/>
                      </a:cubicBezTo>
                      <a:lnTo>
                        <a:pt x="1" y="37"/>
                      </a:lnTo>
                      <a:cubicBezTo>
                        <a:pt x="1" y="37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303" name="Google Shape;4303;p28"/>
              <p:cNvSpPr/>
              <p:nvPr/>
            </p:nvSpPr>
            <p:spPr>
              <a:xfrm>
                <a:off x="4176787" y="2166584"/>
                <a:ext cx="1285566" cy="355245"/>
              </a:xfrm>
              <a:custGeom>
                <a:avLst/>
                <a:gdLst/>
                <a:ahLst/>
                <a:cxnLst/>
                <a:rect l="l" t="t" r="r" b="b"/>
                <a:pathLst>
                  <a:path w="9503" h="2626" extrusionOk="0">
                    <a:moveTo>
                      <a:pt x="112" y="740"/>
                    </a:moveTo>
                    <a:lnTo>
                      <a:pt x="9022" y="0"/>
                    </a:lnTo>
                    <a:cubicBezTo>
                      <a:pt x="9169" y="74"/>
                      <a:pt x="9317" y="148"/>
                      <a:pt x="9391" y="259"/>
                    </a:cubicBezTo>
                    <a:lnTo>
                      <a:pt x="9502" y="1405"/>
                    </a:lnTo>
                    <a:cubicBezTo>
                      <a:pt x="9428" y="1553"/>
                      <a:pt x="9317" y="1701"/>
                      <a:pt x="9206" y="1849"/>
                    </a:cubicBezTo>
                    <a:lnTo>
                      <a:pt x="297" y="2625"/>
                    </a:lnTo>
                    <a:cubicBezTo>
                      <a:pt x="223" y="2625"/>
                      <a:pt x="149" y="2588"/>
                      <a:pt x="149" y="2514"/>
                    </a:cubicBezTo>
                    <a:lnTo>
                      <a:pt x="1" y="851"/>
                    </a:lnTo>
                    <a:cubicBezTo>
                      <a:pt x="1" y="814"/>
                      <a:pt x="1" y="777"/>
                      <a:pt x="1" y="777"/>
                    </a:cubicBezTo>
                    <a:cubicBezTo>
                      <a:pt x="38" y="740"/>
                      <a:pt x="75" y="740"/>
                      <a:pt x="112" y="7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4" name="Google Shape;4304;p28"/>
              <p:cNvSpPr/>
              <p:nvPr/>
            </p:nvSpPr>
            <p:spPr>
              <a:xfrm>
                <a:off x="2866448" y="2481656"/>
                <a:ext cx="2125655" cy="55194"/>
              </a:xfrm>
              <a:custGeom>
                <a:avLst/>
                <a:gdLst/>
                <a:ahLst/>
                <a:cxnLst/>
                <a:rect l="l" t="t" r="r" b="b"/>
                <a:pathLst>
                  <a:path w="15713" h="408" extrusionOk="0">
                    <a:moveTo>
                      <a:pt x="0" y="0"/>
                    </a:moveTo>
                    <a:lnTo>
                      <a:pt x="0" y="407"/>
                    </a:lnTo>
                    <a:lnTo>
                      <a:pt x="15713" y="407"/>
                    </a:lnTo>
                    <a:lnTo>
                      <a:pt x="157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5" name="Google Shape;4305;p28"/>
              <p:cNvSpPr/>
              <p:nvPr/>
            </p:nvSpPr>
            <p:spPr>
              <a:xfrm>
                <a:off x="5737263" y="1996535"/>
                <a:ext cx="2450868" cy="315202"/>
              </a:xfrm>
              <a:custGeom>
                <a:avLst/>
                <a:gdLst/>
                <a:ahLst/>
                <a:cxnLst/>
                <a:rect l="l" t="t" r="r" b="b"/>
                <a:pathLst>
                  <a:path w="18117" h="2330" extrusionOk="0">
                    <a:moveTo>
                      <a:pt x="1221" y="1368"/>
                    </a:moveTo>
                    <a:lnTo>
                      <a:pt x="18005" y="0"/>
                    </a:lnTo>
                    <a:lnTo>
                      <a:pt x="18079" y="37"/>
                    </a:lnTo>
                    <a:lnTo>
                      <a:pt x="18116" y="629"/>
                    </a:lnTo>
                    <a:lnTo>
                      <a:pt x="18042" y="703"/>
                    </a:lnTo>
                    <a:lnTo>
                      <a:pt x="1" y="232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6" name="Google Shape;4306;p28"/>
              <p:cNvSpPr/>
              <p:nvPr/>
            </p:nvSpPr>
            <p:spPr>
              <a:xfrm>
                <a:off x="5767296" y="1996535"/>
                <a:ext cx="2410825" cy="290176"/>
              </a:xfrm>
              <a:custGeom>
                <a:avLst/>
                <a:gdLst/>
                <a:ahLst/>
                <a:cxnLst/>
                <a:rect l="l" t="t" r="r" b="b"/>
                <a:pathLst>
                  <a:path w="17821" h="2145" extrusionOk="0">
                    <a:moveTo>
                      <a:pt x="999" y="1368"/>
                    </a:moveTo>
                    <a:lnTo>
                      <a:pt x="17783" y="0"/>
                    </a:lnTo>
                    <a:lnTo>
                      <a:pt x="17820" y="518"/>
                    </a:lnTo>
                    <a:lnTo>
                      <a:pt x="0" y="214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7" name="Google Shape;4307;p28"/>
              <p:cNvSpPr/>
              <p:nvPr/>
            </p:nvSpPr>
            <p:spPr>
              <a:xfrm>
                <a:off x="5787317" y="2011551"/>
                <a:ext cx="2390803" cy="275160"/>
              </a:xfrm>
              <a:custGeom>
                <a:avLst/>
                <a:gdLst/>
                <a:ahLst/>
                <a:cxnLst/>
                <a:rect l="l" t="t" r="r" b="b"/>
                <a:pathLst>
                  <a:path w="17673" h="2034" extrusionOk="0">
                    <a:moveTo>
                      <a:pt x="17635" y="0"/>
                    </a:moveTo>
                    <a:lnTo>
                      <a:pt x="17672" y="407"/>
                    </a:lnTo>
                    <a:lnTo>
                      <a:pt x="0" y="2033"/>
                    </a:lnTo>
                    <a:lnTo>
                      <a:pt x="888" y="133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8" name="Google Shape;4308;p28"/>
              <p:cNvSpPr/>
              <p:nvPr/>
            </p:nvSpPr>
            <p:spPr>
              <a:xfrm>
                <a:off x="4767022" y="2001541"/>
                <a:ext cx="3170963" cy="415174"/>
              </a:xfrm>
              <a:custGeom>
                <a:avLst/>
                <a:gdLst/>
                <a:ahLst/>
                <a:cxnLst/>
                <a:rect l="l" t="t" r="r" b="b"/>
                <a:pathLst>
                  <a:path w="23440" h="3069" extrusionOk="0">
                    <a:moveTo>
                      <a:pt x="1664" y="1775"/>
                    </a:moveTo>
                    <a:lnTo>
                      <a:pt x="23329" y="0"/>
                    </a:lnTo>
                    <a:lnTo>
                      <a:pt x="23403" y="111"/>
                    </a:lnTo>
                    <a:lnTo>
                      <a:pt x="23440" y="814"/>
                    </a:lnTo>
                    <a:lnTo>
                      <a:pt x="23403" y="961"/>
                    </a:lnTo>
                    <a:lnTo>
                      <a:pt x="0" y="30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9" name="Google Shape;4309;p28"/>
              <p:cNvSpPr/>
              <p:nvPr/>
            </p:nvSpPr>
            <p:spPr>
              <a:xfrm>
                <a:off x="4856984" y="2001541"/>
                <a:ext cx="3070991" cy="345235"/>
              </a:xfrm>
              <a:custGeom>
                <a:avLst/>
                <a:gdLst/>
                <a:ahLst/>
                <a:cxnLst/>
                <a:rect l="l" t="t" r="r" b="b"/>
                <a:pathLst>
                  <a:path w="22701" h="2552" extrusionOk="0">
                    <a:moveTo>
                      <a:pt x="999" y="1775"/>
                    </a:moveTo>
                    <a:lnTo>
                      <a:pt x="22664" y="0"/>
                    </a:lnTo>
                    <a:lnTo>
                      <a:pt x="22701" y="629"/>
                    </a:lnTo>
                    <a:lnTo>
                      <a:pt x="1" y="255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0" name="Google Shape;4310;p28"/>
              <p:cNvSpPr/>
              <p:nvPr/>
            </p:nvSpPr>
            <p:spPr>
              <a:xfrm>
                <a:off x="4917049" y="2036443"/>
                <a:ext cx="3010927" cy="305327"/>
              </a:xfrm>
              <a:custGeom>
                <a:avLst/>
                <a:gdLst/>
                <a:ahLst/>
                <a:cxnLst/>
                <a:rect l="l" t="t" r="r" b="b"/>
                <a:pathLst>
                  <a:path w="22257" h="2257" extrusionOk="0">
                    <a:moveTo>
                      <a:pt x="22220" y="1"/>
                    </a:moveTo>
                    <a:lnTo>
                      <a:pt x="22257" y="371"/>
                    </a:lnTo>
                    <a:lnTo>
                      <a:pt x="0" y="2256"/>
                    </a:lnTo>
                    <a:lnTo>
                      <a:pt x="481" y="17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1" name="Google Shape;4311;p28"/>
              <p:cNvSpPr/>
              <p:nvPr/>
            </p:nvSpPr>
            <p:spPr>
              <a:xfrm>
                <a:off x="4176787" y="2166584"/>
                <a:ext cx="1280560" cy="300186"/>
              </a:xfrm>
              <a:custGeom>
                <a:avLst/>
                <a:gdLst/>
                <a:ahLst/>
                <a:cxnLst/>
                <a:rect l="l" t="t" r="r" b="b"/>
                <a:pathLst>
                  <a:path w="9466" h="2219" extrusionOk="0">
                    <a:moveTo>
                      <a:pt x="112" y="740"/>
                    </a:moveTo>
                    <a:lnTo>
                      <a:pt x="9022" y="0"/>
                    </a:lnTo>
                    <a:cubicBezTo>
                      <a:pt x="9169" y="74"/>
                      <a:pt x="9317" y="148"/>
                      <a:pt x="9391" y="259"/>
                    </a:cubicBezTo>
                    <a:lnTo>
                      <a:pt x="9465" y="924"/>
                    </a:lnTo>
                    <a:lnTo>
                      <a:pt x="9059" y="1368"/>
                    </a:lnTo>
                    <a:lnTo>
                      <a:pt x="112" y="2218"/>
                    </a:lnTo>
                    <a:lnTo>
                      <a:pt x="1" y="887"/>
                    </a:lnTo>
                    <a:cubicBezTo>
                      <a:pt x="1" y="851"/>
                      <a:pt x="1" y="814"/>
                      <a:pt x="1" y="777"/>
                    </a:cubicBezTo>
                    <a:cubicBezTo>
                      <a:pt x="38" y="740"/>
                      <a:pt x="75" y="740"/>
                      <a:pt x="112" y="7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2" name="Google Shape;4312;p28"/>
              <p:cNvSpPr/>
              <p:nvPr/>
            </p:nvSpPr>
            <p:spPr>
              <a:xfrm>
                <a:off x="5382148" y="2166584"/>
                <a:ext cx="35173" cy="25013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1849" extrusionOk="0">
                    <a:moveTo>
                      <a:pt x="75" y="0"/>
                    </a:moveTo>
                    <a:lnTo>
                      <a:pt x="1" y="37"/>
                    </a:lnTo>
                    <a:lnTo>
                      <a:pt x="149" y="1849"/>
                    </a:lnTo>
                    <a:lnTo>
                      <a:pt x="259" y="1849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3" name="Google Shape;4313;p28"/>
              <p:cNvSpPr/>
              <p:nvPr/>
            </p:nvSpPr>
            <p:spPr>
              <a:xfrm>
                <a:off x="4831957" y="2061470"/>
                <a:ext cx="285306" cy="115259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852" extrusionOk="0">
                    <a:moveTo>
                      <a:pt x="555" y="1"/>
                    </a:moveTo>
                    <a:lnTo>
                      <a:pt x="2034" y="1"/>
                    </a:lnTo>
                    <a:cubicBezTo>
                      <a:pt x="2071" y="1"/>
                      <a:pt x="2108" y="38"/>
                      <a:pt x="2108" y="75"/>
                    </a:cubicBezTo>
                    <a:lnTo>
                      <a:pt x="2108" y="851"/>
                    </a:lnTo>
                    <a:lnTo>
                      <a:pt x="1" y="851"/>
                    </a:lnTo>
                    <a:lnTo>
                      <a:pt x="482" y="38"/>
                    </a:lnTo>
                    <a:cubicBezTo>
                      <a:pt x="518" y="1"/>
                      <a:pt x="518" y="1"/>
                      <a:pt x="5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4" name="Google Shape;4314;p28"/>
              <p:cNvSpPr/>
              <p:nvPr/>
            </p:nvSpPr>
            <p:spPr>
              <a:xfrm>
                <a:off x="4841968" y="2071481"/>
                <a:ext cx="275295" cy="105248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778" extrusionOk="0">
                    <a:moveTo>
                      <a:pt x="2034" y="38"/>
                    </a:moveTo>
                    <a:lnTo>
                      <a:pt x="2034" y="777"/>
                    </a:lnTo>
                    <a:lnTo>
                      <a:pt x="1" y="777"/>
                    </a:lnTo>
                    <a:lnTo>
                      <a:pt x="444" y="38"/>
                    </a:lnTo>
                    <a:cubicBezTo>
                      <a:pt x="481" y="38"/>
                      <a:pt x="481" y="1"/>
                      <a:pt x="518" y="1"/>
                    </a:cubicBezTo>
                    <a:lnTo>
                      <a:pt x="1997" y="1"/>
                    </a:lnTo>
                    <a:cubicBezTo>
                      <a:pt x="1997" y="1"/>
                      <a:pt x="1997" y="38"/>
                      <a:pt x="2034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5" name="Google Shape;4315;p28"/>
              <p:cNvSpPr/>
              <p:nvPr/>
            </p:nvSpPr>
            <p:spPr>
              <a:xfrm>
                <a:off x="4736989" y="2016557"/>
                <a:ext cx="285170" cy="115123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851" extrusionOk="0">
                    <a:moveTo>
                      <a:pt x="592" y="0"/>
                    </a:moveTo>
                    <a:lnTo>
                      <a:pt x="2071" y="0"/>
                    </a:lnTo>
                    <a:cubicBezTo>
                      <a:pt x="2108" y="0"/>
                      <a:pt x="2108" y="37"/>
                      <a:pt x="2108" y="74"/>
                    </a:cubicBezTo>
                    <a:lnTo>
                      <a:pt x="2108" y="850"/>
                    </a:lnTo>
                    <a:lnTo>
                      <a:pt x="0" y="850"/>
                    </a:lnTo>
                    <a:lnTo>
                      <a:pt x="518" y="37"/>
                    </a:lnTo>
                    <a:cubicBezTo>
                      <a:pt x="518" y="37"/>
                      <a:pt x="555" y="0"/>
                      <a:pt x="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6" name="Google Shape;4316;p28"/>
              <p:cNvSpPr/>
              <p:nvPr/>
            </p:nvSpPr>
            <p:spPr>
              <a:xfrm>
                <a:off x="4747000" y="2031438"/>
                <a:ext cx="260143" cy="100242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741" extrusionOk="0">
                    <a:moveTo>
                      <a:pt x="1923" y="1"/>
                    </a:moveTo>
                    <a:lnTo>
                      <a:pt x="1923" y="740"/>
                    </a:lnTo>
                    <a:lnTo>
                      <a:pt x="0" y="740"/>
                    </a:lnTo>
                    <a:lnTo>
                      <a:pt x="444" y="38"/>
                    </a:lnTo>
                    <a:cubicBezTo>
                      <a:pt x="444" y="1"/>
                      <a:pt x="481" y="1"/>
                      <a:pt x="518" y="1"/>
                    </a:cubicBezTo>
                    <a:lnTo>
                      <a:pt x="1886" y="1"/>
                    </a:lnTo>
                    <a:cubicBezTo>
                      <a:pt x="1923" y="1"/>
                      <a:pt x="1923" y="1"/>
                      <a:pt x="19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7" name="Google Shape;4317;p28"/>
              <p:cNvSpPr/>
              <p:nvPr/>
            </p:nvSpPr>
            <p:spPr>
              <a:xfrm>
                <a:off x="2726431" y="2046454"/>
                <a:ext cx="110118" cy="435331"/>
              </a:xfrm>
              <a:custGeom>
                <a:avLst/>
                <a:gdLst/>
                <a:ahLst/>
                <a:cxnLst/>
                <a:rect l="l" t="t" r="r" b="b"/>
                <a:pathLst>
                  <a:path w="814" h="3218" extrusionOk="0">
                    <a:moveTo>
                      <a:pt x="0" y="1"/>
                    </a:moveTo>
                    <a:lnTo>
                      <a:pt x="0" y="3217"/>
                    </a:lnTo>
                    <a:lnTo>
                      <a:pt x="814" y="3217"/>
                    </a:lnTo>
                    <a:lnTo>
                      <a:pt x="81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8" name="Google Shape;4318;p28"/>
              <p:cNvSpPr/>
              <p:nvPr/>
            </p:nvSpPr>
            <p:spPr>
              <a:xfrm>
                <a:off x="5847247" y="2096508"/>
                <a:ext cx="750398" cy="235252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1739" extrusionOk="0">
                    <a:moveTo>
                      <a:pt x="75" y="407"/>
                    </a:moveTo>
                    <a:lnTo>
                      <a:pt x="5362" y="1"/>
                    </a:lnTo>
                    <a:cubicBezTo>
                      <a:pt x="5399" y="1"/>
                      <a:pt x="5436" y="38"/>
                      <a:pt x="5436" y="75"/>
                    </a:cubicBezTo>
                    <a:lnTo>
                      <a:pt x="5547" y="1184"/>
                    </a:lnTo>
                    <a:cubicBezTo>
                      <a:pt x="5547" y="1221"/>
                      <a:pt x="5547" y="1221"/>
                      <a:pt x="5547" y="1258"/>
                    </a:cubicBezTo>
                    <a:cubicBezTo>
                      <a:pt x="5547" y="1258"/>
                      <a:pt x="5510" y="1295"/>
                      <a:pt x="5510" y="1295"/>
                    </a:cubicBezTo>
                    <a:lnTo>
                      <a:pt x="223" y="1738"/>
                    </a:lnTo>
                    <a:cubicBezTo>
                      <a:pt x="149" y="1738"/>
                      <a:pt x="112" y="1701"/>
                      <a:pt x="112" y="1664"/>
                    </a:cubicBezTo>
                    <a:lnTo>
                      <a:pt x="1" y="481"/>
                    </a:lnTo>
                    <a:cubicBezTo>
                      <a:pt x="1" y="481"/>
                      <a:pt x="1" y="444"/>
                      <a:pt x="1" y="444"/>
                    </a:cubicBezTo>
                    <a:cubicBezTo>
                      <a:pt x="38" y="407"/>
                      <a:pt x="38" y="407"/>
                      <a:pt x="75" y="4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9" name="Google Shape;4319;p28"/>
              <p:cNvSpPr/>
              <p:nvPr/>
            </p:nvSpPr>
            <p:spPr>
              <a:xfrm>
                <a:off x="5857258" y="2096508"/>
                <a:ext cx="725371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5362" h="1406" extrusionOk="0">
                    <a:moveTo>
                      <a:pt x="75" y="407"/>
                    </a:moveTo>
                    <a:lnTo>
                      <a:pt x="5177" y="1"/>
                    </a:lnTo>
                    <a:cubicBezTo>
                      <a:pt x="5251" y="1"/>
                      <a:pt x="5251" y="38"/>
                      <a:pt x="5288" y="75"/>
                    </a:cubicBezTo>
                    <a:lnTo>
                      <a:pt x="5362" y="962"/>
                    </a:lnTo>
                    <a:lnTo>
                      <a:pt x="75" y="1405"/>
                    </a:lnTo>
                    <a:lnTo>
                      <a:pt x="1" y="481"/>
                    </a:lnTo>
                    <a:cubicBezTo>
                      <a:pt x="1" y="481"/>
                      <a:pt x="1" y="444"/>
                      <a:pt x="1" y="444"/>
                    </a:cubicBezTo>
                    <a:cubicBezTo>
                      <a:pt x="1" y="407"/>
                      <a:pt x="38" y="407"/>
                      <a:pt x="75" y="4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0" name="Google Shape;4320;p28"/>
              <p:cNvSpPr/>
              <p:nvPr/>
            </p:nvSpPr>
            <p:spPr>
              <a:xfrm>
                <a:off x="5857258" y="2136552"/>
                <a:ext cx="725371" cy="150161"/>
              </a:xfrm>
              <a:custGeom>
                <a:avLst/>
                <a:gdLst/>
                <a:ahLst/>
                <a:cxnLst/>
                <a:rect l="l" t="t" r="r" b="b"/>
                <a:pathLst>
                  <a:path w="5362" h="1110" extrusionOk="0">
                    <a:moveTo>
                      <a:pt x="5288" y="0"/>
                    </a:moveTo>
                    <a:lnTo>
                      <a:pt x="5362" y="666"/>
                    </a:lnTo>
                    <a:lnTo>
                      <a:pt x="75" y="1109"/>
                    </a:lnTo>
                    <a:lnTo>
                      <a:pt x="1" y="444"/>
                    </a:lnTo>
                    <a:lnTo>
                      <a:pt x="1" y="4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1" name="Google Shape;4321;p28"/>
              <p:cNvSpPr/>
              <p:nvPr/>
            </p:nvSpPr>
            <p:spPr>
              <a:xfrm>
                <a:off x="2771345" y="1931464"/>
                <a:ext cx="2525948" cy="555324"/>
              </a:xfrm>
              <a:custGeom>
                <a:avLst/>
                <a:gdLst/>
                <a:ahLst/>
                <a:cxnLst/>
                <a:rect l="l" t="t" r="r" b="b"/>
                <a:pathLst>
                  <a:path w="18672" h="4105" extrusionOk="0">
                    <a:moveTo>
                      <a:pt x="1" y="111"/>
                    </a:moveTo>
                    <a:lnTo>
                      <a:pt x="5953" y="111"/>
                    </a:lnTo>
                    <a:lnTo>
                      <a:pt x="6545" y="1"/>
                    </a:lnTo>
                    <a:lnTo>
                      <a:pt x="12201" y="1"/>
                    </a:lnTo>
                    <a:lnTo>
                      <a:pt x="18671" y="2441"/>
                    </a:lnTo>
                    <a:lnTo>
                      <a:pt x="16453" y="4104"/>
                    </a:lnTo>
                    <a:lnTo>
                      <a:pt x="38" y="410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2" name="Google Shape;4322;p28"/>
              <p:cNvSpPr/>
              <p:nvPr/>
            </p:nvSpPr>
            <p:spPr>
              <a:xfrm>
                <a:off x="3921781" y="2326623"/>
                <a:ext cx="1410429" cy="160172"/>
              </a:xfrm>
              <a:custGeom>
                <a:avLst/>
                <a:gdLst/>
                <a:ahLst/>
                <a:cxnLst/>
                <a:rect l="l" t="t" r="r" b="b"/>
                <a:pathLst>
                  <a:path w="10426" h="1184" extrusionOk="0">
                    <a:moveTo>
                      <a:pt x="10426" y="0"/>
                    </a:moveTo>
                    <a:lnTo>
                      <a:pt x="7949" y="1183"/>
                    </a:lnTo>
                    <a:lnTo>
                      <a:pt x="0" y="1183"/>
                    </a:lnTo>
                    <a:lnTo>
                      <a:pt x="2182" y="0"/>
                    </a:ln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3" name="Google Shape;4323;p28"/>
              <p:cNvSpPr/>
              <p:nvPr/>
            </p:nvSpPr>
            <p:spPr>
              <a:xfrm>
                <a:off x="2771345" y="1926459"/>
                <a:ext cx="2560850" cy="400294"/>
              </a:xfrm>
              <a:custGeom>
                <a:avLst/>
                <a:gdLst/>
                <a:ahLst/>
                <a:cxnLst/>
                <a:rect l="l" t="t" r="r" b="b"/>
                <a:pathLst>
                  <a:path w="18930" h="2959" extrusionOk="0">
                    <a:moveTo>
                      <a:pt x="12201" y="1"/>
                    </a:moveTo>
                    <a:lnTo>
                      <a:pt x="18782" y="2219"/>
                    </a:lnTo>
                    <a:cubicBezTo>
                      <a:pt x="18856" y="2256"/>
                      <a:pt x="18930" y="2330"/>
                      <a:pt x="18930" y="2441"/>
                    </a:cubicBezTo>
                    <a:lnTo>
                      <a:pt x="18930" y="2958"/>
                    </a:lnTo>
                    <a:lnTo>
                      <a:pt x="11240" y="2958"/>
                    </a:lnTo>
                    <a:lnTo>
                      <a:pt x="8652" y="703"/>
                    </a:lnTo>
                    <a:lnTo>
                      <a:pt x="5584" y="703"/>
                    </a:lnTo>
                    <a:lnTo>
                      <a:pt x="3476" y="148"/>
                    </a:lnTo>
                    <a:lnTo>
                      <a:pt x="1" y="148"/>
                    </a:lnTo>
                    <a:lnTo>
                      <a:pt x="62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4" name="Google Shape;4324;p28"/>
              <p:cNvSpPr/>
              <p:nvPr/>
            </p:nvSpPr>
            <p:spPr>
              <a:xfrm>
                <a:off x="5897301" y="2146563"/>
                <a:ext cx="30167" cy="18519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369" extrusionOk="0">
                    <a:moveTo>
                      <a:pt x="1" y="0"/>
                    </a:moveTo>
                    <a:lnTo>
                      <a:pt x="112" y="1368"/>
                    </a:lnTo>
                    <a:lnTo>
                      <a:pt x="222" y="133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5" name="Google Shape;4325;p28"/>
              <p:cNvSpPr/>
              <p:nvPr/>
            </p:nvSpPr>
            <p:spPr>
              <a:xfrm>
                <a:off x="6542460" y="2096508"/>
                <a:ext cx="30167" cy="17518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295" extrusionOk="0">
                    <a:moveTo>
                      <a:pt x="1" y="1"/>
                    </a:moveTo>
                    <a:lnTo>
                      <a:pt x="149" y="1295"/>
                    </a:lnTo>
                    <a:lnTo>
                      <a:pt x="223" y="1295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6" name="Google Shape;4326;p28"/>
              <p:cNvSpPr/>
              <p:nvPr/>
            </p:nvSpPr>
            <p:spPr>
              <a:xfrm>
                <a:off x="4181793" y="2231520"/>
                <a:ext cx="1140546" cy="95237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704" extrusionOk="0">
                    <a:moveTo>
                      <a:pt x="1" y="1"/>
                    </a:moveTo>
                    <a:lnTo>
                      <a:pt x="8208" y="1"/>
                    </a:lnTo>
                    <a:cubicBezTo>
                      <a:pt x="8319" y="1"/>
                      <a:pt x="8430" y="112"/>
                      <a:pt x="8430" y="260"/>
                    </a:cubicBezTo>
                    <a:lnTo>
                      <a:pt x="8430" y="703"/>
                    </a:lnTo>
                    <a:lnTo>
                      <a:pt x="1" y="70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7" name="Google Shape;4327;p28"/>
              <p:cNvSpPr/>
              <p:nvPr/>
            </p:nvSpPr>
            <p:spPr>
              <a:xfrm>
                <a:off x="5942350" y="2141557"/>
                <a:ext cx="25162" cy="18519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369" extrusionOk="0">
                    <a:moveTo>
                      <a:pt x="0" y="0"/>
                    </a:moveTo>
                    <a:lnTo>
                      <a:pt x="111" y="1368"/>
                    </a:lnTo>
                    <a:lnTo>
                      <a:pt x="185" y="136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328" name="Google Shape;4328;p28"/>
              <p:cNvGrpSpPr/>
              <p:nvPr/>
            </p:nvGrpSpPr>
            <p:grpSpPr>
              <a:xfrm>
                <a:off x="1901212" y="1946481"/>
                <a:ext cx="870257" cy="540314"/>
                <a:chOff x="1901212" y="1946481"/>
                <a:chExt cx="870257" cy="540314"/>
              </a:xfrm>
            </p:grpSpPr>
            <p:sp>
              <p:nvSpPr>
                <p:cNvPr id="4329" name="Google Shape;4329;p28"/>
                <p:cNvSpPr/>
                <p:nvPr/>
              </p:nvSpPr>
              <p:spPr>
                <a:xfrm>
                  <a:off x="1981163" y="2346645"/>
                  <a:ext cx="790306" cy="14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" h="1036" extrusionOk="0">
                      <a:moveTo>
                        <a:pt x="1" y="148"/>
                      </a:moveTo>
                      <a:lnTo>
                        <a:pt x="5842" y="0"/>
                      </a:lnTo>
                      <a:lnTo>
                        <a:pt x="5842" y="1035"/>
                      </a:lnTo>
                      <a:lnTo>
                        <a:pt x="1369" y="6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0" name="Google Shape;4330;p28"/>
                <p:cNvSpPr/>
                <p:nvPr/>
              </p:nvSpPr>
              <p:spPr>
                <a:xfrm>
                  <a:off x="1936115" y="1986524"/>
                  <a:ext cx="815468" cy="380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8" h="2811" extrusionOk="0">
                      <a:moveTo>
                        <a:pt x="1" y="0"/>
                      </a:moveTo>
                      <a:lnTo>
                        <a:pt x="6027" y="0"/>
                      </a:lnTo>
                      <a:lnTo>
                        <a:pt x="6027" y="2810"/>
                      </a:lnTo>
                      <a:lnTo>
                        <a:pt x="334" y="281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1" name="Google Shape;4331;p28"/>
                <p:cNvSpPr/>
                <p:nvPr/>
              </p:nvSpPr>
              <p:spPr>
                <a:xfrm>
                  <a:off x="1941120" y="1966502"/>
                  <a:ext cx="810462" cy="40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1" h="297" extrusionOk="0">
                      <a:moveTo>
                        <a:pt x="1" y="0"/>
                      </a:moveTo>
                      <a:lnTo>
                        <a:pt x="1" y="296"/>
                      </a:lnTo>
                      <a:lnTo>
                        <a:pt x="5990" y="296"/>
                      </a:lnTo>
                      <a:lnTo>
                        <a:pt x="5990" y="0"/>
                      </a:ln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2" name="Google Shape;4332;p28"/>
                <p:cNvSpPr/>
                <p:nvPr/>
              </p:nvSpPr>
              <p:spPr>
                <a:xfrm>
                  <a:off x="1916093" y="1946481"/>
                  <a:ext cx="845500" cy="40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0" h="297" extrusionOk="0">
                      <a:moveTo>
                        <a:pt x="112" y="0"/>
                      </a:moveTo>
                      <a:lnTo>
                        <a:pt x="6249" y="0"/>
                      </a:lnTo>
                      <a:lnTo>
                        <a:pt x="6249" y="296"/>
                      </a:lnTo>
                      <a:lnTo>
                        <a:pt x="1" y="29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3" name="Google Shape;4333;p28"/>
                <p:cNvSpPr/>
                <p:nvPr/>
              </p:nvSpPr>
              <p:spPr>
                <a:xfrm>
                  <a:off x="2021207" y="2201487"/>
                  <a:ext cx="700345" cy="140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7" h="1037" extrusionOk="0">
                      <a:moveTo>
                        <a:pt x="4954" y="75"/>
                      </a:moveTo>
                      <a:cubicBezTo>
                        <a:pt x="5028" y="75"/>
                        <a:pt x="5102" y="149"/>
                        <a:pt x="5102" y="223"/>
                      </a:cubicBezTo>
                      <a:lnTo>
                        <a:pt x="5102" y="851"/>
                      </a:lnTo>
                      <a:cubicBezTo>
                        <a:pt x="5102" y="925"/>
                        <a:pt x="5028" y="962"/>
                        <a:pt x="4954" y="962"/>
                      </a:cubicBezTo>
                      <a:lnTo>
                        <a:pt x="296" y="962"/>
                      </a:lnTo>
                      <a:cubicBezTo>
                        <a:pt x="222" y="962"/>
                        <a:pt x="185" y="925"/>
                        <a:pt x="185" y="851"/>
                      </a:cubicBezTo>
                      <a:lnTo>
                        <a:pt x="111" y="223"/>
                      </a:lnTo>
                      <a:cubicBezTo>
                        <a:pt x="74" y="186"/>
                        <a:pt x="111" y="149"/>
                        <a:pt x="111" y="149"/>
                      </a:cubicBezTo>
                      <a:cubicBezTo>
                        <a:pt x="137" y="123"/>
                        <a:pt x="164" y="97"/>
                        <a:pt x="190" y="97"/>
                      </a:cubicBezTo>
                      <a:cubicBezTo>
                        <a:pt x="201" y="97"/>
                        <a:pt x="211" y="101"/>
                        <a:pt x="222" y="112"/>
                      </a:cubicBezTo>
                      <a:lnTo>
                        <a:pt x="4954" y="75"/>
                      </a:lnTo>
                      <a:close/>
                      <a:moveTo>
                        <a:pt x="222" y="1"/>
                      </a:moveTo>
                      <a:cubicBezTo>
                        <a:pt x="148" y="1"/>
                        <a:pt x="111" y="38"/>
                        <a:pt x="74" y="75"/>
                      </a:cubicBezTo>
                      <a:cubicBezTo>
                        <a:pt x="37" y="112"/>
                        <a:pt x="0" y="186"/>
                        <a:pt x="0" y="223"/>
                      </a:cubicBezTo>
                      <a:lnTo>
                        <a:pt x="74" y="888"/>
                      </a:lnTo>
                      <a:cubicBezTo>
                        <a:pt x="111" y="962"/>
                        <a:pt x="185" y="1036"/>
                        <a:pt x="296" y="1036"/>
                      </a:cubicBezTo>
                      <a:lnTo>
                        <a:pt x="4954" y="1036"/>
                      </a:lnTo>
                      <a:cubicBezTo>
                        <a:pt x="5065" y="1036"/>
                        <a:pt x="5176" y="962"/>
                        <a:pt x="5176" y="851"/>
                      </a:cubicBezTo>
                      <a:lnTo>
                        <a:pt x="5176" y="223"/>
                      </a:lnTo>
                      <a:cubicBezTo>
                        <a:pt x="5176" y="112"/>
                        <a:pt x="5065" y="1"/>
                        <a:pt x="495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4" name="Google Shape;4334;p28"/>
                <p:cNvSpPr/>
                <p:nvPr/>
              </p:nvSpPr>
              <p:spPr>
                <a:xfrm>
                  <a:off x="2016201" y="2196617"/>
                  <a:ext cx="700345" cy="145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7" h="1073" extrusionOk="0">
                      <a:moveTo>
                        <a:pt x="4954" y="111"/>
                      </a:moveTo>
                      <a:cubicBezTo>
                        <a:pt x="5028" y="111"/>
                        <a:pt x="5065" y="148"/>
                        <a:pt x="5102" y="222"/>
                      </a:cubicBezTo>
                      <a:lnTo>
                        <a:pt x="5102" y="850"/>
                      </a:lnTo>
                      <a:cubicBezTo>
                        <a:pt x="5065" y="924"/>
                        <a:pt x="5028" y="961"/>
                        <a:pt x="4954" y="961"/>
                      </a:cubicBezTo>
                      <a:lnTo>
                        <a:pt x="296" y="961"/>
                      </a:lnTo>
                      <a:cubicBezTo>
                        <a:pt x="222" y="961"/>
                        <a:pt x="185" y="924"/>
                        <a:pt x="148" y="887"/>
                      </a:cubicBezTo>
                      <a:lnTo>
                        <a:pt x="111" y="222"/>
                      </a:lnTo>
                      <a:cubicBezTo>
                        <a:pt x="74" y="185"/>
                        <a:pt x="111" y="148"/>
                        <a:pt x="111" y="148"/>
                      </a:cubicBezTo>
                      <a:cubicBezTo>
                        <a:pt x="148" y="111"/>
                        <a:pt x="185" y="111"/>
                        <a:pt x="222" y="111"/>
                      </a:cubicBezTo>
                      <a:close/>
                      <a:moveTo>
                        <a:pt x="222" y="0"/>
                      </a:moveTo>
                      <a:cubicBezTo>
                        <a:pt x="148" y="0"/>
                        <a:pt x="111" y="37"/>
                        <a:pt x="74" y="74"/>
                      </a:cubicBezTo>
                      <a:cubicBezTo>
                        <a:pt x="0" y="111"/>
                        <a:pt x="0" y="185"/>
                        <a:pt x="0" y="259"/>
                      </a:cubicBezTo>
                      <a:lnTo>
                        <a:pt x="74" y="887"/>
                      </a:lnTo>
                      <a:cubicBezTo>
                        <a:pt x="74" y="998"/>
                        <a:pt x="185" y="1072"/>
                        <a:pt x="296" y="1072"/>
                      </a:cubicBezTo>
                      <a:lnTo>
                        <a:pt x="4954" y="1035"/>
                      </a:lnTo>
                      <a:cubicBezTo>
                        <a:pt x="5065" y="1035"/>
                        <a:pt x="5176" y="961"/>
                        <a:pt x="5176" y="850"/>
                      </a:cubicBezTo>
                      <a:lnTo>
                        <a:pt x="5176" y="222"/>
                      </a:lnTo>
                      <a:cubicBezTo>
                        <a:pt x="5176" y="111"/>
                        <a:pt x="5065" y="0"/>
                        <a:pt x="49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5" name="Google Shape;4335;p28"/>
                <p:cNvSpPr/>
                <p:nvPr/>
              </p:nvSpPr>
              <p:spPr>
                <a:xfrm>
                  <a:off x="1991174" y="2021562"/>
                  <a:ext cx="730377" cy="10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9" h="777" extrusionOk="0">
                      <a:moveTo>
                        <a:pt x="5176" y="111"/>
                      </a:moveTo>
                      <a:cubicBezTo>
                        <a:pt x="5250" y="111"/>
                        <a:pt x="5324" y="148"/>
                        <a:pt x="5324" y="185"/>
                      </a:cubicBezTo>
                      <a:lnTo>
                        <a:pt x="5324" y="629"/>
                      </a:lnTo>
                      <a:cubicBezTo>
                        <a:pt x="5324" y="666"/>
                        <a:pt x="5250" y="702"/>
                        <a:pt x="5176" y="702"/>
                      </a:cubicBezTo>
                      <a:lnTo>
                        <a:pt x="296" y="702"/>
                      </a:lnTo>
                      <a:cubicBezTo>
                        <a:pt x="222" y="702"/>
                        <a:pt x="148" y="666"/>
                        <a:pt x="148" y="666"/>
                      </a:cubicBezTo>
                      <a:lnTo>
                        <a:pt x="74" y="185"/>
                      </a:lnTo>
                      <a:cubicBezTo>
                        <a:pt x="74" y="185"/>
                        <a:pt x="74" y="148"/>
                        <a:pt x="111" y="148"/>
                      </a:cubicBezTo>
                      <a:cubicBezTo>
                        <a:pt x="111" y="111"/>
                        <a:pt x="148" y="111"/>
                        <a:pt x="222" y="111"/>
                      </a:cubicBezTo>
                      <a:close/>
                      <a:moveTo>
                        <a:pt x="222" y="0"/>
                      </a:moveTo>
                      <a:cubicBezTo>
                        <a:pt x="148" y="0"/>
                        <a:pt x="74" y="37"/>
                        <a:pt x="38" y="74"/>
                      </a:cubicBezTo>
                      <a:cubicBezTo>
                        <a:pt x="1" y="74"/>
                        <a:pt x="1" y="148"/>
                        <a:pt x="1" y="185"/>
                      </a:cubicBezTo>
                      <a:lnTo>
                        <a:pt x="74" y="666"/>
                      </a:lnTo>
                      <a:cubicBezTo>
                        <a:pt x="111" y="739"/>
                        <a:pt x="185" y="776"/>
                        <a:pt x="296" y="776"/>
                      </a:cubicBezTo>
                      <a:lnTo>
                        <a:pt x="5176" y="776"/>
                      </a:lnTo>
                      <a:cubicBezTo>
                        <a:pt x="5287" y="776"/>
                        <a:pt x="5398" y="702"/>
                        <a:pt x="5398" y="629"/>
                      </a:cubicBezTo>
                      <a:lnTo>
                        <a:pt x="5398" y="185"/>
                      </a:lnTo>
                      <a:cubicBezTo>
                        <a:pt x="5398" y="74"/>
                        <a:pt x="5287" y="0"/>
                        <a:pt x="517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6" name="Google Shape;4336;p28"/>
                <p:cNvSpPr/>
                <p:nvPr/>
              </p:nvSpPr>
              <p:spPr>
                <a:xfrm>
                  <a:off x="1981163" y="2021562"/>
                  <a:ext cx="735382" cy="101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6" h="750" extrusionOk="0">
                      <a:moveTo>
                        <a:pt x="5213" y="74"/>
                      </a:moveTo>
                      <a:cubicBezTo>
                        <a:pt x="5287" y="74"/>
                        <a:pt x="5361" y="111"/>
                        <a:pt x="5361" y="148"/>
                      </a:cubicBezTo>
                      <a:lnTo>
                        <a:pt x="5361" y="592"/>
                      </a:lnTo>
                      <a:cubicBezTo>
                        <a:pt x="5361" y="629"/>
                        <a:pt x="5287" y="666"/>
                        <a:pt x="5213" y="666"/>
                      </a:cubicBezTo>
                      <a:lnTo>
                        <a:pt x="296" y="666"/>
                      </a:lnTo>
                      <a:cubicBezTo>
                        <a:pt x="222" y="666"/>
                        <a:pt x="185" y="629"/>
                        <a:pt x="185" y="629"/>
                      </a:cubicBezTo>
                      <a:lnTo>
                        <a:pt x="112" y="148"/>
                      </a:lnTo>
                      <a:cubicBezTo>
                        <a:pt x="112" y="148"/>
                        <a:pt x="112" y="111"/>
                        <a:pt x="112" y="111"/>
                      </a:cubicBezTo>
                      <a:cubicBezTo>
                        <a:pt x="148" y="74"/>
                        <a:pt x="185" y="74"/>
                        <a:pt x="222" y="74"/>
                      </a:cubicBezTo>
                      <a:close/>
                      <a:moveTo>
                        <a:pt x="222" y="0"/>
                      </a:moveTo>
                      <a:cubicBezTo>
                        <a:pt x="185" y="0"/>
                        <a:pt x="112" y="0"/>
                        <a:pt x="75" y="37"/>
                      </a:cubicBezTo>
                      <a:cubicBezTo>
                        <a:pt x="38" y="74"/>
                        <a:pt x="1" y="111"/>
                        <a:pt x="38" y="148"/>
                      </a:cubicBezTo>
                      <a:lnTo>
                        <a:pt x="112" y="629"/>
                      </a:lnTo>
                      <a:cubicBezTo>
                        <a:pt x="112" y="689"/>
                        <a:pt x="185" y="749"/>
                        <a:pt x="253" y="749"/>
                      </a:cubicBezTo>
                      <a:cubicBezTo>
                        <a:pt x="268" y="749"/>
                        <a:pt x="283" y="746"/>
                        <a:pt x="296" y="739"/>
                      </a:cubicBezTo>
                      <a:lnTo>
                        <a:pt x="5213" y="739"/>
                      </a:lnTo>
                      <a:cubicBezTo>
                        <a:pt x="5324" y="739"/>
                        <a:pt x="5435" y="702"/>
                        <a:pt x="5435" y="592"/>
                      </a:cubicBezTo>
                      <a:lnTo>
                        <a:pt x="5435" y="148"/>
                      </a:lnTo>
                      <a:cubicBezTo>
                        <a:pt x="5435" y="74"/>
                        <a:pt x="5324" y="0"/>
                        <a:pt x="52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7" name="Google Shape;4337;p28"/>
                <p:cNvSpPr/>
                <p:nvPr/>
              </p:nvSpPr>
              <p:spPr>
                <a:xfrm>
                  <a:off x="1901212" y="2146563"/>
                  <a:ext cx="815333" cy="20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" h="149" extrusionOk="0">
                      <a:moveTo>
                        <a:pt x="74" y="0"/>
                      </a:moveTo>
                      <a:lnTo>
                        <a:pt x="5952" y="0"/>
                      </a:lnTo>
                      <a:cubicBezTo>
                        <a:pt x="5989" y="0"/>
                        <a:pt x="6026" y="37"/>
                        <a:pt x="6026" y="74"/>
                      </a:cubicBezTo>
                      <a:lnTo>
                        <a:pt x="6026" y="74"/>
                      </a:lnTo>
                      <a:cubicBezTo>
                        <a:pt x="6026" y="111"/>
                        <a:pt x="5989" y="148"/>
                        <a:pt x="5952" y="148"/>
                      </a:cubicBezTo>
                      <a:lnTo>
                        <a:pt x="74" y="148"/>
                      </a:lnTo>
                      <a:cubicBezTo>
                        <a:pt x="37" y="148"/>
                        <a:pt x="0" y="111"/>
                        <a:pt x="0" y="74"/>
                      </a:cubicBezTo>
                      <a:lnTo>
                        <a:pt x="0" y="74"/>
                      </a:lnTo>
                      <a:cubicBezTo>
                        <a:pt x="0" y="37"/>
                        <a:pt x="37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338" name="Google Shape;4338;p28"/>
            <p:cNvGrpSpPr/>
            <p:nvPr/>
          </p:nvGrpSpPr>
          <p:grpSpPr>
            <a:xfrm>
              <a:off x="2492094" y="763644"/>
              <a:ext cx="1709949" cy="267953"/>
              <a:chOff x="955863" y="2486661"/>
              <a:chExt cx="5426686" cy="850374"/>
            </a:xfrm>
          </p:grpSpPr>
          <p:sp>
            <p:nvSpPr>
              <p:cNvPr id="4339" name="Google Shape;4339;p28"/>
              <p:cNvSpPr/>
              <p:nvPr/>
            </p:nvSpPr>
            <p:spPr>
              <a:xfrm>
                <a:off x="1120906" y="2486661"/>
                <a:ext cx="4606419" cy="825343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6101" extrusionOk="0">
                    <a:moveTo>
                      <a:pt x="999" y="0"/>
                    </a:moveTo>
                    <a:lnTo>
                      <a:pt x="7432" y="0"/>
                    </a:lnTo>
                    <a:lnTo>
                      <a:pt x="11351" y="370"/>
                    </a:lnTo>
                    <a:lnTo>
                      <a:pt x="28653" y="370"/>
                    </a:lnTo>
                    <a:lnTo>
                      <a:pt x="34051" y="851"/>
                    </a:lnTo>
                    <a:lnTo>
                      <a:pt x="34051" y="4326"/>
                    </a:lnTo>
                    <a:lnTo>
                      <a:pt x="28209" y="5879"/>
                    </a:lnTo>
                    <a:lnTo>
                      <a:pt x="26213" y="5435"/>
                    </a:lnTo>
                    <a:lnTo>
                      <a:pt x="24179" y="5990"/>
                    </a:lnTo>
                    <a:lnTo>
                      <a:pt x="22405" y="5509"/>
                    </a:lnTo>
                    <a:lnTo>
                      <a:pt x="20445" y="6064"/>
                    </a:lnTo>
                    <a:lnTo>
                      <a:pt x="18486" y="5546"/>
                    </a:lnTo>
                    <a:lnTo>
                      <a:pt x="16637" y="6064"/>
                    </a:lnTo>
                    <a:lnTo>
                      <a:pt x="14789" y="5620"/>
                    </a:lnTo>
                    <a:lnTo>
                      <a:pt x="13051" y="6100"/>
                    </a:lnTo>
                    <a:lnTo>
                      <a:pt x="1" y="2958"/>
                    </a:lnTo>
                    <a:lnTo>
                      <a:pt x="259" y="22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0" name="Google Shape;4340;p28"/>
              <p:cNvSpPr/>
              <p:nvPr/>
            </p:nvSpPr>
            <p:spPr>
              <a:xfrm>
                <a:off x="1120906" y="2516694"/>
                <a:ext cx="4606419" cy="795311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5879" extrusionOk="0">
                    <a:moveTo>
                      <a:pt x="34051" y="887"/>
                    </a:moveTo>
                    <a:lnTo>
                      <a:pt x="34051" y="4104"/>
                    </a:lnTo>
                    <a:lnTo>
                      <a:pt x="28209" y="5657"/>
                    </a:lnTo>
                    <a:lnTo>
                      <a:pt x="26213" y="5213"/>
                    </a:lnTo>
                    <a:lnTo>
                      <a:pt x="24179" y="5768"/>
                    </a:lnTo>
                    <a:lnTo>
                      <a:pt x="22405" y="5287"/>
                    </a:lnTo>
                    <a:lnTo>
                      <a:pt x="20445" y="5842"/>
                    </a:lnTo>
                    <a:lnTo>
                      <a:pt x="18486" y="5324"/>
                    </a:lnTo>
                    <a:lnTo>
                      <a:pt x="16637" y="5842"/>
                    </a:lnTo>
                    <a:lnTo>
                      <a:pt x="14789" y="5398"/>
                    </a:lnTo>
                    <a:lnTo>
                      <a:pt x="13051" y="5878"/>
                    </a:lnTo>
                    <a:lnTo>
                      <a:pt x="1" y="2736"/>
                    </a:lnTo>
                    <a:lnTo>
                      <a:pt x="259" y="0"/>
                    </a:lnTo>
                    <a:lnTo>
                      <a:pt x="7654" y="0"/>
                    </a:lnTo>
                    <a:lnTo>
                      <a:pt x="11314" y="407"/>
                    </a:lnTo>
                    <a:lnTo>
                      <a:pt x="28616" y="4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1" name="Google Shape;4341;p28"/>
              <p:cNvSpPr/>
              <p:nvPr/>
            </p:nvSpPr>
            <p:spPr>
              <a:xfrm>
                <a:off x="1125912" y="2766695"/>
                <a:ext cx="4606419" cy="570340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4216" extrusionOk="0">
                    <a:moveTo>
                      <a:pt x="34051" y="1"/>
                    </a:moveTo>
                    <a:lnTo>
                      <a:pt x="34051" y="2404"/>
                    </a:lnTo>
                    <a:lnTo>
                      <a:pt x="28209" y="3994"/>
                    </a:lnTo>
                    <a:lnTo>
                      <a:pt x="26213" y="3550"/>
                    </a:lnTo>
                    <a:lnTo>
                      <a:pt x="24179" y="4104"/>
                    </a:lnTo>
                    <a:lnTo>
                      <a:pt x="22405" y="3624"/>
                    </a:lnTo>
                    <a:lnTo>
                      <a:pt x="20408" y="4178"/>
                    </a:lnTo>
                    <a:lnTo>
                      <a:pt x="18486" y="3661"/>
                    </a:lnTo>
                    <a:lnTo>
                      <a:pt x="16637" y="4178"/>
                    </a:lnTo>
                    <a:lnTo>
                      <a:pt x="14789" y="3735"/>
                    </a:lnTo>
                    <a:lnTo>
                      <a:pt x="13051" y="4215"/>
                    </a:lnTo>
                    <a:lnTo>
                      <a:pt x="1" y="1073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2" name="Google Shape;4342;p28"/>
              <p:cNvSpPr/>
              <p:nvPr/>
            </p:nvSpPr>
            <p:spPr>
              <a:xfrm>
                <a:off x="5727252" y="2601651"/>
                <a:ext cx="655296" cy="470233"/>
              </a:xfrm>
              <a:custGeom>
                <a:avLst/>
                <a:gdLst/>
                <a:ahLst/>
                <a:cxnLst/>
                <a:rect l="l" t="t" r="r" b="b"/>
                <a:pathLst>
                  <a:path w="4844" h="3476" extrusionOk="0">
                    <a:moveTo>
                      <a:pt x="4844" y="1332"/>
                    </a:moveTo>
                    <a:lnTo>
                      <a:pt x="1" y="3476"/>
                    </a:lnTo>
                    <a:lnTo>
                      <a:pt x="1" y="1"/>
                    </a:lnTo>
                    <a:lnTo>
                      <a:pt x="3846" y="33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3" name="Google Shape;4343;p28"/>
              <p:cNvSpPr/>
              <p:nvPr/>
            </p:nvSpPr>
            <p:spPr>
              <a:xfrm>
                <a:off x="955863" y="2766695"/>
                <a:ext cx="185198" cy="14515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73" extrusionOk="0">
                    <a:moveTo>
                      <a:pt x="1258" y="1073"/>
                    </a:moveTo>
                    <a:lnTo>
                      <a:pt x="1" y="814"/>
                    </a:lnTo>
                    <a:cubicBezTo>
                      <a:pt x="75" y="333"/>
                      <a:pt x="481" y="38"/>
                      <a:pt x="1369" y="1"/>
                    </a:cubicBezTo>
                    <a:cubicBezTo>
                      <a:pt x="1332" y="333"/>
                      <a:pt x="1295" y="703"/>
                      <a:pt x="1258" y="10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4" name="Google Shape;4344;p28"/>
              <p:cNvSpPr/>
              <p:nvPr/>
            </p:nvSpPr>
            <p:spPr>
              <a:xfrm>
                <a:off x="955863" y="2791722"/>
                <a:ext cx="185198" cy="120129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888" extrusionOk="0">
                    <a:moveTo>
                      <a:pt x="1258" y="888"/>
                    </a:moveTo>
                    <a:lnTo>
                      <a:pt x="1" y="629"/>
                    </a:lnTo>
                    <a:cubicBezTo>
                      <a:pt x="1" y="555"/>
                      <a:pt x="1" y="481"/>
                      <a:pt x="38" y="444"/>
                    </a:cubicBezTo>
                    <a:cubicBezTo>
                      <a:pt x="407" y="148"/>
                      <a:pt x="888" y="1"/>
                      <a:pt x="1369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345" name="Google Shape;4345;p28"/>
              <p:cNvGrpSpPr/>
              <p:nvPr/>
            </p:nvGrpSpPr>
            <p:grpSpPr>
              <a:xfrm>
                <a:off x="1330999" y="2545530"/>
                <a:ext cx="650291" cy="205222"/>
                <a:chOff x="1330999" y="2551597"/>
                <a:chExt cx="650291" cy="205222"/>
              </a:xfrm>
            </p:grpSpPr>
            <p:sp>
              <p:nvSpPr>
                <p:cNvPr id="4346" name="Google Shape;4346;p28"/>
                <p:cNvSpPr/>
                <p:nvPr/>
              </p:nvSpPr>
              <p:spPr>
                <a:xfrm>
                  <a:off x="1341010" y="2561608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3"/>
                      </a:moveTo>
                      <a:lnTo>
                        <a:pt x="4474" y="223"/>
                      </a:lnTo>
                      <a:cubicBezTo>
                        <a:pt x="4585" y="223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3"/>
                        <a:pt x="185" y="223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7" name="Google Shape;4347;p28"/>
                <p:cNvSpPr/>
                <p:nvPr/>
              </p:nvSpPr>
              <p:spPr>
                <a:xfrm>
                  <a:off x="1330999" y="2551597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1"/>
                      </a:moveTo>
                      <a:lnTo>
                        <a:pt x="4622" y="1"/>
                      </a:lnTo>
                      <a:cubicBezTo>
                        <a:pt x="4733" y="1"/>
                        <a:pt x="4807" y="75"/>
                        <a:pt x="4807" y="186"/>
                      </a:cubicBezTo>
                      <a:lnTo>
                        <a:pt x="4807" y="223"/>
                      </a:lnTo>
                      <a:lnTo>
                        <a:pt x="0" y="223"/>
                      </a:lnTo>
                      <a:lnTo>
                        <a:pt x="0" y="186"/>
                      </a:lnTo>
                      <a:cubicBezTo>
                        <a:pt x="0" y="75"/>
                        <a:pt x="74" y="1"/>
                        <a:pt x="1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8" name="Google Shape;4348;p28"/>
                <p:cNvSpPr/>
                <p:nvPr/>
              </p:nvSpPr>
              <p:spPr>
                <a:xfrm>
                  <a:off x="1341010" y="2601651"/>
                  <a:ext cx="630270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60" extrusionOk="0">
                      <a:moveTo>
                        <a:pt x="185" y="259"/>
                      </a:moveTo>
                      <a:lnTo>
                        <a:pt x="4474" y="259"/>
                      </a:lnTo>
                      <a:cubicBezTo>
                        <a:pt x="4585" y="222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2"/>
                        <a:pt x="185" y="259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9" name="Google Shape;4349;p28"/>
                <p:cNvSpPr/>
                <p:nvPr/>
              </p:nvSpPr>
              <p:spPr>
                <a:xfrm>
                  <a:off x="1341010" y="2646700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2"/>
                      </a:moveTo>
                      <a:lnTo>
                        <a:pt x="4474" y="222"/>
                      </a:lnTo>
                      <a:cubicBezTo>
                        <a:pt x="4585" y="222"/>
                        <a:pt x="4659" y="111"/>
                        <a:pt x="4659" y="0"/>
                      </a:cubicBezTo>
                      <a:lnTo>
                        <a:pt x="4659" y="0"/>
                      </a:lnTo>
                      <a:lnTo>
                        <a:pt x="0" y="0"/>
                      </a:lnTo>
                      <a:lnTo>
                        <a:pt x="0" y="37"/>
                      </a:lnTo>
                      <a:cubicBezTo>
                        <a:pt x="0" y="148"/>
                        <a:pt x="74" y="222"/>
                        <a:pt x="185" y="222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0" name="Google Shape;4350;p28"/>
                <p:cNvSpPr/>
                <p:nvPr/>
              </p:nvSpPr>
              <p:spPr>
                <a:xfrm>
                  <a:off x="1341010" y="2686743"/>
                  <a:ext cx="630270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2" extrusionOk="0">
                      <a:moveTo>
                        <a:pt x="185" y="222"/>
                      </a:moveTo>
                      <a:lnTo>
                        <a:pt x="4474" y="222"/>
                      </a:lnTo>
                      <a:cubicBezTo>
                        <a:pt x="4585" y="222"/>
                        <a:pt x="4659" y="111"/>
                        <a:pt x="4659" y="0"/>
                      </a:cubicBezTo>
                      <a:lnTo>
                        <a:pt x="4659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111"/>
                        <a:pt x="74" y="185"/>
                        <a:pt x="185" y="222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1" name="Google Shape;4351;p28"/>
                <p:cNvSpPr/>
                <p:nvPr/>
              </p:nvSpPr>
              <p:spPr>
                <a:xfrm>
                  <a:off x="1341010" y="2726652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3"/>
                      </a:moveTo>
                      <a:lnTo>
                        <a:pt x="4474" y="223"/>
                      </a:lnTo>
                      <a:cubicBezTo>
                        <a:pt x="4585" y="223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3"/>
                        <a:pt x="185" y="223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2" name="Google Shape;4352;p28"/>
                <p:cNvSpPr/>
                <p:nvPr/>
              </p:nvSpPr>
              <p:spPr>
                <a:xfrm>
                  <a:off x="1330999" y="2586635"/>
                  <a:ext cx="650291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60" extrusionOk="0">
                      <a:moveTo>
                        <a:pt x="185" y="38"/>
                      </a:moveTo>
                      <a:lnTo>
                        <a:pt x="4622" y="38"/>
                      </a:lnTo>
                      <a:cubicBezTo>
                        <a:pt x="4733" y="1"/>
                        <a:pt x="4807" y="112"/>
                        <a:pt x="4807" y="223"/>
                      </a:cubicBezTo>
                      <a:lnTo>
                        <a:pt x="4807" y="260"/>
                      </a:lnTo>
                      <a:lnTo>
                        <a:pt x="0" y="260"/>
                      </a:lnTo>
                      <a:lnTo>
                        <a:pt x="0" y="223"/>
                      </a:lnTo>
                      <a:cubicBezTo>
                        <a:pt x="0" y="112"/>
                        <a:pt x="74" y="38"/>
                        <a:pt x="185" y="3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3" name="Google Shape;4353;p28"/>
                <p:cNvSpPr/>
                <p:nvPr/>
              </p:nvSpPr>
              <p:spPr>
                <a:xfrm>
                  <a:off x="1330999" y="2631684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0"/>
                      </a:moveTo>
                      <a:lnTo>
                        <a:pt x="4622" y="0"/>
                      </a:lnTo>
                      <a:cubicBezTo>
                        <a:pt x="4733" y="0"/>
                        <a:pt x="4807" y="74"/>
                        <a:pt x="4807" y="185"/>
                      </a:cubicBezTo>
                      <a:lnTo>
                        <a:pt x="4807" y="222"/>
                      </a:lnTo>
                      <a:lnTo>
                        <a:pt x="0" y="222"/>
                      </a:lnTo>
                      <a:lnTo>
                        <a:pt x="0" y="185"/>
                      </a:lnTo>
                      <a:cubicBezTo>
                        <a:pt x="0" y="74"/>
                        <a:pt x="74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4" name="Google Shape;4354;p28"/>
                <p:cNvSpPr/>
                <p:nvPr/>
              </p:nvSpPr>
              <p:spPr>
                <a:xfrm>
                  <a:off x="1330999" y="2671727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0"/>
                      </a:moveTo>
                      <a:lnTo>
                        <a:pt x="4622" y="0"/>
                      </a:lnTo>
                      <a:cubicBezTo>
                        <a:pt x="4733" y="0"/>
                        <a:pt x="4807" y="74"/>
                        <a:pt x="4807" y="185"/>
                      </a:cubicBezTo>
                      <a:lnTo>
                        <a:pt x="4807" y="222"/>
                      </a:lnTo>
                      <a:lnTo>
                        <a:pt x="0" y="222"/>
                      </a:lnTo>
                      <a:lnTo>
                        <a:pt x="0" y="185"/>
                      </a:lnTo>
                      <a:cubicBezTo>
                        <a:pt x="0" y="74"/>
                        <a:pt x="74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5" name="Google Shape;4355;p28"/>
                <p:cNvSpPr/>
                <p:nvPr/>
              </p:nvSpPr>
              <p:spPr>
                <a:xfrm>
                  <a:off x="1330999" y="2716641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1"/>
                      </a:moveTo>
                      <a:lnTo>
                        <a:pt x="4622" y="1"/>
                      </a:lnTo>
                      <a:cubicBezTo>
                        <a:pt x="4733" y="1"/>
                        <a:pt x="4807" y="75"/>
                        <a:pt x="4807" y="186"/>
                      </a:cubicBezTo>
                      <a:lnTo>
                        <a:pt x="4807" y="223"/>
                      </a:lnTo>
                      <a:lnTo>
                        <a:pt x="0" y="223"/>
                      </a:lnTo>
                      <a:lnTo>
                        <a:pt x="0" y="186"/>
                      </a:lnTo>
                      <a:cubicBezTo>
                        <a:pt x="0" y="75"/>
                        <a:pt x="74" y="1"/>
                        <a:pt x="1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356" name="Google Shape;4356;p28"/>
              <p:cNvSpPr/>
              <p:nvPr/>
            </p:nvSpPr>
            <p:spPr>
              <a:xfrm>
                <a:off x="2101158" y="2726652"/>
                <a:ext cx="309101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2849" h="260" extrusionOk="0">
                    <a:moveTo>
                      <a:pt x="149" y="1"/>
                    </a:moveTo>
                    <a:lnTo>
                      <a:pt x="22738" y="1"/>
                    </a:lnTo>
                    <a:cubicBezTo>
                      <a:pt x="22812" y="1"/>
                      <a:pt x="22849" y="112"/>
                      <a:pt x="22849" y="260"/>
                    </a:cubicBezTo>
                    <a:lnTo>
                      <a:pt x="22849" y="260"/>
                    </a:lnTo>
                    <a:lnTo>
                      <a:pt x="22849" y="260"/>
                    </a:lnTo>
                    <a:lnTo>
                      <a:pt x="1" y="260"/>
                    </a:lnTo>
                    <a:lnTo>
                      <a:pt x="1" y="260"/>
                    </a:lnTo>
                    <a:lnTo>
                      <a:pt x="1" y="260"/>
                    </a:lnTo>
                    <a:cubicBezTo>
                      <a:pt x="1" y="112"/>
                      <a:pt x="75" y="1"/>
                      <a:pt x="149" y="1"/>
                    </a:cubicBezTo>
                    <a:close/>
                  </a:path>
                </a:pathLst>
              </a:custGeom>
              <a:solidFill>
                <a:srgbClr val="381E11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7" name="Google Shape;4357;p28"/>
              <p:cNvSpPr/>
              <p:nvPr/>
            </p:nvSpPr>
            <p:spPr>
              <a:xfrm>
                <a:off x="1125912" y="2796728"/>
                <a:ext cx="4606419" cy="540308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3994" extrusionOk="0">
                    <a:moveTo>
                      <a:pt x="34051" y="1"/>
                    </a:moveTo>
                    <a:lnTo>
                      <a:pt x="34051" y="2182"/>
                    </a:lnTo>
                    <a:lnTo>
                      <a:pt x="28209" y="3772"/>
                    </a:lnTo>
                    <a:lnTo>
                      <a:pt x="26213" y="3328"/>
                    </a:lnTo>
                    <a:lnTo>
                      <a:pt x="24179" y="3882"/>
                    </a:lnTo>
                    <a:lnTo>
                      <a:pt x="22405" y="3402"/>
                    </a:lnTo>
                    <a:lnTo>
                      <a:pt x="20408" y="3956"/>
                    </a:lnTo>
                    <a:lnTo>
                      <a:pt x="18560" y="3439"/>
                    </a:lnTo>
                    <a:lnTo>
                      <a:pt x="16637" y="3956"/>
                    </a:lnTo>
                    <a:lnTo>
                      <a:pt x="14789" y="3513"/>
                    </a:lnTo>
                    <a:lnTo>
                      <a:pt x="13051" y="3993"/>
                    </a:lnTo>
                    <a:lnTo>
                      <a:pt x="1" y="851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358" name="Google Shape;4358;p28"/>
              <p:cNvGrpSpPr/>
              <p:nvPr/>
            </p:nvGrpSpPr>
            <p:grpSpPr>
              <a:xfrm>
                <a:off x="2056245" y="2796728"/>
                <a:ext cx="3176010" cy="480244"/>
                <a:chOff x="2056245" y="2796728"/>
                <a:chExt cx="3176010" cy="480244"/>
              </a:xfrm>
            </p:grpSpPr>
            <p:sp>
              <p:nvSpPr>
                <p:cNvPr id="4359" name="Google Shape;4359;p28"/>
                <p:cNvSpPr/>
                <p:nvPr/>
              </p:nvSpPr>
              <p:spPr>
                <a:xfrm>
                  <a:off x="2096153" y="2796728"/>
                  <a:ext cx="15151" cy="350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2589" extrusionOk="0">
                      <a:moveTo>
                        <a:pt x="1" y="1"/>
                      </a:moveTo>
                      <a:lnTo>
                        <a:pt x="1" y="2588"/>
                      </a:lnTo>
                      <a:lnTo>
                        <a:pt x="112" y="258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0" name="Google Shape;4360;p28"/>
                <p:cNvSpPr/>
                <p:nvPr/>
              </p:nvSpPr>
              <p:spPr>
                <a:xfrm>
                  <a:off x="4661908" y="2796728"/>
                  <a:ext cx="15151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112" y="332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1" name="Google Shape;4361;p28"/>
                <p:cNvSpPr/>
                <p:nvPr/>
              </p:nvSpPr>
              <p:spPr>
                <a:xfrm>
                  <a:off x="4151760" y="2796728"/>
                  <a:ext cx="10146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75" y="3328"/>
                      </a:lnTo>
                      <a:lnTo>
                        <a:pt x="7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2" name="Google Shape;4362;p28"/>
                <p:cNvSpPr/>
                <p:nvPr/>
              </p:nvSpPr>
              <p:spPr>
                <a:xfrm>
                  <a:off x="3636607" y="2796728"/>
                  <a:ext cx="15151" cy="470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476" extrusionOk="0">
                      <a:moveTo>
                        <a:pt x="1" y="1"/>
                      </a:moveTo>
                      <a:lnTo>
                        <a:pt x="1" y="3476"/>
                      </a:lnTo>
                      <a:lnTo>
                        <a:pt x="112" y="3476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3" name="Google Shape;4363;p28"/>
                <p:cNvSpPr/>
                <p:nvPr/>
              </p:nvSpPr>
              <p:spPr>
                <a:xfrm>
                  <a:off x="3126459" y="2796728"/>
                  <a:ext cx="10146" cy="47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" h="3513" extrusionOk="0">
                      <a:moveTo>
                        <a:pt x="1" y="1"/>
                      </a:moveTo>
                      <a:lnTo>
                        <a:pt x="1" y="3513"/>
                      </a:lnTo>
                      <a:lnTo>
                        <a:pt x="75" y="3513"/>
                      </a:lnTo>
                      <a:lnTo>
                        <a:pt x="7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4" name="Google Shape;4364;p28"/>
                <p:cNvSpPr/>
                <p:nvPr/>
              </p:nvSpPr>
              <p:spPr>
                <a:xfrm>
                  <a:off x="2611306" y="2796728"/>
                  <a:ext cx="15151" cy="48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550" extrusionOk="0">
                      <a:moveTo>
                        <a:pt x="1" y="1"/>
                      </a:moveTo>
                      <a:lnTo>
                        <a:pt x="1" y="3550"/>
                      </a:lnTo>
                      <a:lnTo>
                        <a:pt x="112" y="3550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5" name="Google Shape;4365;p28"/>
                <p:cNvSpPr/>
                <p:nvPr/>
              </p:nvSpPr>
              <p:spPr>
                <a:xfrm>
                  <a:off x="5177061" y="2796728"/>
                  <a:ext cx="15151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112" y="332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366" name="Google Shape;4366;p28"/>
                <p:cNvGrpSpPr/>
                <p:nvPr/>
              </p:nvGrpSpPr>
              <p:grpSpPr>
                <a:xfrm>
                  <a:off x="2056245" y="2886690"/>
                  <a:ext cx="3176010" cy="300325"/>
                  <a:chOff x="2056245" y="2886690"/>
                  <a:chExt cx="3176010" cy="300325"/>
                </a:xfrm>
              </p:grpSpPr>
              <p:sp>
                <p:nvSpPr>
                  <p:cNvPr id="4367" name="Google Shape;4367;p28"/>
                  <p:cNvSpPr/>
                  <p:nvPr/>
                </p:nvSpPr>
                <p:spPr>
                  <a:xfrm>
                    <a:off x="2056245" y="305674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68" name="Google Shape;4368;p28"/>
                  <p:cNvSpPr/>
                  <p:nvPr/>
                </p:nvSpPr>
                <p:spPr>
                  <a:xfrm>
                    <a:off x="2566393" y="3146837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77" y="259"/>
                          <a:pt x="777" y="185"/>
                        </a:cubicBezTo>
                        <a:lnTo>
                          <a:pt x="777" y="148"/>
                        </a:lnTo>
                        <a:cubicBezTo>
                          <a:pt x="777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69" name="Google Shape;4369;p28"/>
                  <p:cNvSpPr/>
                  <p:nvPr/>
                </p:nvSpPr>
                <p:spPr>
                  <a:xfrm>
                    <a:off x="3081546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0"/>
                        </a:moveTo>
                        <a:cubicBezTo>
                          <a:pt x="37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37" y="296"/>
                          <a:pt x="111" y="296"/>
                        </a:cubicBezTo>
                        <a:lnTo>
                          <a:pt x="592" y="296"/>
                        </a:lnTo>
                        <a:cubicBezTo>
                          <a:pt x="666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666" y="0"/>
                          <a:pt x="59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0" name="Google Shape;4370;p28"/>
                  <p:cNvSpPr/>
                  <p:nvPr/>
                </p:nvSpPr>
                <p:spPr>
                  <a:xfrm>
                    <a:off x="3591693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1" name="Google Shape;4371;p28"/>
                  <p:cNvSpPr/>
                  <p:nvPr/>
                </p:nvSpPr>
                <p:spPr>
                  <a:xfrm>
                    <a:off x="4106847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0"/>
                        </a:moveTo>
                        <a:cubicBezTo>
                          <a:pt x="37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37" y="296"/>
                          <a:pt x="111" y="296"/>
                        </a:cubicBezTo>
                        <a:lnTo>
                          <a:pt x="592" y="296"/>
                        </a:lnTo>
                        <a:cubicBezTo>
                          <a:pt x="666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666" y="0"/>
                          <a:pt x="59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2" name="Google Shape;4372;p28"/>
                  <p:cNvSpPr/>
                  <p:nvPr/>
                </p:nvSpPr>
                <p:spPr>
                  <a:xfrm>
                    <a:off x="4616994" y="3146837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77" y="259"/>
                          <a:pt x="777" y="185"/>
                        </a:cubicBezTo>
                        <a:lnTo>
                          <a:pt x="777" y="148"/>
                        </a:lnTo>
                        <a:cubicBezTo>
                          <a:pt x="777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3" name="Google Shape;4373;p28"/>
                  <p:cNvSpPr/>
                  <p:nvPr/>
                </p:nvSpPr>
                <p:spPr>
                  <a:xfrm>
                    <a:off x="5132148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4" name="Google Shape;4374;p28"/>
                  <p:cNvSpPr/>
                  <p:nvPr/>
                </p:nvSpPr>
                <p:spPr>
                  <a:xfrm>
                    <a:off x="2566393" y="2886690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77" y="260"/>
                          <a:pt x="777" y="186"/>
                        </a:cubicBezTo>
                        <a:lnTo>
                          <a:pt x="777" y="149"/>
                        </a:lnTo>
                        <a:cubicBezTo>
                          <a:pt x="777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5" name="Google Shape;4375;p28"/>
                  <p:cNvSpPr/>
                  <p:nvPr/>
                </p:nvSpPr>
                <p:spPr>
                  <a:xfrm>
                    <a:off x="3081546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6" name="Google Shape;4376;p28"/>
                  <p:cNvSpPr/>
                  <p:nvPr/>
                </p:nvSpPr>
                <p:spPr>
                  <a:xfrm>
                    <a:off x="3591693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7" name="Google Shape;4377;p28"/>
                  <p:cNvSpPr/>
                  <p:nvPr/>
                </p:nvSpPr>
                <p:spPr>
                  <a:xfrm>
                    <a:off x="4106847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8" name="Google Shape;4378;p28"/>
                  <p:cNvSpPr/>
                  <p:nvPr/>
                </p:nvSpPr>
                <p:spPr>
                  <a:xfrm>
                    <a:off x="4616994" y="2886690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77" y="260"/>
                          <a:pt x="777" y="186"/>
                        </a:cubicBezTo>
                        <a:lnTo>
                          <a:pt x="777" y="149"/>
                        </a:lnTo>
                        <a:cubicBezTo>
                          <a:pt x="777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9" name="Google Shape;4379;p28"/>
                  <p:cNvSpPr/>
                  <p:nvPr/>
                </p:nvSpPr>
                <p:spPr>
                  <a:xfrm>
                    <a:off x="5132148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4380" name="Google Shape;4380;p28"/>
              <p:cNvSpPr/>
              <p:nvPr/>
            </p:nvSpPr>
            <p:spPr>
              <a:xfrm>
                <a:off x="5717241" y="2641695"/>
                <a:ext cx="15151" cy="4652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3439" extrusionOk="0">
                    <a:moveTo>
                      <a:pt x="1" y="0"/>
                    </a:moveTo>
                    <a:lnTo>
                      <a:pt x="1" y="3439"/>
                    </a:lnTo>
                    <a:lnTo>
                      <a:pt x="112" y="343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1" name="Google Shape;4381;p28"/>
              <p:cNvSpPr/>
              <p:nvPr/>
            </p:nvSpPr>
            <p:spPr>
              <a:xfrm>
                <a:off x="5727252" y="2641695"/>
                <a:ext cx="615389" cy="430190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3180" extrusionOk="0">
                    <a:moveTo>
                      <a:pt x="4548" y="1183"/>
                    </a:moveTo>
                    <a:lnTo>
                      <a:pt x="1" y="3180"/>
                    </a:lnTo>
                    <a:lnTo>
                      <a:pt x="1" y="0"/>
                    </a:lnTo>
                    <a:lnTo>
                      <a:pt x="3661" y="2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82" name="Google Shape;4382;p28"/>
            <p:cNvGrpSpPr/>
            <p:nvPr/>
          </p:nvGrpSpPr>
          <p:grpSpPr>
            <a:xfrm>
              <a:off x="3084335" y="625366"/>
              <a:ext cx="351500" cy="132437"/>
              <a:chOff x="723240" y="933384"/>
              <a:chExt cx="1115519" cy="420300"/>
            </a:xfrm>
          </p:grpSpPr>
          <p:sp>
            <p:nvSpPr>
              <p:cNvPr id="4383" name="Google Shape;4383;p28"/>
              <p:cNvSpPr/>
              <p:nvPr/>
            </p:nvSpPr>
            <p:spPr>
              <a:xfrm>
                <a:off x="723240" y="1118420"/>
                <a:ext cx="1115519" cy="50189"/>
              </a:xfrm>
              <a:custGeom>
                <a:avLst/>
                <a:gdLst/>
                <a:ahLst/>
                <a:cxnLst/>
                <a:rect l="l" t="t" r="r" b="b"/>
                <a:pathLst>
                  <a:path w="8246" h="371" extrusionOk="0">
                    <a:moveTo>
                      <a:pt x="1" y="260"/>
                    </a:moveTo>
                    <a:lnTo>
                      <a:pt x="8134" y="1"/>
                    </a:lnTo>
                    <a:lnTo>
                      <a:pt x="8245" y="371"/>
                    </a:lnTo>
                    <a:lnTo>
                      <a:pt x="75" y="371"/>
                    </a:lnTo>
                    <a:close/>
                  </a:path>
                </a:pathLst>
              </a:custGeom>
              <a:solidFill>
                <a:srgbClr val="764C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4" name="Google Shape;4384;p28"/>
              <p:cNvSpPr/>
              <p:nvPr/>
            </p:nvSpPr>
            <p:spPr>
              <a:xfrm>
                <a:off x="1093371" y="1153458"/>
                <a:ext cx="260143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962" extrusionOk="0">
                    <a:moveTo>
                      <a:pt x="0" y="1"/>
                    </a:moveTo>
                    <a:lnTo>
                      <a:pt x="0" y="962"/>
                    </a:lnTo>
                    <a:lnTo>
                      <a:pt x="1923" y="962"/>
                    </a:lnTo>
                    <a:lnTo>
                      <a:pt x="1923" y="1"/>
                    </a:lnTo>
                    <a:close/>
                  </a:path>
                </a:pathLst>
              </a:custGeom>
              <a:solidFill>
                <a:srgbClr val="764C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5" name="Google Shape;4385;p28"/>
              <p:cNvSpPr/>
              <p:nvPr/>
            </p:nvSpPr>
            <p:spPr>
              <a:xfrm>
                <a:off x="1108387" y="1138442"/>
                <a:ext cx="225241" cy="60200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45" extrusionOk="0">
                    <a:moveTo>
                      <a:pt x="0" y="1"/>
                    </a:moveTo>
                    <a:lnTo>
                      <a:pt x="0" y="444"/>
                    </a:lnTo>
                    <a:lnTo>
                      <a:pt x="1664" y="444"/>
                    </a:lnTo>
                    <a:lnTo>
                      <a:pt x="1664" y="1"/>
                    </a:lnTo>
                    <a:close/>
                  </a:path>
                </a:pathLst>
              </a:custGeom>
              <a:solidFill>
                <a:srgbClr val="BD9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6" name="Google Shape;4386;p28"/>
              <p:cNvSpPr/>
              <p:nvPr/>
            </p:nvSpPr>
            <p:spPr>
              <a:xfrm>
                <a:off x="723240" y="1118420"/>
                <a:ext cx="110050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260" extrusionOk="0">
                    <a:moveTo>
                      <a:pt x="1" y="1"/>
                    </a:moveTo>
                    <a:lnTo>
                      <a:pt x="1" y="260"/>
                    </a:lnTo>
                    <a:lnTo>
                      <a:pt x="8134" y="260"/>
                    </a:lnTo>
                    <a:lnTo>
                      <a:pt x="8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387" name="Google Shape;4387;p28"/>
              <p:cNvGrpSpPr/>
              <p:nvPr/>
            </p:nvGrpSpPr>
            <p:grpSpPr>
              <a:xfrm flipH="1">
                <a:off x="745870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4388" name="Google Shape;4388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9" name="Google Shape;4389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0" name="Google Shape;4390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1" name="Google Shape;4391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2" name="Google Shape;4392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3" name="Google Shape;4393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4" name="Google Shape;4394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5" name="Google Shape;4395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6" name="Google Shape;4396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7" name="Google Shape;4397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8" name="Google Shape;4398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99" name="Google Shape;4399;p28"/>
              <p:cNvGrpSpPr/>
              <p:nvPr/>
            </p:nvGrpSpPr>
            <p:grpSpPr>
              <a:xfrm flipH="1">
                <a:off x="896635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4400" name="Google Shape;4400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1" name="Google Shape;4401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2" name="Google Shape;4402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3" name="Google Shape;4403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4" name="Google Shape;4404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5" name="Google Shape;4405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6" name="Google Shape;4406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7" name="Google Shape;4407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8" name="Google Shape;4408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9" name="Google Shape;4409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0" name="Google Shape;4410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11" name="Google Shape;4411;p28"/>
              <p:cNvGrpSpPr/>
              <p:nvPr/>
            </p:nvGrpSpPr>
            <p:grpSpPr>
              <a:xfrm flipH="1">
                <a:off x="1047399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4412" name="Google Shape;4412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3" name="Google Shape;4413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4" name="Google Shape;4414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5" name="Google Shape;4415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6" name="Google Shape;4416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7" name="Google Shape;4417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8" name="Google Shape;4418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9" name="Google Shape;4419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0" name="Google Shape;4420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1" name="Google Shape;4421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2" name="Google Shape;4422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23" name="Google Shape;4423;p28"/>
              <p:cNvGrpSpPr/>
              <p:nvPr/>
            </p:nvGrpSpPr>
            <p:grpSpPr>
              <a:xfrm flipH="1">
                <a:off x="1198164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4424" name="Google Shape;4424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5" name="Google Shape;4425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6" name="Google Shape;4426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7" name="Google Shape;4427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8" name="Google Shape;4428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9" name="Google Shape;4429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0" name="Google Shape;4430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1" name="Google Shape;4431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2" name="Google Shape;4432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3" name="Google Shape;4433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4" name="Google Shape;4434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35" name="Google Shape;4435;p28"/>
              <p:cNvGrpSpPr/>
              <p:nvPr/>
            </p:nvGrpSpPr>
            <p:grpSpPr>
              <a:xfrm flipH="1">
                <a:off x="1348928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4436" name="Google Shape;4436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7" name="Google Shape;4437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8" name="Google Shape;4438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9" name="Google Shape;4439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0" name="Google Shape;4440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1" name="Google Shape;4441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2" name="Google Shape;4442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3" name="Google Shape;4443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4" name="Google Shape;4444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5" name="Google Shape;4445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6" name="Google Shape;4446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47" name="Google Shape;4447;p28"/>
              <p:cNvGrpSpPr/>
              <p:nvPr/>
            </p:nvGrpSpPr>
            <p:grpSpPr>
              <a:xfrm flipH="1">
                <a:off x="1499693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4448" name="Google Shape;4448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9" name="Google Shape;4449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0" name="Google Shape;4450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1" name="Google Shape;4451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2" name="Google Shape;4452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3" name="Google Shape;4453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4" name="Google Shape;4454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5" name="Google Shape;4455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6" name="Google Shape;4456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7" name="Google Shape;4457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8" name="Google Shape;4458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59" name="Google Shape;4459;p28"/>
              <p:cNvGrpSpPr/>
              <p:nvPr/>
            </p:nvGrpSpPr>
            <p:grpSpPr>
              <a:xfrm flipH="1">
                <a:off x="1650458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4460" name="Google Shape;4460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1" name="Google Shape;4461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2" name="Google Shape;4462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3" name="Google Shape;4463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4" name="Google Shape;4464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5" name="Google Shape;4465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6" name="Google Shape;4466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7" name="Google Shape;4467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8" name="Google Shape;4468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9" name="Google Shape;4469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0" name="Google Shape;4470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71" name="Google Shape;4471;p28"/>
              <p:cNvGrpSpPr/>
              <p:nvPr/>
            </p:nvGrpSpPr>
            <p:grpSpPr>
              <a:xfrm rot="10800000">
                <a:off x="745870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4472" name="Google Shape;4472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3" name="Google Shape;4473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4" name="Google Shape;4474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5" name="Google Shape;4475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6" name="Google Shape;4476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7" name="Google Shape;4477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8" name="Google Shape;4478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9" name="Google Shape;4479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0" name="Google Shape;4480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1" name="Google Shape;4481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2" name="Google Shape;4482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83" name="Google Shape;4483;p28"/>
              <p:cNvGrpSpPr/>
              <p:nvPr/>
            </p:nvGrpSpPr>
            <p:grpSpPr>
              <a:xfrm rot="10800000">
                <a:off x="896635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4484" name="Google Shape;4484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5" name="Google Shape;4485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6" name="Google Shape;4486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7" name="Google Shape;4487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8" name="Google Shape;4488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9" name="Google Shape;4489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0" name="Google Shape;4490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1" name="Google Shape;4491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2" name="Google Shape;4492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3" name="Google Shape;4493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4" name="Google Shape;4494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95" name="Google Shape;4495;p28"/>
              <p:cNvGrpSpPr/>
              <p:nvPr/>
            </p:nvGrpSpPr>
            <p:grpSpPr>
              <a:xfrm rot="10800000">
                <a:off x="1411587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4496" name="Google Shape;4496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7" name="Google Shape;4497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8" name="Google Shape;4498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9" name="Google Shape;4499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0" name="Google Shape;4500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1" name="Google Shape;4501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2" name="Google Shape;4502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3" name="Google Shape;4503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4" name="Google Shape;4504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5" name="Google Shape;4505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6" name="Google Shape;4506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507" name="Google Shape;4507;p28"/>
              <p:cNvGrpSpPr/>
              <p:nvPr/>
            </p:nvGrpSpPr>
            <p:grpSpPr>
              <a:xfrm rot="10800000">
                <a:off x="1562351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4508" name="Google Shape;4508;p28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9" name="Google Shape;4509;p28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0" name="Google Shape;4510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1" name="Google Shape;4511;p28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2" name="Google Shape;4512;p28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3" name="Google Shape;4513;p28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4" name="Google Shape;4514;p28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5" name="Google Shape;4515;p28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6" name="Google Shape;4516;p28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7" name="Google Shape;4517;p28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8" name="Google Shape;4518;p28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4519" name="Google Shape;4519;p28"/>
          <p:cNvGrpSpPr/>
          <p:nvPr/>
        </p:nvGrpSpPr>
        <p:grpSpPr>
          <a:xfrm>
            <a:off x="6658043" y="3934678"/>
            <a:ext cx="2485732" cy="980029"/>
            <a:chOff x="2411240" y="2968909"/>
            <a:chExt cx="4321509" cy="1703805"/>
          </a:xfrm>
        </p:grpSpPr>
        <p:sp>
          <p:nvSpPr>
            <p:cNvPr id="4520" name="Google Shape;4520;p28"/>
            <p:cNvSpPr/>
            <p:nvPr/>
          </p:nvSpPr>
          <p:spPr>
            <a:xfrm>
              <a:off x="5147060" y="3825202"/>
              <a:ext cx="1230118" cy="101774"/>
            </a:xfrm>
            <a:custGeom>
              <a:avLst/>
              <a:gdLst/>
              <a:ahLst/>
              <a:cxnLst/>
              <a:rect l="l" t="t" r="r" b="b"/>
              <a:pathLst>
                <a:path w="12534" h="1037" extrusionOk="0">
                  <a:moveTo>
                    <a:pt x="1" y="1"/>
                  </a:moveTo>
                  <a:lnTo>
                    <a:pt x="1" y="1036"/>
                  </a:lnTo>
                  <a:lnTo>
                    <a:pt x="12534" y="1036"/>
                  </a:lnTo>
                  <a:lnTo>
                    <a:pt x="12534" y="1"/>
                  </a:lnTo>
                  <a:close/>
                </a:path>
              </a:pathLst>
            </a:custGeom>
            <a:solidFill>
              <a:srgbClr val="381E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28"/>
            <p:cNvSpPr/>
            <p:nvPr/>
          </p:nvSpPr>
          <p:spPr>
            <a:xfrm>
              <a:off x="3793675" y="3527732"/>
              <a:ext cx="475402" cy="388350"/>
            </a:xfrm>
            <a:custGeom>
              <a:avLst/>
              <a:gdLst/>
              <a:ahLst/>
              <a:cxnLst/>
              <a:rect l="l" t="t" r="r" b="b"/>
              <a:pathLst>
                <a:path w="4844" h="3957" extrusionOk="0">
                  <a:moveTo>
                    <a:pt x="222" y="0"/>
                  </a:moveTo>
                  <a:lnTo>
                    <a:pt x="4622" y="0"/>
                  </a:lnTo>
                  <a:cubicBezTo>
                    <a:pt x="4733" y="0"/>
                    <a:pt x="4844" y="111"/>
                    <a:pt x="4844" y="259"/>
                  </a:cubicBezTo>
                  <a:lnTo>
                    <a:pt x="4844" y="3956"/>
                  </a:lnTo>
                  <a:lnTo>
                    <a:pt x="1" y="3956"/>
                  </a:lnTo>
                  <a:lnTo>
                    <a:pt x="1" y="259"/>
                  </a:lnTo>
                  <a:cubicBezTo>
                    <a:pt x="1" y="111"/>
                    <a:pt x="75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28"/>
            <p:cNvSpPr/>
            <p:nvPr/>
          </p:nvSpPr>
          <p:spPr>
            <a:xfrm>
              <a:off x="4268979" y="3705468"/>
              <a:ext cx="257722" cy="206983"/>
            </a:xfrm>
            <a:custGeom>
              <a:avLst/>
              <a:gdLst/>
              <a:ahLst/>
              <a:cxnLst/>
              <a:rect l="l" t="t" r="r" b="b"/>
              <a:pathLst>
                <a:path w="2626" h="2109" extrusionOk="0">
                  <a:moveTo>
                    <a:pt x="112" y="1"/>
                  </a:moveTo>
                  <a:lnTo>
                    <a:pt x="2478" y="1"/>
                  </a:lnTo>
                  <a:cubicBezTo>
                    <a:pt x="2552" y="1"/>
                    <a:pt x="2626" y="75"/>
                    <a:pt x="2626" y="149"/>
                  </a:cubicBezTo>
                  <a:lnTo>
                    <a:pt x="2626" y="2108"/>
                  </a:lnTo>
                  <a:lnTo>
                    <a:pt x="1" y="2108"/>
                  </a:lnTo>
                  <a:lnTo>
                    <a:pt x="1" y="149"/>
                  </a:lnTo>
                  <a:cubicBezTo>
                    <a:pt x="1" y="75"/>
                    <a:pt x="75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28"/>
            <p:cNvSpPr/>
            <p:nvPr/>
          </p:nvSpPr>
          <p:spPr>
            <a:xfrm>
              <a:off x="4268979" y="3705468"/>
              <a:ext cx="167039" cy="196089"/>
            </a:xfrm>
            <a:custGeom>
              <a:avLst/>
              <a:gdLst/>
              <a:ahLst/>
              <a:cxnLst/>
              <a:rect l="l" t="t" r="r" b="b"/>
              <a:pathLst>
                <a:path w="1702" h="1998" extrusionOk="0">
                  <a:moveTo>
                    <a:pt x="112" y="1"/>
                  </a:moveTo>
                  <a:lnTo>
                    <a:pt x="703" y="1"/>
                  </a:lnTo>
                  <a:lnTo>
                    <a:pt x="1701" y="1997"/>
                  </a:lnTo>
                  <a:lnTo>
                    <a:pt x="1" y="1997"/>
                  </a:lnTo>
                  <a:lnTo>
                    <a:pt x="1" y="149"/>
                  </a:lnTo>
                  <a:cubicBezTo>
                    <a:pt x="1" y="75"/>
                    <a:pt x="38" y="1"/>
                    <a:pt x="112" y="1"/>
                  </a:cubicBezTo>
                  <a:close/>
                </a:path>
              </a:pathLst>
            </a:custGeom>
            <a:solidFill>
              <a:srgbClr val="381E11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28"/>
            <p:cNvSpPr/>
            <p:nvPr/>
          </p:nvSpPr>
          <p:spPr>
            <a:xfrm>
              <a:off x="3822725" y="3556782"/>
              <a:ext cx="446352" cy="355668"/>
            </a:xfrm>
            <a:custGeom>
              <a:avLst/>
              <a:gdLst/>
              <a:ahLst/>
              <a:cxnLst/>
              <a:rect l="l" t="t" r="r" b="b"/>
              <a:pathLst>
                <a:path w="4548" h="3624" extrusionOk="0">
                  <a:moveTo>
                    <a:pt x="4548" y="0"/>
                  </a:moveTo>
                  <a:lnTo>
                    <a:pt x="4548" y="3623"/>
                  </a:lnTo>
                  <a:lnTo>
                    <a:pt x="0" y="3623"/>
                  </a:lnTo>
                  <a:lnTo>
                    <a:pt x="0" y="222"/>
                  </a:lnTo>
                  <a:cubicBezTo>
                    <a:pt x="0" y="74"/>
                    <a:pt x="111" y="0"/>
                    <a:pt x="222" y="0"/>
                  </a:cubicBezTo>
                  <a:close/>
                </a:path>
              </a:pathLst>
            </a:custGeom>
            <a:solidFill>
              <a:srgbClr val="381E11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28"/>
            <p:cNvSpPr/>
            <p:nvPr/>
          </p:nvSpPr>
          <p:spPr>
            <a:xfrm>
              <a:off x="4283504" y="3719993"/>
              <a:ext cx="243197" cy="192457"/>
            </a:xfrm>
            <a:custGeom>
              <a:avLst/>
              <a:gdLst/>
              <a:ahLst/>
              <a:cxnLst/>
              <a:rect l="l" t="t" r="r" b="b"/>
              <a:pathLst>
                <a:path w="2478" h="1961" extrusionOk="0">
                  <a:moveTo>
                    <a:pt x="2478" y="1"/>
                  </a:moveTo>
                  <a:lnTo>
                    <a:pt x="2478" y="1960"/>
                  </a:lnTo>
                  <a:lnTo>
                    <a:pt x="1" y="1960"/>
                  </a:lnTo>
                  <a:lnTo>
                    <a:pt x="1" y="112"/>
                  </a:lnTo>
                  <a:cubicBezTo>
                    <a:pt x="1" y="38"/>
                    <a:pt x="75" y="1"/>
                    <a:pt x="149" y="1"/>
                  </a:cubicBezTo>
                  <a:close/>
                </a:path>
              </a:pathLst>
            </a:custGeom>
            <a:solidFill>
              <a:srgbClr val="381E11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28"/>
            <p:cNvSpPr/>
            <p:nvPr/>
          </p:nvSpPr>
          <p:spPr>
            <a:xfrm>
              <a:off x="4283504" y="3719993"/>
              <a:ext cx="148882" cy="181564"/>
            </a:xfrm>
            <a:custGeom>
              <a:avLst/>
              <a:gdLst/>
              <a:ahLst/>
              <a:cxnLst/>
              <a:rect l="l" t="t" r="r" b="b"/>
              <a:pathLst>
                <a:path w="1517" h="1850" extrusionOk="0">
                  <a:moveTo>
                    <a:pt x="1" y="1849"/>
                  </a:moveTo>
                  <a:lnTo>
                    <a:pt x="1" y="149"/>
                  </a:lnTo>
                  <a:cubicBezTo>
                    <a:pt x="1" y="75"/>
                    <a:pt x="75" y="1"/>
                    <a:pt x="149" y="1"/>
                  </a:cubicBezTo>
                  <a:lnTo>
                    <a:pt x="592" y="1"/>
                  </a:lnTo>
                  <a:lnTo>
                    <a:pt x="1516" y="1849"/>
                  </a:lnTo>
                  <a:close/>
                </a:path>
              </a:pathLst>
            </a:custGeom>
            <a:solidFill>
              <a:srgbClr val="381E11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28"/>
            <p:cNvSpPr/>
            <p:nvPr/>
          </p:nvSpPr>
          <p:spPr>
            <a:xfrm>
              <a:off x="3514263" y="4209822"/>
              <a:ext cx="453713" cy="69092"/>
            </a:xfrm>
            <a:custGeom>
              <a:avLst/>
              <a:gdLst/>
              <a:ahLst/>
              <a:cxnLst/>
              <a:rect l="l" t="t" r="r" b="b"/>
              <a:pathLst>
                <a:path w="4623" h="704" extrusionOk="0">
                  <a:moveTo>
                    <a:pt x="1" y="1"/>
                  </a:moveTo>
                  <a:lnTo>
                    <a:pt x="1" y="703"/>
                  </a:lnTo>
                  <a:lnTo>
                    <a:pt x="4622" y="703"/>
                  </a:lnTo>
                  <a:lnTo>
                    <a:pt x="4622" y="1"/>
                  </a:lnTo>
                  <a:close/>
                </a:path>
              </a:pathLst>
            </a:custGeom>
            <a:solidFill>
              <a:srgbClr val="381E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28"/>
            <p:cNvSpPr/>
            <p:nvPr/>
          </p:nvSpPr>
          <p:spPr>
            <a:xfrm>
              <a:off x="4363392" y="3495050"/>
              <a:ext cx="2187989" cy="359300"/>
            </a:xfrm>
            <a:custGeom>
              <a:avLst/>
              <a:gdLst/>
              <a:ahLst/>
              <a:cxnLst/>
              <a:rect l="l" t="t" r="r" b="b"/>
              <a:pathLst>
                <a:path w="22294" h="3661" extrusionOk="0">
                  <a:moveTo>
                    <a:pt x="0" y="1"/>
                  </a:moveTo>
                  <a:lnTo>
                    <a:pt x="22293" y="1"/>
                  </a:lnTo>
                  <a:lnTo>
                    <a:pt x="22293" y="3661"/>
                  </a:lnTo>
                  <a:lnTo>
                    <a:pt x="5102" y="36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28"/>
            <p:cNvSpPr/>
            <p:nvPr/>
          </p:nvSpPr>
          <p:spPr>
            <a:xfrm>
              <a:off x="3608676" y="3901459"/>
              <a:ext cx="2989813" cy="39944"/>
            </a:xfrm>
            <a:custGeom>
              <a:avLst/>
              <a:gdLst/>
              <a:ahLst/>
              <a:cxnLst/>
              <a:rect l="l" t="t" r="r" b="b"/>
              <a:pathLst>
                <a:path w="30464" h="407" extrusionOk="0">
                  <a:moveTo>
                    <a:pt x="30464" y="0"/>
                  </a:moveTo>
                  <a:lnTo>
                    <a:pt x="30464" y="407"/>
                  </a:lnTo>
                  <a:lnTo>
                    <a:pt x="1183" y="4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28"/>
            <p:cNvSpPr/>
            <p:nvPr/>
          </p:nvSpPr>
          <p:spPr>
            <a:xfrm>
              <a:off x="2766810" y="4202560"/>
              <a:ext cx="170670" cy="203351"/>
            </a:xfrm>
            <a:custGeom>
              <a:avLst/>
              <a:gdLst/>
              <a:ahLst/>
              <a:cxnLst/>
              <a:rect l="l" t="t" r="r" b="b"/>
              <a:pathLst>
                <a:path w="1739" h="2072" extrusionOk="0">
                  <a:moveTo>
                    <a:pt x="1443" y="223"/>
                  </a:moveTo>
                  <a:cubicBezTo>
                    <a:pt x="1517" y="223"/>
                    <a:pt x="1554" y="297"/>
                    <a:pt x="1554" y="371"/>
                  </a:cubicBezTo>
                  <a:lnTo>
                    <a:pt x="1554" y="1702"/>
                  </a:lnTo>
                  <a:cubicBezTo>
                    <a:pt x="1554" y="1812"/>
                    <a:pt x="1517" y="1849"/>
                    <a:pt x="1443" y="1849"/>
                  </a:cubicBezTo>
                  <a:lnTo>
                    <a:pt x="297" y="1849"/>
                  </a:lnTo>
                  <a:cubicBezTo>
                    <a:pt x="260" y="1849"/>
                    <a:pt x="186" y="1812"/>
                    <a:pt x="186" y="1702"/>
                  </a:cubicBezTo>
                  <a:lnTo>
                    <a:pt x="186" y="371"/>
                  </a:lnTo>
                  <a:cubicBezTo>
                    <a:pt x="186" y="297"/>
                    <a:pt x="260" y="223"/>
                    <a:pt x="297" y="223"/>
                  </a:cubicBezTo>
                  <a:close/>
                  <a:moveTo>
                    <a:pt x="297" y="1"/>
                  </a:moveTo>
                  <a:cubicBezTo>
                    <a:pt x="112" y="38"/>
                    <a:pt x="1" y="186"/>
                    <a:pt x="1" y="371"/>
                  </a:cubicBezTo>
                  <a:lnTo>
                    <a:pt x="1" y="1702"/>
                  </a:lnTo>
                  <a:cubicBezTo>
                    <a:pt x="1" y="1886"/>
                    <a:pt x="112" y="2034"/>
                    <a:pt x="297" y="2071"/>
                  </a:cubicBezTo>
                  <a:lnTo>
                    <a:pt x="1443" y="2071"/>
                  </a:lnTo>
                  <a:cubicBezTo>
                    <a:pt x="1628" y="2034"/>
                    <a:pt x="1739" y="1886"/>
                    <a:pt x="1739" y="1702"/>
                  </a:cubicBezTo>
                  <a:lnTo>
                    <a:pt x="1739" y="371"/>
                  </a:lnTo>
                  <a:cubicBezTo>
                    <a:pt x="1739" y="186"/>
                    <a:pt x="1628" y="38"/>
                    <a:pt x="1443" y="1"/>
                  </a:cubicBezTo>
                  <a:close/>
                </a:path>
              </a:pathLst>
            </a:custGeom>
            <a:solidFill>
              <a:srgbClr val="754B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28"/>
            <p:cNvSpPr/>
            <p:nvPr/>
          </p:nvSpPr>
          <p:spPr>
            <a:xfrm>
              <a:off x="2610862" y="3828833"/>
              <a:ext cx="3896944" cy="373825"/>
            </a:xfrm>
            <a:custGeom>
              <a:avLst/>
              <a:gdLst/>
              <a:ahLst/>
              <a:cxnLst/>
              <a:rect l="l" t="t" r="r" b="b"/>
              <a:pathLst>
                <a:path w="39707" h="3809" extrusionOk="0">
                  <a:moveTo>
                    <a:pt x="0" y="75"/>
                  </a:moveTo>
                  <a:lnTo>
                    <a:pt x="11239" y="1"/>
                  </a:lnTo>
                  <a:lnTo>
                    <a:pt x="11091" y="1258"/>
                  </a:lnTo>
                  <a:lnTo>
                    <a:pt x="39707" y="1258"/>
                  </a:lnTo>
                  <a:lnTo>
                    <a:pt x="39707" y="3698"/>
                  </a:lnTo>
                  <a:lnTo>
                    <a:pt x="3660" y="3698"/>
                  </a:lnTo>
                  <a:lnTo>
                    <a:pt x="296" y="380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28"/>
            <p:cNvSpPr/>
            <p:nvPr/>
          </p:nvSpPr>
          <p:spPr>
            <a:xfrm>
              <a:off x="2465709" y="3135849"/>
              <a:ext cx="1302645" cy="925287"/>
            </a:xfrm>
            <a:custGeom>
              <a:avLst/>
              <a:gdLst/>
              <a:ahLst/>
              <a:cxnLst/>
              <a:rect l="l" t="t" r="r" b="b"/>
              <a:pathLst>
                <a:path w="13273" h="9428" extrusionOk="0">
                  <a:moveTo>
                    <a:pt x="13273" y="259"/>
                  </a:moveTo>
                  <a:lnTo>
                    <a:pt x="13273" y="7542"/>
                  </a:lnTo>
                  <a:cubicBezTo>
                    <a:pt x="13273" y="7690"/>
                    <a:pt x="13162" y="7801"/>
                    <a:pt x="13051" y="7801"/>
                  </a:cubicBezTo>
                  <a:lnTo>
                    <a:pt x="8504" y="7801"/>
                  </a:lnTo>
                  <a:lnTo>
                    <a:pt x="6433" y="9428"/>
                  </a:lnTo>
                  <a:lnTo>
                    <a:pt x="703" y="9428"/>
                  </a:lnTo>
                  <a:cubicBezTo>
                    <a:pt x="333" y="9428"/>
                    <a:pt x="0" y="9132"/>
                    <a:pt x="0" y="8763"/>
                  </a:cubicBezTo>
                  <a:lnTo>
                    <a:pt x="0" y="5065"/>
                  </a:lnTo>
                  <a:cubicBezTo>
                    <a:pt x="0" y="4696"/>
                    <a:pt x="333" y="4363"/>
                    <a:pt x="703" y="4363"/>
                  </a:cubicBezTo>
                  <a:lnTo>
                    <a:pt x="1035" y="4363"/>
                  </a:lnTo>
                  <a:lnTo>
                    <a:pt x="2034" y="148"/>
                  </a:lnTo>
                  <a:cubicBezTo>
                    <a:pt x="2071" y="74"/>
                    <a:pt x="2182" y="0"/>
                    <a:pt x="2256" y="37"/>
                  </a:cubicBezTo>
                  <a:lnTo>
                    <a:pt x="13051" y="37"/>
                  </a:lnTo>
                  <a:cubicBezTo>
                    <a:pt x="13162" y="37"/>
                    <a:pt x="13273" y="148"/>
                    <a:pt x="13273" y="2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28"/>
            <p:cNvSpPr/>
            <p:nvPr/>
          </p:nvSpPr>
          <p:spPr>
            <a:xfrm>
              <a:off x="2487496" y="3150374"/>
              <a:ext cx="1280858" cy="910762"/>
            </a:xfrm>
            <a:custGeom>
              <a:avLst/>
              <a:gdLst/>
              <a:ahLst/>
              <a:cxnLst/>
              <a:rect l="l" t="t" r="r" b="b"/>
              <a:pathLst>
                <a:path w="13051" h="9280" extrusionOk="0">
                  <a:moveTo>
                    <a:pt x="13051" y="111"/>
                  </a:moveTo>
                  <a:lnTo>
                    <a:pt x="13051" y="7394"/>
                  </a:lnTo>
                  <a:cubicBezTo>
                    <a:pt x="13051" y="7542"/>
                    <a:pt x="12940" y="7653"/>
                    <a:pt x="12829" y="7653"/>
                  </a:cubicBezTo>
                  <a:lnTo>
                    <a:pt x="8282" y="7653"/>
                  </a:lnTo>
                  <a:lnTo>
                    <a:pt x="6211" y="9280"/>
                  </a:lnTo>
                  <a:lnTo>
                    <a:pt x="481" y="9280"/>
                  </a:lnTo>
                  <a:cubicBezTo>
                    <a:pt x="407" y="9280"/>
                    <a:pt x="296" y="9280"/>
                    <a:pt x="222" y="9243"/>
                  </a:cubicBezTo>
                  <a:cubicBezTo>
                    <a:pt x="74" y="9095"/>
                    <a:pt x="0" y="8910"/>
                    <a:pt x="0" y="8725"/>
                  </a:cubicBezTo>
                  <a:lnTo>
                    <a:pt x="0" y="5028"/>
                  </a:lnTo>
                  <a:cubicBezTo>
                    <a:pt x="0" y="4659"/>
                    <a:pt x="296" y="4363"/>
                    <a:pt x="666" y="4326"/>
                  </a:cubicBezTo>
                  <a:lnTo>
                    <a:pt x="1035" y="4326"/>
                  </a:lnTo>
                  <a:lnTo>
                    <a:pt x="2034" y="111"/>
                  </a:lnTo>
                  <a:cubicBezTo>
                    <a:pt x="2071" y="37"/>
                    <a:pt x="2144" y="0"/>
                    <a:pt x="2218" y="0"/>
                  </a:cubicBezTo>
                  <a:lnTo>
                    <a:pt x="13014" y="0"/>
                  </a:lnTo>
                  <a:cubicBezTo>
                    <a:pt x="13051" y="37"/>
                    <a:pt x="13051" y="74"/>
                    <a:pt x="13051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28"/>
            <p:cNvSpPr/>
            <p:nvPr/>
          </p:nvSpPr>
          <p:spPr>
            <a:xfrm>
              <a:off x="2629018" y="3179424"/>
              <a:ext cx="591505" cy="852760"/>
            </a:xfrm>
            <a:custGeom>
              <a:avLst/>
              <a:gdLst/>
              <a:ahLst/>
              <a:cxnLst/>
              <a:rect l="l" t="t" r="r" b="b"/>
              <a:pathLst>
                <a:path w="6027" h="8689" extrusionOk="0">
                  <a:moveTo>
                    <a:pt x="6026" y="222"/>
                  </a:moveTo>
                  <a:lnTo>
                    <a:pt x="6026" y="6766"/>
                  </a:lnTo>
                  <a:cubicBezTo>
                    <a:pt x="6026" y="6914"/>
                    <a:pt x="5915" y="6988"/>
                    <a:pt x="5767" y="7025"/>
                  </a:cubicBezTo>
                  <a:lnTo>
                    <a:pt x="3993" y="7062"/>
                  </a:lnTo>
                  <a:cubicBezTo>
                    <a:pt x="3143" y="7209"/>
                    <a:pt x="2403" y="7764"/>
                    <a:pt x="2033" y="8540"/>
                  </a:cubicBezTo>
                  <a:cubicBezTo>
                    <a:pt x="1996" y="8614"/>
                    <a:pt x="1922" y="8688"/>
                    <a:pt x="1812" y="8688"/>
                  </a:cubicBezTo>
                  <a:lnTo>
                    <a:pt x="444" y="8688"/>
                  </a:lnTo>
                  <a:cubicBezTo>
                    <a:pt x="296" y="8688"/>
                    <a:pt x="222" y="8577"/>
                    <a:pt x="222" y="8466"/>
                  </a:cubicBezTo>
                  <a:lnTo>
                    <a:pt x="0" y="3845"/>
                  </a:lnTo>
                  <a:lnTo>
                    <a:pt x="1738" y="148"/>
                  </a:lnTo>
                  <a:cubicBezTo>
                    <a:pt x="1775" y="37"/>
                    <a:pt x="1849" y="0"/>
                    <a:pt x="1959" y="0"/>
                  </a:cubicBezTo>
                  <a:lnTo>
                    <a:pt x="5767" y="0"/>
                  </a:lnTo>
                  <a:cubicBezTo>
                    <a:pt x="5878" y="0"/>
                    <a:pt x="6026" y="74"/>
                    <a:pt x="6026" y="222"/>
                  </a:cubicBezTo>
                  <a:close/>
                </a:path>
              </a:pathLst>
            </a:custGeom>
            <a:solidFill>
              <a:srgbClr val="381E11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28"/>
            <p:cNvSpPr/>
            <p:nvPr/>
          </p:nvSpPr>
          <p:spPr>
            <a:xfrm>
              <a:off x="2687020" y="3204745"/>
              <a:ext cx="515346" cy="319454"/>
            </a:xfrm>
            <a:custGeom>
              <a:avLst/>
              <a:gdLst/>
              <a:ahLst/>
              <a:cxnLst/>
              <a:rect l="l" t="t" r="r" b="b"/>
              <a:pathLst>
                <a:path w="5251" h="3255" extrusionOk="0">
                  <a:moveTo>
                    <a:pt x="851" y="38"/>
                  </a:moveTo>
                  <a:lnTo>
                    <a:pt x="5029" y="38"/>
                  </a:lnTo>
                  <a:cubicBezTo>
                    <a:pt x="5139" y="1"/>
                    <a:pt x="5250" y="112"/>
                    <a:pt x="5250" y="223"/>
                  </a:cubicBezTo>
                  <a:lnTo>
                    <a:pt x="5250" y="2996"/>
                  </a:lnTo>
                  <a:cubicBezTo>
                    <a:pt x="5250" y="3106"/>
                    <a:pt x="5139" y="3217"/>
                    <a:pt x="5029" y="3217"/>
                  </a:cubicBezTo>
                  <a:lnTo>
                    <a:pt x="481" y="3254"/>
                  </a:lnTo>
                  <a:cubicBezTo>
                    <a:pt x="333" y="3254"/>
                    <a:pt x="185" y="3217"/>
                    <a:pt x="111" y="3106"/>
                  </a:cubicBezTo>
                  <a:cubicBezTo>
                    <a:pt x="1" y="3033"/>
                    <a:pt x="1" y="2885"/>
                    <a:pt x="38" y="2774"/>
                  </a:cubicBezTo>
                  <a:lnTo>
                    <a:pt x="629" y="149"/>
                  </a:lnTo>
                  <a:cubicBezTo>
                    <a:pt x="629" y="75"/>
                    <a:pt x="740" y="38"/>
                    <a:pt x="851" y="38"/>
                  </a:cubicBezTo>
                  <a:close/>
                </a:path>
              </a:pathLst>
            </a:custGeom>
            <a:solidFill>
              <a:srgbClr val="D4B594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28"/>
            <p:cNvSpPr/>
            <p:nvPr/>
          </p:nvSpPr>
          <p:spPr>
            <a:xfrm>
              <a:off x="3271164" y="3212008"/>
              <a:ext cx="435556" cy="308560"/>
            </a:xfrm>
            <a:custGeom>
              <a:avLst/>
              <a:gdLst/>
              <a:ahLst/>
              <a:cxnLst/>
              <a:rect l="l" t="t" r="r" b="b"/>
              <a:pathLst>
                <a:path w="4438" h="3144" extrusionOk="0">
                  <a:moveTo>
                    <a:pt x="260" y="1"/>
                  </a:moveTo>
                  <a:lnTo>
                    <a:pt x="4179" y="1"/>
                  </a:lnTo>
                  <a:cubicBezTo>
                    <a:pt x="4289" y="1"/>
                    <a:pt x="4400" y="75"/>
                    <a:pt x="4437" y="223"/>
                  </a:cubicBezTo>
                  <a:lnTo>
                    <a:pt x="4437" y="2922"/>
                  </a:lnTo>
                  <a:cubicBezTo>
                    <a:pt x="4400" y="3032"/>
                    <a:pt x="4326" y="3106"/>
                    <a:pt x="4252" y="3143"/>
                  </a:cubicBezTo>
                  <a:lnTo>
                    <a:pt x="297" y="3143"/>
                  </a:lnTo>
                  <a:cubicBezTo>
                    <a:pt x="223" y="3143"/>
                    <a:pt x="149" y="3106"/>
                    <a:pt x="112" y="3106"/>
                  </a:cubicBezTo>
                  <a:cubicBezTo>
                    <a:pt x="38" y="3069"/>
                    <a:pt x="1" y="2995"/>
                    <a:pt x="1" y="2922"/>
                  </a:cubicBezTo>
                  <a:lnTo>
                    <a:pt x="1" y="186"/>
                  </a:lnTo>
                  <a:cubicBezTo>
                    <a:pt x="38" y="75"/>
                    <a:pt x="149" y="1"/>
                    <a:pt x="260" y="1"/>
                  </a:cubicBezTo>
                  <a:close/>
                </a:path>
              </a:pathLst>
            </a:custGeom>
            <a:solidFill>
              <a:srgbClr val="D4B594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28"/>
            <p:cNvSpPr/>
            <p:nvPr/>
          </p:nvSpPr>
          <p:spPr>
            <a:xfrm>
              <a:off x="3989665" y="4122770"/>
              <a:ext cx="711239" cy="279510"/>
            </a:xfrm>
            <a:custGeom>
              <a:avLst/>
              <a:gdLst/>
              <a:ahLst/>
              <a:cxnLst/>
              <a:rect l="l" t="t" r="r" b="b"/>
              <a:pathLst>
                <a:path w="7247" h="2848" extrusionOk="0">
                  <a:moveTo>
                    <a:pt x="7098" y="0"/>
                  </a:moveTo>
                  <a:lnTo>
                    <a:pt x="0" y="2367"/>
                  </a:lnTo>
                  <a:lnTo>
                    <a:pt x="185" y="2847"/>
                  </a:lnTo>
                  <a:lnTo>
                    <a:pt x="7246" y="481"/>
                  </a:lnTo>
                  <a:close/>
                </a:path>
              </a:pathLst>
            </a:custGeom>
            <a:solidFill>
              <a:srgbClr val="381E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28"/>
            <p:cNvSpPr/>
            <p:nvPr/>
          </p:nvSpPr>
          <p:spPr>
            <a:xfrm>
              <a:off x="4874911" y="4122770"/>
              <a:ext cx="711337" cy="279510"/>
            </a:xfrm>
            <a:custGeom>
              <a:avLst/>
              <a:gdLst/>
              <a:ahLst/>
              <a:cxnLst/>
              <a:rect l="l" t="t" r="r" b="b"/>
              <a:pathLst>
                <a:path w="7248" h="2848" extrusionOk="0">
                  <a:moveTo>
                    <a:pt x="186" y="0"/>
                  </a:moveTo>
                  <a:lnTo>
                    <a:pt x="7247" y="2367"/>
                  </a:lnTo>
                  <a:lnTo>
                    <a:pt x="7099" y="2847"/>
                  </a:lnTo>
                  <a:lnTo>
                    <a:pt x="1" y="4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28"/>
            <p:cNvSpPr/>
            <p:nvPr/>
          </p:nvSpPr>
          <p:spPr>
            <a:xfrm>
              <a:off x="5673202" y="4209822"/>
              <a:ext cx="457246" cy="69092"/>
            </a:xfrm>
            <a:custGeom>
              <a:avLst/>
              <a:gdLst/>
              <a:ahLst/>
              <a:cxnLst/>
              <a:rect l="l" t="t" r="r" b="b"/>
              <a:pathLst>
                <a:path w="4659" h="704" extrusionOk="0">
                  <a:moveTo>
                    <a:pt x="0" y="1"/>
                  </a:moveTo>
                  <a:lnTo>
                    <a:pt x="0" y="703"/>
                  </a:lnTo>
                  <a:lnTo>
                    <a:pt x="4659" y="703"/>
                  </a:lnTo>
                  <a:lnTo>
                    <a:pt x="4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28"/>
            <p:cNvSpPr/>
            <p:nvPr/>
          </p:nvSpPr>
          <p:spPr>
            <a:xfrm>
              <a:off x="2679758" y="3197482"/>
              <a:ext cx="515346" cy="319454"/>
            </a:xfrm>
            <a:custGeom>
              <a:avLst/>
              <a:gdLst/>
              <a:ahLst/>
              <a:cxnLst/>
              <a:rect l="l" t="t" r="r" b="b"/>
              <a:pathLst>
                <a:path w="5251" h="3255" extrusionOk="0">
                  <a:moveTo>
                    <a:pt x="962" y="1"/>
                  </a:moveTo>
                  <a:lnTo>
                    <a:pt x="5029" y="1"/>
                  </a:lnTo>
                  <a:cubicBezTo>
                    <a:pt x="5140" y="1"/>
                    <a:pt x="5250" y="75"/>
                    <a:pt x="5250" y="223"/>
                  </a:cubicBezTo>
                  <a:lnTo>
                    <a:pt x="5250" y="2996"/>
                  </a:lnTo>
                  <a:cubicBezTo>
                    <a:pt x="5250" y="3107"/>
                    <a:pt x="5140" y="3180"/>
                    <a:pt x="5029" y="3180"/>
                  </a:cubicBezTo>
                  <a:lnTo>
                    <a:pt x="481" y="3217"/>
                  </a:lnTo>
                  <a:cubicBezTo>
                    <a:pt x="333" y="3254"/>
                    <a:pt x="185" y="3180"/>
                    <a:pt x="112" y="3107"/>
                  </a:cubicBezTo>
                  <a:cubicBezTo>
                    <a:pt x="1" y="2996"/>
                    <a:pt x="1" y="2848"/>
                    <a:pt x="38" y="2737"/>
                  </a:cubicBezTo>
                  <a:lnTo>
                    <a:pt x="740" y="149"/>
                  </a:lnTo>
                  <a:cubicBezTo>
                    <a:pt x="740" y="38"/>
                    <a:pt x="888" y="1"/>
                    <a:pt x="9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28"/>
            <p:cNvSpPr/>
            <p:nvPr/>
          </p:nvSpPr>
          <p:spPr>
            <a:xfrm>
              <a:off x="2418502" y="3850621"/>
              <a:ext cx="105307" cy="181564"/>
            </a:xfrm>
            <a:custGeom>
              <a:avLst/>
              <a:gdLst/>
              <a:ahLst/>
              <a:cxnLst/>
              <a:rect l="l" t="t" r="r" b="b"/>
              <a:pathLst>
                <a:path w="1073" h="1850" extrusionOk="0">
                  <a:moveTo>
                    <a:pt x="259" y="1"/>
                  </a:moveTo>
                  <a:lnTo>
                    <a:pt x="814" y="1"/>
                  </a:lnTo>
                  <a:cubicBezTo>
                    <a:pt x="962" y="1"/>
                    <a:pt x="1073" y="149"/>
                    <a:pt x="1036" y="296"/>
                  </a:cubicBezTo>
                  <a:lnTo>
                    <a:pt x="1036" y="1590"/>
                  </a:lnTo>
                  <a:cubicBezTo>
                    <a:pt x="1036" y="1701"/>
                    <a:pt x="925" y="1849"/>
                    <a:pt x="814" y="1849"/>
                  </a:cubicBezTo>
                  <a:lnTo>
                    <a:pt x="259" y="1849"/>
                  </a:lnTo>
                  <a:cubicBezTo>
                    <a:pt x="112" y="1849"/>
                    <a:pt x="1" y="1738"/>
                    <a:pt x="1" y="1590"/>
                  </a:cubicBezTo>
                  <a:lnTo>
                    <a:pt x="1" y="296"/>
                  </a:lnTo>
                  <a:cubicBezTo>
                    <a:pt x="1" y="149"/>
                    <a:pt x="112" y="1"/>
                    <a:pt x="2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28"/>
            <p:cNvSpPr/>
            <p:nvPr/>
          </p:nvSpPr>
          <p:spPr>
            <a:xfrm>
              <a:off x="2418502" y="3850621"/>
              <a:ext cx="101676" cy="21886"/>
            </a:xfrm>
            <a:custGeom>
              <a:avLst/>
              <a:gdLst/>
              <a:ahLst/>
              <a:cxnLst/>
              <a:rect l="l" t="t" r="r" b="b"/>
              <a:pathLst>
                <a:path w="1036" h="223" extrusionOk="0">
                  <a:moveTo>
                    <a:pt x="259" y="1"/>
                  </a:moveTo>
                  <a:lnTo>
                    <a:pt x="814" y="1"/>
                  </a:lnTo>
                  <a:cubicBezTo>
                    <a:pt x="925" y="1"/>
                    <a:pt x="1036" y="112"/>
                    <a:pt x="1036" y="223"/>
                  </a:cubicBezTo>
                  <a:lnTo>
                    <a:pt x="1" y="223"/>
                  </a:lnTo>
                  <a:cubicBezTo>
                    <a:pt x="1" y="112"/>
                    <a:pt x="112" y="1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28"/>
            <p:cNvSpPr/>
            <p:nvPr/>
          </p:nvSpPr>
          <p:spPr>
            <a:xfrm>
              <a:off x="2418502" y="4003036"/>
              <a:ext cx="101676" cy="29148"/>
            </a:xfrm>
            <a:custGeom>
              <a:avLst/>
              <a:gdLst/>
              <a:ahLst/>
              <a:cxnLst/>
              <a:rect l="l" t="t" r="r" b="b"/>
              <a:pathLst>
                <a:path w="1036" h="297" extrusionOk="0">
                  <a:moveTo>
                    <a:pt x="1036" y="0"/>
                  </a:moveTo>
                  <a:lnTo>
                    <a:pt x="1036" y="37"/>
                  </a:lnTo>
                  <a:cubicBezTo>
                    <a:pt x="1036" y="185"/>
                    <a:pt x="925" y="296"/>
                    <a:pt x="814" y="296"/>
                  </a:cubicBezTo>
                  <a:lnTo>
                    <a:pt x="259" y="296"/>
                  </a:lnTo>
                  <a:cubicBezTo>
                    <a:pt x="112" y="296"/>
                    <a:pt x="1" y="185"/>
                    <a:pt x="1" y="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81E11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28"/>
            <p:cNvSpPr/>
            <p:nvPr/>
          </p:nvSpPr>
          <p:spPr>
            <a:xfrm>
              <a:off x="4385082" y="4093720"/>
              <a:ext cx="751183" cy="319454"/>
            </a:xfrm>
            <a:custGeom>
              <a:avLst/>
              <a:gdLst/>
              <a:ahLst/>
              <a:cxnLst/>
              <a:rect l="l" t="t" r="r" b="b"/>
              <a:pathLst>
                <a:path w="7654" h="3255" extrusionOk="0">
                  <a:moveTo>
                    <a:pt x="1" y="1"/>
                  </a:moveTo>
                  <a:lnTo>
                    <a:pt x="1" y="3254"/>
                  </a:lnTo>
                  <a:lnTo>
                    <a:pt x="7654" y="3254"/>
                  </a:lnTo>
                  <a:lnTo>
                    <a:pt x="76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28"/>
            <p:cNvSpPr/>
            <p:nvPr/>
          </p:nvSpPr>
          <p:spPr>
            <a:xfrm>
              <a:off x="3173218" y="3680147"/>
              <a:ext cx="25517" cy="130628"/>
            </a:xfrm>
            <a:custGeom>
              <a:avLst/>
              <a:gdLst/>
              <a:ahLst/>
              <a:cxnLst/>
              <a:rect l="l" t="t" r="r" b="b"/>
              <a:pathLst>
                <a:path w="260" h="1331" extrusionOk="0">
                  <a:moveTo>
                    <a:pt x="1" y="0"/>
                  </a:moveTo>
                  <a:lnTo>
                    <a:pt x="1" y="1331"/>
                  </a:lnTo>
                  <a:lnTo>
                    <a:pt x="259" y="1331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28"/>
            <p:cNvSpPr/>
            <p:nvPr/>
          </p:nvSpPr>
          <p:spPr>
            <a:xfrm>
              <a:off x="2679758" y="3197482"/>
              <a:ext cx="508084" cy="315823"/>
            </a:xfrm>
            <a:custGeom>
              <a:avLst/>
              <a:gdLst/>
              <a:ahLst/>
              <a:cxnLst/>
              <a:rect l="l" t="t" r="r" b="b"/>
              <a:pathLst>
                <a:path w="5177" h="3218" extrusionOk="0">
                  <a:moveTo>
                    <a:pt x="481" y="1073"/>
                  </a:moveTo>
                  <a:lnTo>
                    <a:pt x="1627" y="1"/>
                  </a:lnTo>
                  <a:lnTo>
                    <a:pt x="5029" y="1"/>
                  </a:lnTo>
                  <a:cubicBezTo>
                    <a:pt x="5103" y="1"/>
                    <a:pt x="5140" y="38"/>
                    <a:pt x="5176" y="75"/>
                  </a:cubicBezTo>
                  <a:lnTo>
                    <a:pt x="1812" y="3217"/>
                  </a:lnTo>
                  <a:lnTo>
                    <a:pt x="481" y="3217"/>
                  </a:lnTo>
                  <a:cubicBezTo>
                    <a:pt x="333" y="3217"/>
                    <a:pt x="222" y="3180"/>
                    <a:pt x="112" y="3070"/>
                  </a:cubicBezTo>
                  <a:cubicBezTo>
                    <a:pt x="38" y="2996"/>
                    <a:pt x="1" y="2848"/>
                    <a:pt x="75" y="27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28"/>
            <p:cNvSpPr/>
            <p:nvPr/>
          </p:nvSpPr>
          <p:spPr>
            <a:xfrm>
              <a:off x="2933750" y="3270108"/>
              <a:ext cx="261353" cy="243197"/>
            </a:xfrm>
            <a:custGeom>
              <a:avLst/>
              <a:gdLst/>
              <a:ahLst/>
              <a:cxnLst/>
              <a:rect l="l" t="t" r="r" b="b"/>
              <a:pathLst>
                <a:path w="2663" h="2478" extrusionOk="0">
                  <a:moveTo>
                    <a:pt x="1" y="2477"/>
                  </a:moveTo>
                  <a:lnTo>
                    <a:pt x="2662" y="0"/>
                  </a:lnTo>
                  <a:lnTo>
                    <a:pt x="2662" y="1109"/>
                  </a:lnTo>
                  <a:lnTo>
                    <a:pt x="1221" y="24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28"/>
            <p:cNvSpPr/>
            <p:nvPr/>
          </p:nvSpPr>
          <p:spPr>
            <a:xfrm>
              <a:off x="3263902" y="3201114"/>
              <a:ext cx="428294" cy="308560"/>
            </a:xfrm>
            <a:custGeom>
              <a:avLst/>
              <a:gdLst/>
              <a:ahLst/>
              <a:cxnLst/>
              <a:rect l="l" t="t" r="r" b="b"/>
              <a:pathLst>
                <a:path w="4364" h="3144" extrusionOk="0">
                  <a:moveTo>
                    <a:pt x="223" y="1"/>
                  </a:moveTo>
                  <a:lnTo>
                    <a:pt x="4142" y="1"/>
                  </a:lnTo>
                  <a:cubicBezTo>
                    <a:pt x="4253" y="1"/>
                    <a:pt x="4363" y="75"/>
                    <a:pt x="4363" y="223"/>
                  </a:cubicBezTo>
                  <a:lnTo>
                    <a:pt x="4363" y="2959"/>
                  </a:lnTo>
                  <a:cubicBezTo>
                    <a:pt x="4363" y="3033"/>
                    <a:pt x="4289" y="3143"/>
                    <a:pt x="4179" y="3143"/>
                  </a:cubicBezTo>
                  <a:lnTo>
                    <a:pt x="297" y="3143"/>
                  </a:lnTo>
                  <a:cubicBezTo>
                    <a:pt x="223" y="3143"/>
                    <a:pt x="149" y="3143"/>
                    <a:pt x="75" y="3106"/>
                  </a:cubicBezTo>
                  <a:cubicBezTo>
                    <a:pt x="1" y="3070"/>
                    <a:pt x="1" y="2996"/>
                    <a:pt x="1" y="2959"/>
                  </a:cubicBezTo>
                  <a:lnTo>
                    <a:pt x="1" y="223"/>
                  </a:lnTo>
                  <a:cubicBezTo>
                    <a:pt x="1" y="75"/>
                    <a:pt x="112" y="1"/>
                    <a:pt x="2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28"/>
            <p:cNvSpPr/>
            <p:nvPr/>
          </p:nvSpPr>
          <p:spPr>
            <a:xfrm>
              <a:off x="3263902" y="3201114"/>
              <a:ext cx="431925" cy="308560"/>
            </a:xfrm>
            <a:custGeom>
              <a:avLst/>
              <a:gdLst/>
              <a:ahLst/>
              <a:cxnLst/>
              <a:rect l="l" t="t" r="r" b="b"/>
              <a:pathLst>
                <a:path w="4401" h="3144" extrusionOk="0">
                  <a:moveTo>
                    <a:pt x="1" y="1886"/>
                  </a:moveTo>
                  <a:lnTo>
                    <a:pt x="2034" y="1"/>
                  </a:lnTo>
                  <a:lnTo>
                    <a:pt x="4142" y="1"/>
                  </a:lnTo>
                  <a:cubicBezTo>
                    <a:pt x="4289" y="1"/>
                    <a:pt x="4400" y="75"/>
                    <a:pt x="4400" y="223"/>
                  </a:cubicBezTo>
                  <a:lnTo>
                    <a:pt x="4400" y="519"/>
                  </a:lnTo>
                  <a:lnTo>
                    <a:pt x="1591" y="3143"/>
                  </a:lnTo>
                  <a:lnTo>
                    <a:pt x="297" y="3143"/>
                  </a:lnTo>
                  <a:cubicBezTo>
                    <a:pt x="223" y="3143"/>
                    <a:pt x="149" y="3143"/>
                    <a:pt x="75" y="3106"/>
                  </a:cubicBezTo>
                  <a:cubicBezTo>
                    <a:pt x="38" y="3070"/>
                    <a:pt x="1" y="2996"/>
                    <a:pt x="1" y="29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28"/>
            <p:cNvSpPr/>
            <p:nvPr/>
          </p:nvSpPr>
          <p:spPr>
            <a:xfrm>
              <a:off x="4385082" y="4126401"/>
              <a:ext cx="751183" cy="286772"/>
            </a:xfrm>
            <a:custGeom>
              <a:avLst/>
              <a:gdLst/>
              <a:ahLst/>
              <a:cxnLst/>
              <a:rect l="l" t="t" r="r" b="b"/>
              <a:pathLst>
                <a:path w="7654" h="2922" extrusionOk="0">
                  <a:moveTo>
                    <a:pt x="1" y="0"/>
                  </a:moveTo>
                  <a:lnTo>
                    <a:pt x="1" y="2921"/>
                  </a:lnTo>
                  <a:lnTo>
                    <a:pt x="7654" y="2921"/>
                  </a:lnTo>
                  <a:lnTo>
                    <a:pt x="76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28"/>
            <p:cNvSpPr/>
            <p:nvPr/>
          </p:nvSpPr>
          <p:spPr>
            <a:xfrm>
              <a:off x="4385082" y="4387657"/>
              <a:ext cx="751183" cy="25517"/>
            </a:xfrm>
            <a:custGeom>
              <a:avLst/>
              <a:gdLst/>
              <a:ahLst/>
              <a:cxnLst/>
              <a:rect l="l" t="t" r="r" b="b"/>
              <a:pathLst>
                <a:path w="7654" h="260" extrusionOk="0">
                  <a:moveTo>
                    <a:pt x="1" y="0"/>
                  </a:moveTo>
                  <a:lnTo>
                    <a:pt x="1" y="259"/>
                  </a:lnTo>
                  <a:lnTo>
                    <a:pt x="7654" y="259"/>
                  </a:lnTo>
                  <a:lnTo>
                    <a:pt x="76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28"/>
            <p:cNvSpPr/>
            <p:nvPr/>
          </p:nvSpPr>
          <p:spPr>
            <a:xfrm>
              <a:off x="4490290" y="4093720"/>
              <a:ext cx="47305" cy="319454"/>
            </a:xfrm>
            <a:custGeom>
              <a:avLst/>
              <a:gdLst/>
              <a:ahLst/>
              <a:cxnLst/>
              <a:rect l="l" t="t" r="r" b="b"/>
              <a:pathLst>
                <a:path w="482" h="3255" extrusionOk="0">
                  <a:moveTo>
                    <a:pt x="1" y="1"/>
                  </a:moveTo>
                  <a:lnTo>
                    <a:pt x="1" y="3254"/>
                  </a:lnTo>
                  <a:lnTo>
                    <a:pt x="482" y="3254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381E1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28"/>
            <p:cNvSpPr/>
            <p:nvPr/>
          </p:nvSpPr>
          <p:spPr>
            <a:xfrm>
              <a:off x="4490290" y="4387657"/>
              <a:ext cx="47305" cy="25517"/>
            </a:xfrm>
            <a:custGeom>
              <a:avLst/>
              <a:gdLst/>
              <a:ahLst/>
              <a:cxnLst/>
              <a:rect l="l" t="t" r="r" b="b"/>
              <a:pathLst>
                <a:path w="482" h="260" extrusionOk="0">
                  <a:moveTo>
                    <a:pt x="1" y="0"/>
                  </a:moveTo>
                  <a:lnTo>
                    <a:pt x="1" y="259"/>
                  </a:lnTo>
                  <a:lnTo>
                    <a:pt x="482" y="259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381E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28"/>
            <p:cNvSpPr/>
            <p:nvPr/>
          </p:nvSpPr>
          <p:spPr>
            <a:xfrm>
              <a:off x="4987382" y="4093720"/>
              <a:ext cx="47305" cy="319454"/>
            </a:xfrm>
            <a:custGeom>
              <a:avLst/>
              <a:gdLst/>
              <a:ahLst/>
              <a:cxnLst/>
              <a:rect l="l" t="t" r="r" b="b"/>
              <a:pathLst>
                <a:path w="482" h="3255" extrusionOk="0">
                  <a:moveTo>
                    <a:pt x="1" y="1"/>
                  </a:moveTo>
                  <a:lnTo>
                    <a:pt x="1" y="3254"/>
                  </a:lnTo>
                  <a:lnTo>
                    <a:pt x="482" y="3254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381E1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28"/>
            <p:cNvSpPr/>
            <p:nvPr/>
          </p:nvSpPr>
          <p:spPr>
            <a:xfrm>
              <a:off x="4987382" y="4387657"/>
              <a:ext cx="47305" cy="25517"/>
            </a:xfrm>
            <a:custGeom>
              <a:avLst/>
              <a:gdLst/>
              <a:ahLst/>
              <a:cxnLst/>
              <a:rect l="l" t="t" r="r" b="b"/>
              <a:pathLst>
                <a:path w="482" h="260" extrusionOk="0">
                  <a:moveTo>
                    <a:pt x="1" y="0"/>
                  </a:moveTo>
                  <a:lnTo>
                    <a:pt x="1" y="259"/>
                  </a:lnTo>
                  <a:lnTo>
                    <a:pt x="482" y="259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381E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28"/>
            <p:cNvSpPr/>
            <p:nvPr/>
          </p:nvSpPr>
          <p:spPr>
            <a:xfrm>
              <a:off x="4744283" y="4093720"/>
              <a:ext cx="47305" cy="319454"/>
            </a:xfrm>
            <a:custGeom>
              <a:avLst/>
              <a:gdLst/>
              <a:ahLst/>
              <a:cxnLst/>
              <a:rect l="l" t="t" r="r" b="b"/>
              <a:pathLst>
                <a:path w="482" h="3255" extrusionOk="0">
                  <a:moveTo>
                    <a:pt x="1" y="1"/>
                  </a:moveTo>
                  <a:lnTo>
                    <a:pt x="1" y="3254"/>
                  </a:lnTo>
                  <a:lnTo>
                    <a:pt x="482" y="3254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381E1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28"/>
            <p:cNvSpPr/>
            <p:nvPr/>
          </p:nvSpPr>
          <p:spPr>
            <a:xfrm>
              <a:off x="4744283" y="4387657"/>
              <a:ext cx="47305" cy="25517"/>
            </a:xfrm>
            <a:custGeom>
              <a:avLst/>
              <a:gdLst/>
              <a:ahLst/>
              <a:cxnLst/>
              <a:rect l="l" t="t" r="r" b="b"/>
              <a:pathLst>
                <a:path w="482" h="260" extrusionOk="0">
                  <a:moveTo>
                    <a:pt x="1" y="0"/>
                  </a:moveTo>
                  <a:lnTo>
                    <a:pt x="1" y="259"/>
                  </a:lnTo>
                  <a:lnTo>
                    <a:pt x="482" y="259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381E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28"/>
            <p:cNvSpPr/>
            <p:nvPr/>
          </p:nvSpPr>
          <p:spPr>
            <a:xfrm>
              <a:off x="4871280" y="4119139"/>
              <a:ext cx="83617" cy="83519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334" y="1"/>
                  </a:moveTo>
                  <a:cubicBezTo>
                    <a:pt x="666" y="1"/>
                    <a:pt x="851" y="370"/>
                    <a:pt x="629" y="629"/>
                  </a:cubicBezTo>
                  <a:cubicBezTo>
                    <a:pt x="408" y="851"/>
                    <a:pt x="1" y="703"/>
                    <a:pt x="1" y="370"/>
                  </a:cubicBezTo>
                  <a:cubicBezTo>
                    <a:pt x="1" y="185"/>
                    <a:pt x="149" y="1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28"/>
            <p:cNvSpPr/>
            <p:nvPr/>
          </p:nvSpPr>
          <p:spPr>
            <a:xfrm>
              <a:off x="4871280" y="4108245"/>
              <a:ext cx="83617" cy="83519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334" y="1"/>
                  </a:moveTo>
                  <a:cubicBezTo>
                    <a:pt x="666" y="1"/>
                    <a:pt x="851" y="370"/>
                    <a:pt x="629" y="629"/>
                  </a:cubicBezTo>
                  <a:cubicBezTo>
                    <a:pt x="408" y="851"/>
                    <a:pt x="1" y="703"/>
                    <a:pt x="1" y="370"/>
                  </a:cubicBezTo>
                  <a:cubicBezTo>
                    <a:pt x="1" y="185"/>
                    <a:pt x="149" y="1"/>
                    <a:pt x="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28"/>
            <p:cNvSpPr/>
            <p:nvPr/>
          </p:nvSpPr>
          <p:spPr>
            <a:xfrm>
              <a:off x="2672495" y="3193851"/>
              <a:ext cx="529871" cy="323085"/>
            </a:xfrm>
            <a:custGeom>
              <a:avLst/>
              <a:gdLst/>
              <a:ahLst/>
              <a:cxnLst/>
              <a:rect l="l" t="t" r="r" b="b"/>
              <a:pathLst>
                <a:path w="5399" h="3292" extrusionOk="0">
                  <a:moveTo>
                    <a:pt x="5103" y="38"/>
                  </a:moveTo>
                  <a:cubicBezTo>
                    <a:pt x="5177" y="38"/>
                    <a:pt x="5287" y="112"/>
                    <a:pt x="5287" y="223"/>
                  </a:cubicBezTo>
                  <a:lnTo>
                    <a:pt x="5287" y="2996"/>
                  </a:lnTo>
                  <a:cubicBezTo>
                    <a:pt x="5287" y="3070"/>
                    <a:pt x="5177" y="3144"/>
                    <a:pt x="5103" y="3144"/>
                  </a:cubicBezTo>
                  <a:lnTo>
                    <a:pt x="555" y="3180"/>
                  </a:lnTo>
                  <a:cubicBezTo>
                    <a:pt x="518" y="3190"/>
                    <a:pt x="484" y="3194"/>
                    <a:pt x="451" y="3194"/>
                  </a:cubicBezTo>
                  <a:cubicBezTo>
                    <a:pt x="352" y="3194"/>
                    <a:pt x="269" y="3153"/>
                    <a:pt x="186" y="3070"/>
                  </a:cubicBezTo>
                  <a:cubicBezTo>
                    <a:pt x="112" y="2996"/>
                    <a:pt x="112" y="2885"/>
                    <a:pt x="149" y="2774"/>
                  </a:cubicBezTo>
                  <a:lnTo>
                    <a:pt x="851" y="149"/>
                  </a:lnTo>
                  <a:cubicBezTo>
                    <a:pt x="888" y="112"/>
                    <a:pt x="962" y="75"/>
                    <a:pt x="1036" y="75"/>
                  </a:cubicBezTo>
                  <a:lnTo>
                    <a:pt x="5103" y="38"/>
                  </a:lnTo>
                  <a:close/>
                  <a:moveTo>
                    <a:pt x="1036" y="1"/>
                  </a:moveTo>
                  <a:cubicBezTo>
                    <a:pt x="925" y="1"/>
                    <a:pt x="814" y="38"/>
                    <a:pt x="777" y="149"/>
                  </a:cubicBezTo>
                  <a:lnTo>
                    <a:pt x="75" y="2774"/>
                  </a:lnTo>
                  <a:cubicBezTo>
                    <a:pt x="1" y="2885"/>
                    <a:pt x="38" y="3033"/>
                    <a:pt x="149" y="3144"/>
                  </a:cubicBezTo>
                  <a:cubicBezTo>
                    <a:pt x="222" y="3254"/>
                    <a:pt x="333" y="3291"/>
                    <a:pt x="481" y="3291"/>
                  </a:cubicBezTo>
                  <a:lnTo>
                    <a:pt x="555" y="3291"/>
                  </a:lnTo>
                  <a:lnTo>
                    <a:pt x="5103" y="3254"/>
                  </a:lnTo>
                  <a:cubicBezTo>
                    <a:pt x="5250" y="3254"/>
                    <a:pt x="5361" y="3144"/>
                    <a:pt x="5398" y="3033"/>
                  </a:cubicBezTo>
                  <a:lnTo>
                    <a:pt x="5398" y="260"/>
                  </a:lnTo>
                  <a:cubicBezTo>
                    <a:pt x="5361" y="112"/>
                    <a:pt x="5250" y="1"/>
                    <a:pt x="5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28"/>
            <p:cNvSpPr/>
            <p:nvPr/>
          </p:nvSpPr>
          <p:spPr>
            <a:xfrm>
              <a:off x="3260270" y="3197482"/>
              <a:ext cx="439188" cy="315823"/>
            </a:xfrm>
            <a:custGeom>
              <a:avLst/>
              <a:gdLst/>
              <a:ahLst/>
              <a:cxnLst/>
              <a:rect l="l" t="t" r="r" b="b"/>
              <a:pathLst>
                <a:path w="4475" h="3218" extrusionOk="0">
                  <a:moveTo>
                    <a:pt x="4179" y="75"/>
                  </a:moveTo>
                  <a:cubicBezTo>
                    <a:pt x="4290" y="75"/>
                    <a:pt x="4363" y="149"/>
                    <a:pt x="4363" y="260"/>
                  </a:cubicBezTo>
                  <a:lnTo>
                    <a:pt x="4363" y="2996"/>
                  </a:lnTo>
                  <a:cubicBezTo>
                    <a:pt x="4363" y="3070"/>
                    <a:pt x="4290" y="3143"/>
                    <a:pt x="4216" y="3143"/>
                  </a:cubicBezTo>
                  <a:lnTo>
                    <a:pt x="297" y="3143"/>
                  </a:lnTo>
                  <a:cubicBezTo>
                    <a:pt x="260" y="3143"/>
                    <a:pt x="186" y="3143"/>
                    <a:pt x="149" y="3107"/>
                  </a:cubicBezTo>
                  <a:cubicBezTo>
                    <a:pt x="75" y="3070"/>
                    <a:pt x="75" y="3033"/>
                    <a:pt x="75" y="2996"/>
                  </a:cubicBezTo>
                  <a:lnTo>
                    <a:pt x="75" y="260"/>
                  </a:lnTo>
                  <a:cubicBezTo>
                    <a:pt x="75" y="149"/>
                    <a:pt x="149" y="75"/>
                    <a:pt x="260" y="75"/>
                  </a:cubicBezTo>
                  <a:close/>
                  <a:moveTo>
                    <a:pt x="297" y="1"/>
                  </a:moveTo>
                  <a:cubicBezTo>
                    <a:pt x="112" y="1"/>
                    <a:pt x="1" y="112"/>
                    <a:pt x="1" y="260"/>
                  </a:cubicBezTo>
                  <a:lnTo>
                    <a:pt x="1" y="2996"/>
                  </a:lnTo>
                  <a:cubicBezTo>
                    <a:pt x="1" y="3070"/>
                    <a:pt x="38" y="3143"/>
                    <a:pt x="112" y="3180"/>
                  </a:cubicBezTo>
                  <a:cubicBezTo>
                    <a:pt x="149" y="3217"/>
                    <a:pt x="260" y="3217"/>
                    <a:pt x="334" y="3217"/>
                  </a:cubicBezTo>
                  <a:lnTo>
                    <a:pt x="4253" y="3217"/>
                  </a:lnTo>
                  <a:cubicBezTo>
                    <a:pt x="4363" y="3217"/>
                    <a:pt x="4474" y="3107"/>
                    <a:pt x="4474" y="2996"/>
                  </a:cubicBezTo>
                  <a:lnTo>
                    <a:pt x="4474" y="260"/>
                  </a:lnTo>
                  <a:cubicBezTo>
                    <a:pt x="4474" y="112"/>
                    <a:pt x="4326" y="1"/>
                    <a:pt x="41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28"/>
            <p:cNvSpPr/>
            <p:nvPr/>
          </p:nvSpPr>
          <p:spPr>
            <a:xfrm>
              <a:off x="3162324" y="3676516"/>
              <a:ext cx="25517" cy="127095"/>
            </a:xfrm>
            <a:custGeom>
              <a:avLst/>
              <a:gdLst/>
              <a:ahLst/>
              <a:cxnLst/>
              <a:rect l="l" t="t" r="r" b="b"/>
              <a:pathLst>
                <a:path w="260" h="1295" extrusionOk="0">
                  <a:moveTo>
                    <a:pt x="1" y="0"/>
                  </a:moveTo>
                  <a:lnTo>
                    <a:pt x="1" y="1294"/>
                  </a:lnTo>
                  <a:lnTo>
                    <a:pt x="259" y="1294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28"/>
            <p:cNvSpPr/>
            <p:nvPr/>
          </p:nvSpPr>
          <p:spPr>
            <a:xfrm>
              <a:off x="2621755" y="3175793"/>
              <a:ext cx="598767" cy="794660"/>
            </a:xfrm>
            <a:custGeom>
              <a:avLst/>
              <a:gdLst/>
              <a:ahLst/>
              <a:cxnLst/>
              <a:rect l="l" t="t" r="r" b="b"/>
              <a:pathLst>
                <a:path w="6101" h="8097" extrusionOk="0">
                  <a:moveTo>
                    <a:pt x="5841" y="74"/>
                  </a:moveTo>
                  <a:cubicBezTo>
                    <a:pt x="5952" y="74"/>
                    <a:pt x="6026" y="148"/>
                    <a:pt x="6026" y="259"/>
                  </a:cubicBezTo>
                  <a:lnTo>
                    <a:pt x="6026" y="6803"/>
                  </a:lnTo>
                  <a:lnTo>
                    <a:pt x="4400" y="8023"/>
                  </a:lnTo>
                  <a:lnTo>
                    <a:pt x="111" y="8023"/>
                  </a:lnTo>
                  <a:lnTo>
                    <a:pt x="111" y="3919"/>
                  </a:lnTo>
                  <a:lnTo>
                    <a:pt x="1035" y="185"/>
                  </a:lnTo>
                  <a:cubicBezTo>
                    <a:pt x="1072" y="111"/>
                    <a:pt x="1146" y="74"/>
                    <a:pt x="1220" y="74"/>
                  </a:cubicBezTo>
                  <a:close/>
                  <a:moveTo>
                    <a:pt x="1183" y="0"/>
                  </a:moveTo>
                  <a:cubicBezTo>
                    <a:pt x="1072" y="0"/>
                    <a:pt x="961" y="74"/>
                    <a:pt x="924" y="185"/>
                  </a:cubicBezTo>
                  <a:lnTo>
                    <a:pt x="0" y="3919"/>
                  </a:lnTo>
                  <a:lnTo>
                    <a:pt x="0" y="8060"/>
                  </a:lnTo>
                  <a:lnTo>
                    <a:pt x="0" y="8097"/>
                  </a:lnTo>
                  <a:lnTo>
                    <a:pt x="4437" y="8097"/>
                  </a:lnTo>
                  <a:lnTo>
                    <a:pt x="6100" y="6840"/>
                  </a:lnTo>
                  <a:lnTo>
                    <a:pt x="6100" y="296"/>
                  </a:lnTo>
                  <a:cubicBezTo>
                    <a:pt x="6100" y="111"/>
                    <a:pt x="5952" y="0"/>
                    <a:pt x="58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28"/>
            <p:cNvSpPr/>
            <p:nvPr/>
          </p:nvSpPr>
          <p:spPr>
            <a:xfrm>
              <a:off x="2610862" y="3469632"/>
              <a:ext cx="29050" cy="72724"/>
            </a:xfrm>
            <a:custGeom>
              <a:avLst/>
              <a:gdLst/>
              <a:ahLst/>
              <a:cxnLst/>
              <a:rect l="l" t="t" r="r" b="b"/>
              <a:pathLst>
                <a:path w="296" h="741" extrusionOk="0">
                  <a:moveTo>
                    <a:pt x="0" y="1"/>
                  </a:moveTo>
                  <a:lnTo>
                    <a:pt x="0" y="740"/>
                  </a:lnTo>
                  <a:lnTo>
                    <a:pt x="296" y="740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28"/>
            <p:cNvSpPr/>
            <p:nvPr/>
          </p:nvSpPr>
          <p:spPr>
            <a:xfrm>
              <a:off x="2639814" y="3335373"/>
              <a:ext cx="36411" cy="326716"/>
            </a:xfrm>
            <a:custGeom>
              <a:avLst/>
              <a:gdLst/>
              <a:ahLst/>
              <a:cxnLst/>
              <a:rect l="l" t="t" r="r" b="b"/>
              <a:pathLst>
                <a:path w="371" h="3329" extrusionOk="0">
                  <a:moveTo>
                    <a:pt x="149" y="1"/>
                  </a:moveTo>
                  <a:cubicBezTo>
                    <a:pt x="75" y="1"/>
                    <a:pt x="1" y="75"/>
                    <a:pt x="1" y="186"/>
                  </a:cubicBezTo>
                  <a:lnTo>
                    <a:pt x="1" y="3143"/>
                  </a:lnTo>
                  <a:cubicBezTo>
                    <a:pt x="1" y="3217"/>
                    <a:pt x="75" y="3328"/>
                    <a:pt x="149" y="3328"/>
                  </a:cubicBezTo>
                  <a:lnTo>
                    <a:pt x="186" y="3328"/>
                  </a:lnTo>
                  <a:cubicBezTo>
                    <a:pt x="297" y="3328"/>
                    <a:pt x="371" y="3217"/>
                    <a:pt x="371" y="3143"/>
                  </a:cubicBezTo>
                  <a:lnTo>
                    <a:pt x="371" y="186"/>
                  </a:lnTo>
                  <a:cubicBezTo>
                    <a:pt x="371" y="75"/>
                    <a:pt x="297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28"/>
            <p:cNvSpPr/>
            <p:nvPr/>
          </p:nvSpPr>
          <p:spPr>
            <a:xfrm>
              <a:off x="2581811" y="3912352"/>
              <a:ext cx="4016678" cy="348406"/>
            </a:xfrm>
            <a:custGeom>
              <a:avLst/>
              <a:gdLst/>
              <a:ahLst/>
              <a:cxnLst/>
              <a:rect l="l" t="t" r="r" b="b"/>
              <a:pathLst>
                <a:path w="40927" h="3550" extrusionOk="0">
                  <a:moveTo>
                    <a:pt x="0" y="3549"/>
                  </a:moveTo>
                  <a:lnTo>
                    <a:pt x="3993" y="3549"/>
                  </a:lnTo>
                  <a:lnTo>
                    <a:pt x="7727" y="555"/>
                  </a:lnTo>
                  <a:lnTo>
                    <a:pt x="40927" y="555"/>
                  </a:lnTo>
                  <a:lnTo>
                    <a:pt x="40927" y="0"/>
                  </a:lnTo>
                  <a:lnTo>
                    <a:pt x="7395" y="0"/>
                  </a:lnTo>
                  <a:lnTo>
                    <a:pt x="5250" y="1775"/>
                  </a:lnTo>
                  <a:lnTo>
                    <a:pt x="0" y="17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28"/>
            <p:cNvSpPr/>
            <p:nvPr/>
          </p:nvSpPr>
          <p:spPr>
            <a:xfrm>
              <a:off x="2411240" y="4057505"/>
              <a:ext cx="315823" cy="221409"/>
            </a:xfrm>
            <a:custGeom>
              <a:avLst/>
              <a:gdLst/>
              <a:ahLst/>
              <a:cxnLst/>
              <a:rect l="l" t="t" r="r" b="b"/>
              <a:pathLst>
                <a:path w="3218" h="2256" extrusionOk="0">
                  <a:moveTo>
                    <a:pt x="777" y="2255"/>
                  </a:moveTo>
                  <a:lnTo>
                    <a:pt x="2958" y="2255"/>
                  </a:lnTo>
                  <a:cubicBezTo>
                    <a:pt x="3032" y="2255"/>
                    <a:pt x="3106" y="2218"/>
                    <a:pt x="3143" y="2181"/>
                  </a:cubicBezTo>
                  <a:cubicBezTo>
                    <a:pt x="3180" y="2107"/>
                    <a:pt x="3217" y="2033"/>
                    <a:pt x="3180" y="1959"/>
                  </a:cubicBezTo>
                  <a:lnTo>
                    <a:pt x="2700" y="185"/>
                  </a:lnTo>
                  <a:cubicBezTo>
                    <a:pt x="2663" y="74"/>
                    <a:pt x="2552" y="0"/>
                    <a:pt x="2441" y="0"/>
                  </a:cubicBezTo>
                  <a:lnTo>
                    <a:pt x="260" y="0"/>
                  </a:lnTo>
                  <a:cubicBezTo>
                    <a:pt x="186" y="0"/>
                    <a:pt x="112" y="37"/>
                    <a:pt x="75" y="111"/>
                  </a:cubicBezTo>
                  <a:cubicBezTo>
                    <a:pt x="38" y="148"/>
                    <a:pt x="1" y="259"/>
                    <a:pt x="38" y="296"/>
                  </a:cubicBezTo>
                  <a:lnTo>
                    <a:pt x="518" y="2070"/>
                  </a:lnTo>
                  <a:cubicBezTo>
                    <a:pt x="555" y="2181"/>
                    <a:pt x="666" y="2255"/>
                    <a:pt x="777" y="22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28"/>
            <p:cNvSpPr/>
            <p:nvPr/>
          </p:nvSpPr>
          <p:spPr>
            <a:xfrm>
              <a:off x="2414871" y="4079195"/>
              <a:ext cx="301297" cy="199720"/>
            </a:xfrm>
            <a:custGeom>
              <a:avLst/>
              <a:gdLst/>
              <a:ahLst/>
              <a:cxnLst/>
              <a:rect l="l" t="t" r="r" b="b"/>
              <a:pathLst>
                <a:path w="3070" h="2035" extrusionOk="0">
                  <a:moveTo>
                    <a:pt x="740" y="2034"/>
                  </a:moveTo>
                  <a:lnTo>
                    <a:pt x="2921" y="2034"/>
                  </a:lnTo>
                  <a:cubicBezTo>
                    <a:pt x="2958" y="2034"/>
                    <a:pt x="3032" y="2034"/>
                    <a:pt x="3069" y="1997"/>
                  </a:cubicBezTo>
                  <a:lnTo>
                    <a:pt x="3069" y="1960"/>
                  </a:lnTo>
                  <a:lnTo>
                    <a:pt x="2589" y="186"/>
                  </a:lnTo>
                  <a:cubicBezTo>
                    <a:pt x="2552" y="75"/>
                    <a:pt x="2441" y="1"/>
                    <a:pt x="2367" y="1"/>
                  </a:cubicBezTo>
                  <a:lnTo>
                    <a:pt x="149" y="1"/>
                  </a:lnTo>
                  <a:cubicBezTo>
                    <a:pt x="75" y="1"/>
                    <a:pt x="38" y="38"/>
                    <a:pt x="1" y="75"/>
                  </a:cubicBezTo>
                  <a:cubicBezTo>
                    <a:pt x="1" y="75"/>
                    <a:pt x="1" y="75"/>
                    <a:pt x="1" y="112"/>
                  </a:cubicBezTo>
                  <a:lnTo>
                    <a:pt x="481" y="1886"/>
                  </a:lnTo>
                  <a:cubicBezTo>
                    <a:pt x="518" y="1960"/>
                    <a:pt x="629" y="2034"/>
                    <a:pt x="740" y="20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28"/>
            <p:cNvSpPr/>
            <p:nvPr/>
          </p:nvSpPr>
          <p:spPr>
            <a:xfrm>
              <a:off x="2781335" y="4108245"/>
              <a:ext cx="130726" cy="134357"/>
            </a:xfrm>
            <a:custGeom>
              <a:avLst/>
              <a:gdLst/>
              <a:ahLst/>
              <a:cxnLst/>
              <a:rect l="l" t="t" r="r" b="b"/>
              <a:pathLst>
                <a:path w="1332" h="1369" extrusionOk="0">
                  <a:moveTo>
                    <a:pt x="334" y="1"/>
                  </a:moveTo>
                  <a:cubicBezTo>
                    <a:pt x="149" y="1"/>
                    <a:pt x="1" y="148"/>
                    <a:pt x="1" y="333"/>
                  </a:cubicBezTo>
                  <a:lnTo>
                    <a:pt x="1" y="1073"/>
                  </a:lnTo>
                  <a:cubicBezTo>
                    <a:pt x="1" y="1258"/>
                    <a:pt x="149" y="1369"/>
                    <a:pt x="334" y="1369"/>
                  </a:cubicBezTo>
                  <a:lnTo>
                    <a:pt x="999" y="1369"/>
                  </a:lnTo>
                  <a:cubicBezTo>
                    <a:pt x="1184" y="1369"/>
                    <a:pt x="1332" y="1258"/>
                    <a:pt x="1332" y="1073"/>
                  </a:cubicBezTo>
                  <a:lnTo>
                    <a:pt x="1332" y="333"/>
                  </a:lnTo>
                  <a:cubicBezTo>
                    <a:pt x="1332" y="148"/>
                    <a:pt x="118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28"/>
            <p:cNvSpPr/>
            <p:nvPr/>
          </p:nvSpPr>
          <p:spPr>
            <a:xfrm>
              <a:off x="2792229" y="4195297"/>
              <a:ext cx="108938" cy="47305"/>
            </a:xfrm>
            <a:custGeom>
              <a:avLst/>
              <a:gdLst/>
              <a:ahLst/>
              <a:cxnLst/>
              <a:rect l="l" t="t" r="r" b="b"/>
              <a:pathLst>
                <a:path w="1110" h="482" extrusionOk="0">
                  <a:moveTo>
                    <a:pt x="1110" y="38"/>
                  </a:moveTo>
                  <a:lnTo>
                    <a:pt x="1110" y="186"/>
                  </a:lnTo>
                  <a:cubicBezTo>
                    <a:pt x="1110" y="334"/>
                    <a:pt x="999" y="482"/>
                    <a:pt x="851" y="482"/>
                  </a:cubicBezTo>
                  <a:lnTo>
                    <a:pt x="296" y="482"/>
                  </a:lnTo>
                  <a:cubicBezTo>
                    <a:pt x="112" y="482"/>
                    <a:pt x="1" y="334"/>
                    <a:pt x="1" y="186"/>
                  </a:cubicBezTo>
                  <a:lnTo>
                    <a:pt x="1" y="75"/>
                  </a:lnTo>
                  <a:cubicBezTo>
                    <a:pt x="75" y="1"/>
                    <a:pt x="149" y="1"/>
                    <a:pt x="223" y="1"/>
                  </a:cubicBezTo>
                  <a:lnTo>
                    <a:pt x="962" y="1"/>
                  </a:lnTo>
                  <a:cubicBezTo>
                    <a:pt x="999" y="1"/>
                    <a:pt x="1073" y="1"/>
                    <a:pt x="1110" y="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28"/>
            <p:cNvSpPr/>
            <p:nvPr/>
          </p:nvSpPr>
          <p:spPr>
            <a:xfrm>
              <a:off x="3267533" y="3676516"/>
              <a:ext cx="21886" cy="137890"/>
            </a:xfrm>
            <a:custGeom>
              <a:avLst/>
              <a:gdLst/>
              <a:ahLst/>
              <a:cxnLst/>
              <a:rect l="l" t="t" r="r" b="b"/>
              <a:pathLst>
                <a:path w="223" h="1405" extrusionOk="0">
                  <a:moveTo>
                    <a:pt x="1" y="0"/>
                  </a:moveTo>
                  <a:lnTo>
                    <a:pt x="1" y="74"/>
                  </a:lnTo>
                  <a:cubicBezTo>
                    <a:pt x="38" y="74"/>
                    <a:pt x="75" y="74"/>
                    <a:pt x="112" y="111"/>
                  </a:cubicBezTo>
                  <a:cubicBezTo>
                    <a:pt x="112" y="148"/>
                    <a:pt x="149" y="148"/>
                    <a:pt x="149" y="185"/>
                  </a:cubicBezTo>
                  <a:lnTo>
                    <a:pt x="149" y="1146"/>
                  </a:lnTo>
                  <a:cubicBezTo>
                    <a:pt x="149" y="1183"/>
                    <a:pt x="112" y="1220"/>
                    <a:pt x="75" y="1257"/>
                  </a:cubicBezTo>
                  <a:cubicBezTo>
                    <a:pt x="75" y="1294"/>
                    <a:pt x="38" y="1294"/>
                    <a:pt x="1" y="1294"/>
                  </a:cubicBezTo>
                  <a:lnTo>
                    <a:pt x="1" y="1405"/>
                  </a:lnTo>
                  <a:cubicBezTo>
                    <a:pt x="38" y="1368"/>
                    <a:pt x="112" y="1368"/>
                    <a:pt x="149" y="1331"/>
                  </a:cubicBezTo>
                  <a:cubicBezTo>
                    <a:pt x="186" y="1257"/>
                    <a:pt x="223" y="1220"/>
                    <a:pt x="223" y="1183"/>
                  </a:cubicBezTo>
                  <a:lnTo>
                    <a:pt x="223" y="222"/>
                  </a:lnTo>
                  <a:cubicBezTo>
                    <a:pt x="223" y="148"/>
                    <a:pt x="186" y="111"/>
                    <a:pt x="149" y="74"/>
                  </a:cubicBezTo>
                  <a:cubicBezTo>
                    <a:pt x="112" y="0"/>
                    <a:pt x="75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28"/>
            <p:cNvSpPr/>
            <p:nvPr/>
          </p:nvSpPr>
          <p:spPr>
            <a:xfrm>
              <a:off x="3565101" y="3571209"/>
              <a:ext cx="137988" cy="250460"/>
            </a:xfrm>
            <a:custGeom>
              <a:avLst/>
              <a:gdLst/>
              <a:ahLst/>
              <a:cxnLst/>
              <a:rect l="l" t="t" r="r" b="b"/>
              <a:pathLst>
                <a:path w="1406" h="2552" extrusionOk="0">
                  <a:moveTo>
                    <a:pt x="1220" y="112"/>
                  </a:moveTo>
                  <a:cubicBezTo>
                    <a:pt x="1294" y="112"/>
                    <a:pt x="1331" y="149"/>
                    <a:pt x="1331" y="223"/>
                  </a:cubicBezTo>
                  <a:lnTo>
                    <a:pt x="1331" y="2330"/>
                  </a:lnTo>
                  <a:cubicBezTo>
                    <a:pt x="1331" y="2404"/>
                    <a:pt x="1294" y="2441"/>
                    <a:pt x="1220" y="2441"/>
                  </a:cubicBezTo>
                  <a:lnTo>
                    <a:pt x="185" y="2441"/>
                  </a:lnTo>
                  <a:cubicBezTo>
                    <a:pt x="148" y="2441"/>
                    <a:pt x="111" y="2404"/>
                    <a:pt x="111" y="2330"/>
                  </a:cubicBezTo>
                  <a:lnTo>
                    <a:pt x="111" y="223"/>
                  </a:lnTo>
                  <a:cubicBezTo>
                    <a:pt x="111" y="149"/>
                    <a:pt x="148" y="112"/>
                    <a:pt x="185" y="112"/>
                  </a:cubicBezTo>
                  <a:close/>
                  <a:moveTo>
                    <a:pt x="185" y="1"/>
                  </a:moveTo>
                  <a:cubicBezTo>
                    <a:pt x="74" y="38"/>
                    <a:pt x="0" y="112"/>
                    <a:pt x="37" y="223"/>
                  </a:cubicBezTo>
                  <a:lnTo>
                    <a:pt x="37" y="2330"/>
                  </a:lnTo>
                  <a:cubicBezTo>
                    <a:pt x="0" y="2441"/>
                    <a:pt x="74" y="2515"/>
                    <a:pt x="185" y="2552"/>
                  </a:cubicBezTo>
                  <a:lnTo>
                    <a:pt x="1220" y="2552"/>
                  </a:lnTo>
                  <a:cubicBezTo>
                    <a:pt x="1331" y="2515"/>
                    <a:pt x="1405" y="2441"/>
                    <a:pt x="1405" y="2330"/>
                  </a:cubicBezTo>
                  <a:lnTo>
                    <a:pt x="1405" y="223"/>
                  </a:lnTo>
                  <a:cubicBezTo>
                    <a:pt x="1405" y="112"/>
                    <a:pt x="1331" y="38"/>
                    <a:pt x="1220" y="1"/>
                  </a:cubicBezTo>
                  <a:close/>
                </a:path>
              </a:pathLst>
            </a:custGeom>
            <a:solidFill>
              <a:srgbClr val="BD95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28"/>
            <p:cNvSpPr/>
            <p:nvPr/>
          </p:nvSpPr>
          <p:spPr>
            <a:xfrm>
              <a:off x="2679758" y="3571209"/>
              <a:ext cx="460877" cy="355767"/>
            </a:xfrm>
            <a:custGeom>
              <a:avLst/>
              <a:gdLst/>
              <a:ahLst/>
              <a:cxnLst/>
              <a:rect l="l" t="t" r="r" b="b"/>
              <a:pathLst>
                <a:path w="4696" h="3625" extrusionOk="0">
                  <a:moveTo>
                    <a:pt x="185" y="75"/>
                  </a:moveTo>
                  <a:lnTo>
                    <a:pt x="4511" y="112"/>
                  </a:lnTo>
                  <a:cubicBezTo>
                    <a:pt x="4548" y="112"/>
                    <a:pt x="4622" y="149"/>
                    <a:pt x="4622" y="223"/>
                  </a:cubicBezTo>
                  <a:lnTo>
                    <a:pt x="4622" y="2330"/>
                  </a:lnTo>
                  <a:cubicBezTo>
                    <a:pt x="4622" y="2367"/>
                    <a:pt x="4585" y="2404"/>
                    <a:pt x="4511" y="2441"/>
                  </a:cubicBezTo>
                  <a:lnTo>
                    <a:pt x="4474" y="2441"/>
                  </a:lnTo>
                  <a:lnTo>
                    <a:pt x="2958" y="3550"/>
                  </a:lnTo>
                  <a:lnTo>
                    <a:pt x="185" y="3550"/>
                  </a:lnTo>
                  <a:cubicBezTo>
                    <a:pt x="112" y="3550"/>
                    <a:pt x="75" y="3476"/>
                    <a:pt x="75" y="3402"/>
                  </a:cubicBezTo>
                  <a:lnTo>
                    <a:pt x="75" y="223"/>
                  </a:lnTo>
                  <a:cubicBezTo>
                    <a:pt x="75" y="149"/>
                    <a:pt x="112" y="75"/>
                    <a:pt x="185" y="75"/>
                  </a:cubicBezTo>
                  <a:close/>
                  <a:moveTo>
                    <a:pt x="185" y="1"/>
                  </a:moveTo>
                  <a:cubicBezTo>
                    <a:pt x="75" y="38"/>
                    <a:pt x="1" y="112"/>
                    <a:pt x="1" y="223"/>
                  </a:cubicBezTo>
                  <a:lnTo>
                    <a:pt x="1" y="3402"/>
                  </a:lnTo>
                  <a:cubicBezTo>
                    <a:pt x="1" y="3513"/>
                    <a:pt x="75" y="3624"/>
                    <a:pt x="185" y="3624"/>
                  </a:cubicBezTo>
                  <a:lnTo>
                    <a:pt x="2958" y="3624"/>
                  </a:lnTo>
                  <a:lnTo>
                    <a:pt x="4548" y="2515"/>
                  </a:lnTo>
                  <a:cubicBezTo>
                    <a:pt x="4622" y="2478"/>
                    <a:pt x="4696" y="2404"/>
                    <a:pt x="4696" y="2330"/>
                  </a:cubicBezTo>
                  <a:lnTo>
                    <a:pt x="4696" y="223"/>
                  </a:lnTo>
                  <a:cubicBezTo>
                    <a:pt x="4696" y="112"/>
                    <a:pt x="4622" y="38"/>
                    <a:pt x="4511" y="1"/>
                  </a:cubicBezTo>
                  <a:close/>
                </a:path>
              </a:pathLst>
            </a:custGeom>
            <a:solidFill>
              <a:srgbClr val="D4B594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28"/>
            <p:cNvSpPr/>
            <p:nvPr/>
          </p:nvSpPr>
          <p:spPr>
            <a:xfrm>
              <a:off x="3561470" y="3567578"/>
              <a:ext cx="137988" cy="246828"/>
            </a:xfrm>
            <a:custGeom>
              <a:avLst/>
              <a:gdLst/>
              <a:ahLst/>
              <a:cxnLst/>
              <a:rect l="l" t="t" r="r" b="b"/>
              <a:pathLst>
                <a:path w="1406" h="2515" extrusionOk="0">
                  <a:moveTo>
                    <a:pt x="1221" y="75"/>
                  </a:moveTo>
                  <a:cubicBezTo>
                    <a:pt x="1294" y="75"/>
                    <a:pt x="1331" y="149"/>
                    <a:pt x="1331" y="223"/>
                  </a:cubicBezTo>
                  <a:lnTo>
                    <a:pt x="1331" y="2293"/>
                  </a:lnTo>
                  <a:cubicBezTo>
                    <a:pt x="1331" y="2367"/>
                    <a:pt x="1294" y="2441"/>
                    <a:pt x="1221" y="2441"/>
                  </a:cubicBezTo>
                  <a:lnTo>
                    <a:pt x="222" y="2441"/>
                  </a:lnTo>
                  <a:cubicBezTo>
                    <a:pt x="148" y="2404"/>
                    <a:pt x="111" y="2367"/>
                    <a:pt x="111" y="2293"/>
                  </a:cubicBezTo>
                  <a:lnTo>
                    <a:pt x="111" y="223"/>
                  </a:lnTo>
                  <a:cubicBezTo>
                    <a:pt x="111" y="149"/>
                    <a:pt x="148" y="75"/>
                    <a:pt x="222" y="75"/>
                  </a:cubicBezTo>
                  <a:close/>
                  <a:moveTo>
                    <a:pt x="222" y="1"/>
                  </a:moveTo>
                  <a:cubicBezTo>
                    <a:pt x="111" y="1"/>
                    <a:pt x="0" y="112"/>
                    <a:pt x="37" y="223"/>
                  </a:cubicBezTo>
                  <a:lnTo>
                    <a:pt x="37" y="2293"/>
                  </a:lnTo>
                  <a:cubicBezTo>
                    <a:pt x="0" y="2404"/>
                    <a:pt x="111" y="2515"/>
                    <a:pt x="222" y="2515"/>
                  </a:cubicBezTo>
                  <a:lnTo>
                    <a:pt x="1221" y="2515"/>
                  </a:lnTo>
                  <a:cubicBezTo>
                    <a:pt x="1331" y="2515"/>
                    <a:pt x="1405" y="2404"/>
                    <a:pt x="1405" y="2293"/>
                  </a:cubicBezTo>
                  <a:lnTo>
                    <a:pt x="1405" y="223"/>
                  </a:lnTo>
                  <a:cubicBezTo>
                    <a:pt x="1405" y="112"/>
                    <a:pt x="1331" y="1"/>
                    <a:pt x="1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28"/>
            <p:cNvSpPr/>
            <p:nvPr/>
          </p:nvSpPr>
          <p:spPr>
            <a:xfrm>
              <a:off x="2672495" y="3567578"/>
              <a:ext cx="464508" cy="355767"/>
            </a:xfrm>
            <a:custGeom>
              <a:avLst/>
              <a:gdLst/>
              <a:ahLst/>
              <a:cxnLst/>
              <a:rect l="l" t="t" r="r" b="b"/>
              <a:pathLst>
                <a:path w="4733" h="3625" extrusionOk="0">
                  <a:moveTo>
                    <a:pt x="222" y="75"/>
                  </a:moveTo>
                  <a:lnTo>
                    <a:pt x="4548" y="112"/>
                  </a:lnTo>
                  <a:cubicBezTo>
                    <a:pt x="4585" y="112"/>
                    <a:pt x="4659" y="186"/>
                    <a:pt x="4622" y="223"/>
                  </a:cubicBezTo>
                  <a:lnTo>
                    <a:pt x="4622" y="2330"/>
                  </a:lnTo>
                  <a:cubicBezTo>
                    <a:pt x="4622" y="2404"/>
                    <a:pt x="4622" y="2404"/>
                    <a:pt x="4548" y="2441"/>
                  </a:cubicBezTo>
                  <a:lnTo>
                    <a:pt x="4511" y="2441"/>
                  </a:lnTo>
                  <a:lnTo>
                    <a:pt x="2995" y="3550"/>
                  </a:lnTo>
                  <a:lnTo>
                    <a:pt x="222" y="3550"/>
                  </a:lnTo>
                  <a:cubicBezTo>
                    <a:pt x="149" y="3513"/>
                    <a:pt x="112" y="3476"/>
                    <a:pt x="112" y="3402"/>
                  </a:cubicBezTo>
                  <a:lnTo>
                    <a:pt x="112" y="223"/>
                  </a:lnTo>
                  <a:cubicBezTo>
                    <a:pt x="112" y="149"/>
                    <a:pt x="149" y="75"/>
                    <a:pt x="222" y="75"/>
                  </a:cubicBezTo>
                  <a:close/>
                  <a:moveTo>
                    <a:pt x="222" y="1"/>
                  </a:moveTo>
                  <a:cubicBezTo>
                    <a:pt x="112" y="1"/>
                    <a:pt x="1" y="112"/>
                    <a:pt x="38" y="223"/>
                  </a:cubicBezTo>
                  <a:lnTo>
                    <a:pt x="38" y="3402"/>
                  </a:lnTo>
                  <a:cubicBezTo>
                    <a:pt x="1" y="3513"/>
                    <a:pt x="112" y="3624"/>
                    <a:pt x="222" y="3624"/>
                  </a:cubicBezTo>
                  <a:lnTo>
                    <a:pt x="2995" y="3624"/>
                  </a:lnTo>
                  <a:lnTo>
                    <a:pt x="4548" y="2515"/>
                  </a:lnTo>
                  <a:lnTo>
                    <a:pt x="4585" y="2478"/>
                  </a:lnTo>
                  <a:cubicBezTo>
                    <a:pt x="4659" y="2441"/>
                    <a:pt x="4733" y="2367"/>
                    <a:pt x="4733" y="2293"/>
                  </a:cubicBezTo>
                  <a:lnTo>
                    <a:pt x="4733" y="223"/>
                  </a:lnTo>
                  <a:cubicBezTo>
                    <a:pt x="4733" y="112"/>
                    <a:pt x="4659" y="1"/>
                    <a:pt x="45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28"/>
            <p:cNvSpPr/>
            <p:nvPr/>
          </p:nvSpPr>
          <p:spPr>
            <a:xfrm>
              <a:off x="3318371" y="3571209"/>
              <a:ext cx="225041" cy="250460"/>
            </a:xfrm>
            <a:custGeom>
              <a:avLst/>
              <a:gdLst/>
              <a:ahLst/>
              <a:cxnLst/>
              <a:rect l="l" t="t" r="r" b="b"/>
              <a:pathLst>
                <a:path w="2293" h="2552" extrusionOk="0">
                  <a:moveTo>
                    <a:pt x="1997" y="112"/>
                  </a:moveTo>
                  <a:cubicBezTo>
                    <a:pt x="2108" y="112"/>
                    <a:pt x="2219" y="149"/>
                    <a:pt x="2219" y="223"/>
                  </a:cubicBezTo>
                  <a:lnTo>
                    <a:pt x="2219" y="2330"/>
                  </a:lnTo>
                  <a:cubicBezTo>
                    <a:pt x="2219" y="2404"/>
                    <a:pt x="2108" y="2441"/>
                    <a:pt x="1997" y="2441"/>
                  </a:cubicBezTo>
                  <a:lnTo>
                    <a:pt x="259" y="2441"/>
                  </a:lnTo>
                  <a:cubicBezTo>
                    <a:pt x="148" y="2441"/>
                    <a:pt x="74" y="2404"/>
                    <a:pt x="74" y="2330"/>
                  </a:cubicBezTo>
                  <a:lnTo>
                    <a:pt x="74" y="223"/>
                  </a:lnTo>
                  <a:cubicBezTo>
                    <a:pt x="74" y="149"/>
                    <a:pt x="148" y="112"/>
                    <a:pt x="259" y="112"/>
                  </a:cubicBezTo>
                  <a:close/>
                  <a:moveTo>
                    <a:pt x="259" y="1"/>
                  </a:moveTo>
                  <a:cubicBezTo>
                    <a:pt x="148" y="1"/>
                    <a:pt x="0" y="75"/>
                    <a:pt x="0" y="223"/>
                  </a:cubicBezTo>
                  <a:lnTo>
                    <a:pt x="0" y="2330"/>
                  </a:lnTo>
                  <a:cubicBezTo>
                    <a:pt x="0" y="2441"/>
                    <a:pt x="111" y="2552"/>
                    <a:pt x="259" y="2552"/>
                  </a:cubicBezTo>
                  <a:lnTo>
                    <a:pt x="1997" y="2552"/>
                  </a:lnTo>
                  <a:cubicBezTo>
                    <a:pt x="2182" y="2552"/>
                    <a:pt x="2293" y="2441"/>
                    <a:pt x="2293" y="2330"/>
                  </a:cubicBezTo>
                  <a:lnTo>
                    <a:pt x="2293" y="223"/>
                  </a:lnTo>
                  <a:cubicBezTo>
                    <a:pt x="2256" y="75"/>
                    <a:pt x="2145" y="1"/>
                    <a:pt x="1997" y="1"/>
                  </a:cubicBezTo>
                  <a:close/>
                </a:path>
              </a:pathLst>
            </a:custGeom>
            <a:solidFill>
              <a:srgbClr val="BD95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28"/>
            <p:cNvSpPr/>
            <p:nvPr/>
          </p:nvSpPr>
          <p:spPr>
            <a:xfrm>
              <a:off x="3311108" y="3567578"/>
              <a:ext cx="225041" cy="246828"/>
            </a:xfrm>
            <a:custGeom>
              <a:avLst/>
              <a:gdLst/>
              <a:ahLst/>
              <a:cxnLst/>
              <a:rect l="l" t="t" r="r" b="b"/>
              <a:pathLst>
                <a:path w="2293" h="2515" extrusionOk="0">
                  <a:moveTo>
                    <a:pt x="2034" y="75"/>
                  </a:moveTo>
                  <a:cubicBezTo>
                    <a:pt x="2145" y="75"/>
                    <a:pt x="2219" y="149"/>
                    <a:pt x="2219" y="223"/>
                  </a:cubicBezTo>
                  <a:lnTo>
                    <a:pt x="2219" y="2293"/>
                  </a:lnTo>
                  <a:cubicBezTo>
                    <a:pt x="2219" y="2367"/>
                    <a:pt x="2145" y="2441"/>
                    <a:pt x="2034" y="2441"/>
                  </a:cubicBezTo>
                  <a:lnTo>
                    <a:pt x="296" y="2441"/>
                  </a:lnTo>
                  <a:cubicBezTo>
                    <a:pt x="185" y="2441"/>
                    <a:pt x="74" y="2367"/>
                    <a:pt x="74" y="2293"/>
                  </a:cubicBezTo>
                  <a:lnTo>
                    <a:pt x="74" y="223"/>
                  </a:lnTo>
                  <a:cubicBezTo>
                    <a:pt x="74" y="149"/>
                    <a:pt x="185" y="75"/>
                    <a:pt x="296" y="75"/>
                  </a:cubicBezTo>
                  <a:close/>
                  <a:moveTo>
                    <a:pt x="296" y="1"/>
                  </a:moveTo>
                  <a:cubicBezTo>
                    <a:pt x="111" y="1"/>
                    <a:pt x="0" y="75"/>
                    <a:pt x="0" y="223"/>
                  </a:cubicBezTo>
                  <a:lnTo>
                    <a:pt x="0" y="2293"/>
                  </a:lnTo>
                  <a:cubicBezTo>
                    <a:pt x="37" y="2441"/>
                    <a:pt x="148" y="2515"/>
                    <a:pt x="296" y="2515"/>
                  </a:cubicBezTo>
                  <a:lnTo>
                    <a:pt x="2034" y="2515"/>
                  </a:lnTo>
                  <a:cubicBezTo>
                    <a:pt x="2145" y="2515"/>
                    <a:pt x="2293" y="2441"/>
                    <a:pt x="2293" y="2293"/>
                  </a:cubicBezTo>
                  <a:lnTo>
                    <a:pt x="2293" y="223"/>
                  </a:lnTo>
                  <a:cubicBezTo>
                    <a:pt x="2293" y="75"/>
                    <a:pt x="2182" y="1"/>
                    <a:pt x="20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28"/>
            <p:cNvSpPr/>
            <p:nvPr/>
          </p:nvSpPr>
          <p:spPr>
            <a:xfrm>
              <a:off x="3826356" y="3368054"/>
              <a:ext cx="2906392" cy="127095"/>
            </a:xfrm>
            <a:custGeom>
              <a:avLst/>
              <a:gdLst/>
              <a:ahLst/>
              <a:cxnLst/>
              <a:rect l="l" t="t" r="r" b="b"/>
              <a:pathLst>
                <a:path w="29614" h="1295" extrusionOk="0">
                  <a:moveTo>
                    <a:pt x="0" y="1"/>
                  </a:moveTo>
                  <a:lnTo>
                    <a:pt x="0" y="1295"/>
                  </a:lnTo>
                  <a:lnTo>
                    <a:pt x="29614" y="1295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28"/>
            <p:cNvSpPr/>
            <p:nvPr/>
          </p:nvSpPr>
          <p:spPr>
            <a:xfrm>
              <a:off x="3826356" y="3241058"/>
              <a:ext cx="2906392" cy="127095"/>
            </a:xfrm>
            <a:custGeom>
              <a:avLst/>
              <a:gdLst/>
              <a:ahLst/>
              <a:cxnLst/>
              <a:rect l="l" t="t" r="r" b="b"/>
              <a:pathLst>
                <a:path w="29614" h="1295" extrusionOk="0">
                  <a:moveTo>
                    <a:pt x="0" y="1"/>
                  </a:moveTo>
                  <a:lnTo>
                    <a:pt x="0" y="1295"/>
                  </a:lnTo>
                  <a:lnTo>
                    <a:pt x="29614" y="1295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28"/>
            <p:cNvSpPr/>
            <p:nvPr/>
          </p:nvSpPr>
          <p:spPr>
            <a:xfrm>
              <a:off x="3826356" y="3117693"/>
              <a:ext cx="2906392" cy="123463"/>
            </a:xfrm>
            <a:custGeom>
              <a:avLst/>
              <a:gdLst/>
              <a:ahLst/>
              <a:cxnLst/>
              <a:rect l="l" t="t" r="r" b="b"/>
              <a:pathLst>
                <a:path w="29614" h="1258" extrusionOk="0">
                  <a:moveTo>
                    <a:pt x="0" y="1"/>
                  </a:moveTo>
                  <a:lnTo>
                    <a:pt x="0" y="1258"/>
                  </a:lnTo>
                  <a:lnTo>
                    <a:pt x="29614" y="1258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28"/>
            <p:cNvSpPr/>
            <p:nvPr/>
          </p:nvSpPr>
          <p:spPr>
            <a:xfrm>
              <a:off x="3826356" y="2990696"/>
              <a:ext cx="2906392" cy="127095"/>
            </a:xfrm>
            <a:custGeom>
              <a:avLst/>
              <a:gdLst/>
              <a:ahLst/>
              <a:cxnLst/>
              <a:rect l="l" t="t" r="r" b="b"/>
              <a:pathLst>
                <a:path w="29614" h="1295" extrusionOk="0">
                  <a:moveTo>
                    <a:pt x="0" y="1"/>
                  </a:moveTo>
                  <a:lnTo>
                    <a:pt x="0" y="1295"/>
                  </a:lnTo>
                  <a:lnTo>
                    <a:pt x="29614" y="1295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28"/>
            <p:cNvSpPr/>
            <p:nvPr/>
          </p:nvSpPr>
          <p:spPr>
            <a:xfrm>
              <a:off x="4363392" y="3495050"/>
              <a:ext cx="2187989" cy="72625"/>
            </a:xfrm>
            <a:custGeom>
              <a:avLst/>
              <a:gdLst/>
              <a:ahLst/>
              <a:cxnLst/>
              <a:rect l="l" t="t" r="r" b="b"/>
              <a:pathLst>
                <a:path w="22294" h="740" extrusionOk="0">
                  <a:moveTo>
                    <a:pt x="0" y="1"/>
                  </a:moveTo>
                  <a:lnTo>
                    <a:pt x="22293" y="1"/>
                  </a:lnTo>
                  <a:lnTo>
                    <a:pt x="22293" y="740"/>
                  </a:lnTo>
                  <a:lnTo>
                    <a:pt x="1035" y="7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28"/>
            <p:cNvSpPr/>
            <p:nvPr/>
          </p:nvSpPr>
          <p:spPr>
            <a:xfrm>
              <a:off x="3826356" y="3368054"/>
              <a:ext cx="2906392" cy="32780"/>
            </a:xfrm>
            <a:custGeom>
              <a:avLst/>
              <a:gdLst/>
              <a:ahLst/>
              <a:cxnLst/>
              <a:rect l="l" t="t" r="r" b="b"/>
              <a:pathLst>
                <a:path w="29614" h="334" extrusionOk="0">
                  <a:moveTo>
                    <a:pt x="0" y="1"/>
                  </a:moveTo>
                  <a:lnTo>
                    <a:pt x="0" y="333"/>
                  </a:lnTo>
                  <a:lnTo>
                    <a:pt x="29614" y="333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28"/>
            <p:cNvSpPr/>
            <p:nvPr/>
          </p:nvSpPr>
          <p:spPr>
            <a:xfrm>
              <a:off x="3826356" y="3241058"/>
              <a:ext cx="2906392" cy="32780"/>
            </a:xfrm>
            <a:custGeom>
              <a:avLst/>
              <a:gdLst/>
              <a:ahLst/>
              <a:cxnLst/>
              <a:rect l="l" t="t" r="r" b="b"/>
              <a:pathLst>
                <a:path w="29614" h="334" extrusionOk="0">
                  <a:moveTo>
                    <a:pt x="0" y="1"/>
                  </a:moveTo>
                  <a:lnTo>
                    <a:pt x="0" y="333"/>
                  </a:lnTo>
                  <a:lnTo>
                    <a:pt x="29614" y="333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28"/>
            <p:cNvSpPr/>
            <p:nvPr/>
          </p:nvSpPr>
          <p:spPr>
            <a:xfrm>
              <a:off x="3826356" y="3117693"/>
              <a:ext cx="2906392" cy="29148"/>
            </a:xfrm>
            <a:custGeom>
              <a:avLst/>
              <a:gdLst/>
              <a:ahLst/>
              <a:cxnLst/>
              <a:rect l="l" t="t" r="r" b="b"/>
              <a:pathLst>
                <a:path w="29614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14" y="296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28"/>
            <p:cNvSpPr/>
            <p:nvPr/>
          </p:nvSpPr>
          <p:spPr>
            <a:xfrm>
              <a:off x="3826356" y="2990696"/>
              <a:ext cx="2906392" cy="29148"/>
            </a:xfrm>
            <a:custGeom>
              <a:avLst/>
              <a:gdLst/>
              <a:ahLst/>
              <a:cxnLst/>
              <a:rect l="l" t="t" r="r" b="b"/>
              <a:pathLst>
                <a:path w="29614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14" y="296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28"/>
            <p:cNvSpPr/>
            <p:nvPr/>
          </p:nvSpPr>
          <p:spPr>
            <a:xfrm>
              <a:off x="3826356" y="3473263"/>
              <a:ext cx="2906392" cy="21886"/>
            </a:xfrm>
            <a:custGeom>
              <a:avLst/>
              <a:gdLst/>
              <a:ahLst/>
              <a:cxnLst/>
              <a:rect l="l" t="t" r="r" b="b"/>
              <a:pathLst>
                <a:path w="29614" h="223" extrusionOk="0">
                  <a:moveTo>
                    <a:pt x="0" y="1"/>
                  </a:moveTo>
                  <a:lnTo>
                    <a:pt x="0" y="223"/>
                  </a:lnTo>
                  <a:lnTo>
                    <a:pt x="29614" y="223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rgbClr val="381E1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28"/>
            <p:cNvSpPr/>
            <p:nvPr/>
          </p:nvSpPr>
          <p:spPr>
            <a:xfrm>
              <a:off x="3826356" y="3346266"/>
              <a:ext cx="2906392" cy="21886"/>
            </a:xfrm>
            <a:custGeom>
              <a:avLst/>
              <a:gdLst/>
              <a:ahLst/>
              <a:cxnLst/>
              <a:rect l="l" t="t" r="r" b="b"/>
              <a:pathLst>
                <a:path w="29614" h="223" extrusionOk="0">
                  <a:moveTo>
                    <a:pt x="0" y="1"/>
                  </a:moveTo>
                  <a:lnTo>
                    <a:pt x="0" y="223"/>
                  </a:lnTo>
                  <a:lnTo>
                    <a:pt x="29614" y="223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rgbClr val="381E1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28"/>
            <p:cNvSpPr/>
            <p:nvPr/>
          </p:nvSpPr>
          <p:spPr>
            <a:xfrm>
              <a:off x="3826356" y="3219270"/>
              <a:ext cx="2906392" cy="21886"/>
            </a:xfrm>
            <a:custGeom>
              <a:avLst/>
              <a:gdLst/>
              <a:ahLst/>
              <a:cxnLst/>
              <a:rect l="l" t="t" r="r" b="b"/>
              <a:pathLst>
                <a:path w="29614" h="223" extrusionOk="0">
                  <a:moveTo>
                    <a:pt x="0" y="1"/>
                  </a:moveTo>
                  <a:lnTo>
                    <a:pt x="0" y="223"/>
                  </a:lnTo>
                  <a:lnTo>
                    <a:pt x="29614" y="223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rgbClr val="381E1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28"/>
            <p:cNvSpPr/>
            <p:nvPr/>
          </p:nvSpPr>
          <p:spPr>
            <a:xfrm>
              <a:off x="3826356" y="3092274"/>
              <a:ext cx="2906392" cy="21886"/>
            </a:xfrm>
            <a:custGeom>
              <a:avLst/>
              <a:gdLst/>
              <a:ahLst/>
              <a:cxnLst/>
              <a:rect l="l" t="t" r="r" b="b"/>
              <a:pathLst>
                <a:path w="29614" h="223" extrusionOk="0">
                  <a:moveTo>
                    <a:pt x="0" y="1"/>
                  </a:moveTo>
                  <a:lnTo>
                    <a:pt x="0" y="223"/>
                  </a:lnTo>
                  <a:lnTo>
                    <a:pt x="29614" y="223"/>
                  </a:lnTo>
                  <a:lnTo>
                    <a:pt x="29614" y="1"/>
                  </a:lnTo>
                  <a:close/>
                </a:path>
              </a:pathLst>
            </a:custGeom>
            <a:solidFill>
              <a:srgbClr val="381E11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28"/>
            <p:cNvSpPr/>
            <p:nvPr/>
          </p:nvSpPr>
          <p:spPr>
            <a:xfrm>
              <a:off x="4682650" y="2990696"/>
              <a:ext cx="72625" cy="123463"/>
            </a:xfrm>
            <a:custGeom>
              <a:avLst/>
              <a:gdLst/>
              <a:ahLst/>
              <a:cxnLst/>
              <a:rect l="l" t="t" r="r" b="b"/>
              <a:pathLst>
                <a:path w="740" h="1258" extrusionOk="0">
                  <a:moveTo>
                    <a:pt x="740" y="1"/>
                  </a:moveTo>
                  <a:lnTo>
                    <a:pt x="148" y="1"/>
                  </a:lnTo>
                  <a:lnTo>
                    <a:pt x="148" y="1258"/>
                  </a:lnTo>
                  <a:lnTo>
                    <a:pt x="740" y="1258"/>
                  </a:lnTo>
                  <a:cubicBezTo>
                    <a:pt x="0" y="1147"/>
                    <a:pt x="0" y="149"/>
                    <a:pt x="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28"/>
            <p:cNvSpPr/>
            <p:nvPr/>
          </p:nvSpPr>
          <p:spPr>
            <a:xfrm>
              <a:off x="4682650" y="3117693"/>
              <a:ext cx="72625" cy="123463"/>
            </a:xfrm>
            <a:custGeom>
              <a:avLst/>
              <a:gdLst/>
              <a:ahLst/>
              <a:cxnLst/>
              <a:rect l="l" t="t" r="r" b="b"/>
              <a:pathLst>
                <a:path w="740" h="1258" extrusionOk="0">
                  <a:moveTo>
                    <a:pt x="740" y="1"/>
                  </a:moveTo>
                  <a:lnTo>
                    <a:pt x="148" y="1"/>
                  </a:lnTo>
                  <a:lnTo>
                    <a:pt x="148" y="1258"/>
                  </a:lnTo>
                  <a:lnTo>
                    <a:pt x="740" y="1258"/>
                  </a:lnTo>
                  <a:cubicBezTo>
                    <a:pt x="0" y="1147"/>
                    <a:pt x="0" y="112"/>
                    <a:pt x="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28"/>
            <p:cNvSpPr/>
            <p:nvPr/>
          </p:nvSpPr>
          <p:spPr>
            <a:xfrm>
              <a:off x="4682650" y="3241058"/>
              <a:ext cx="72625" cy="127095"/>
            </a:xfrm>
            <a:custGeom>
              <a:avLst/>
              <a:gdLst/>
              <a:ahLst/>
              <a:cxnLst/>
              <a:rect l="l" t="t" r="r" b="b"/>
              <a:pathLst>
                <a:path w="740" h="1295" extrusionOk="0">
                  <a:moveTo>
                    <a:pt x="740" y="1"/>
                  </a:moveTo>
                  <a:lnTo>
                    <a:pt x="148" y="1"/>
                  </a:lnTo>
                  <a:lnTo>
                    <a:pt x="148" y="1295"/>
                  </a:lnTo>
                  <a:lnTo>
                    <a:pt x="740" y="1295"/>
                  </a:lnTo>
                  <a:cubicBezTo>
                    <a:pt x="0" y="1147"/>
                    <a:pt x="0" y="148"/>
                    <a:pt x="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28"/>
            <p:cNvSpPr/>
            <p:nvPr/>
          </p:nvSpPr>
          <p:spPr>
            <a:xfrm>
              <a:off x="4682650" y="3368054"/>
              <a:ext cx="72625" cy="123463"/>
            </a:xfrm>
            <a:custGeom>
              <a:avLst/>
              <a:gdLst/>
              <a:ahLst/>
              <a:cxnLst/>
              <a:rect l="l" t="t" r="r" b="b"/>
              <a:pathLst>
                <a:path w="740" h="1258" extrusionOk="0">
                  <a:moveTo>
                    <a:pt x="740" y="1"/>
                  </a:moveTo>
                  <a:lnTo>
                    <a:pt x="148" y="1"/>
                  </a:lnTo>
                  <a:lnTo>
                    <a:pt x="148" y="1258"/>
                  </a:lnTo>
                  <a:lnTo>
                    <a:pt x="740" y="1258"/>
                  </a:lnTo>
                  <a:cubicBezTo>
                    <a:pt x="0" y="1147"/>
                    <a:pt x="0" y="111"/>
                    <a:pt x="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28"/>
            <p:cNvSpPr/>
            <p:nvPr/>
          </p:nvSpPr>
          <p:spPr>
            <a:xfrm>
              <a:off x="4657231" y="2968909"/>
              <a:ext cx="40042" cy="642343"/>
            </a:xfrm>
            <a:custGeom>
              <a:avLst/>
              <a:gdLst/>
              <a:ahLst/>
              <a:cxnLst/>
              <a:rect l="l" t="t" r="r" b="b"/>
              <a:pathLst>
                <a:path w="408" h="6545" extrusionOk="0">
                  <a:moveTo>
                    <a:pt x="1" y="1"/>
                  </a:moveTo>
                  <a:lnTo>
                    <a:pt x="1" y="6545"/>
                  </a:lnTo>
                  <a:lnTo>
                    <a:pt x="407" y="654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28"/>
            <p:cNvSpPr/>
            <p:nvPr/>
          </p:nvSpPr>
          <p:spPr>
            <a:xfrm>
              <a:off x="6264609" y="2990696"/>
              <a:ext cx="69092" cy="123463"/>
            </a:xfrm>
            <a:custGeom>
              <a:avLst/>
              <a:gdLst/>
              <a:ahLst/>
              <a:cxnLst/>
              <a:rect l="l" t="t" r="r" b="b"/>
              <a:pathLst>
                <a:path w="704" h="1258" extrusionOk="0">
                  <a:moveTo>
                    <a:pt x="703" y="1"/>
                  </a:moveTo>
                  <a:lnTo>
                    <a:pt x="149" y="1"/>
                  </a:lnTo>
                  <a:lnTo>
                    <a:pt x="149" y="1258"/>
                  </a:lnTo>
                  <a:lnTo>
                    <a:pt x="703" y="1258"/>
                  </a:lnTo>
                  <a:cubicBezTo>
                    <a:pt x="1" y="1147"/>
                    <a:pt x="1" y="149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28"/>
            <p:cNvSpPr/>
            <p:nvPr/>
          </p:nvSpPr>
          <p:spPr>
            <a:xfrm>
              <a:off x="6264609" y="3117693"/>
              <a:ext cx="69092" cy="123463"/>
            </a:xfrm>
            <a:custGeom>
              <a:avLst/>
              <a:gdLst/>
              <a:ahLst/>
              <a:cxnLst/>
              <a:rect l="l" t="t" r="r" b="b"/>
              <a:pathLst>
                <a:path w="704" h="1258" extrusionOk="0">
                  <a:moveTo>
                    <a:pt x="703" y="1"/>
                  </a:moveTo>
                  <a:lnTo>
                    <a:pt x="149" y="1"/>
                  </a:lnTo>
                  <a:lnTo>
                    <a:pt x="149" y="1258"/>
                  </a:lnTo>
                  <a:lnTo>
                    <a:pt x="703" y="1258"/>
                  </a:lnTo>
                  <a:cubicBezTo>
                    <a:pt x="1" y="1147"/>
                    <a:pt x="1" y="112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28"/>
            <p:cNvSpPr/>
            <p:nvPr/>
          </p:nvSpPr>
          <p:spPr>
            <a:xfrm>
              <a:off x="6264609" y="3241058"/>
              <a:ext cx="69092" cy="127095"/>
            </a:xfrm>
            <a:custGeom>
              <a:avLst/>
              <a:gdLst/>
              <a:ahLst/>
              <a:cxnLst/>
              <a:rect l="l" t="t" r="r" b="b"/>
              <a:pathLst>
                <a:path w="704" h="1295" extrusionOk="0">
                  <a:moveTo>
                    <a:pt x="703" y="1"/>
                  </a:moveTo>
                  <a:lnTo>
                    <a:pt x="149" y="1"/>
                  </a:lnTo>
                  <a:lnTo>
                    <a:pt x="149" y="1295"/>
                  </a:lnTo>
                  <a:lnTo>
                    <a:pt x="703" y="1295"/>
                  </a:lnTo>
                  <a:cubicBezTo>
                    <a:pt x="1" y="1147"/>
                    <a:pt x="1" y="148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28"/>
            <p:cNvSpPr/>
            <p:nvPr/>
          </p:nvSpPr>
          <p:spPr>
            <a:xfrm>
              <a:off x="6264609" y="3368054"/>
              <a:ext cx="69092" cy="123463"/>
            </a:xfrm>
            <a:custGeom>
              <a:avLst/>
              <a:gdLst/>
              <a:ahLst/>
              <a:cxnLst/>
              <a:rect l="l" t="t" r="r" b="b"/>
              <a:pathLst>
                <a:path w="704" h="1258" extrusionOk="0">
                  <a:moveTo>
                    <a:pt x="703" y="1"/>
                  </a:moveTo>
                  <a:lnTo>
                    <a:pt x="149" y="1"/>
                  </a:lnTo>
                  <a:lnTo>
                    <a:pt x="149" y="1258"/>
                  </a:lnTo>
                  <a:lnTo>
                    <a:pt x="703" y="1258"/>
                  </a:lnTo>
                  <a:cubicBezTo>
                    <a:pt x="1" y="1147"/>
                    <a:pt x="1" y="11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28"/>
            <p:cNvSpPr/>
            <p:nvPr/>
          </p:nvSpPr>
          <p:spPr>
            <a:xfrm>
              <a:off x="6126718" y="2968909"/>
              <a:ext cx="152513" cy="642343"/>
            </a:xfrm>
            <a:custGeom>
              <a:avLst/>
              <a:gdLst/>
              <a:ahLst/>
              <a:cxnLst/>
              <a:rect l="l" t="t" r="r" b="b"/>
              <a:pathLst>
                <a:path w="1554" h="6545" extrusionOk="0">
                  <a:moveTo>
                    <a:pt x="1" y="1"/>
                  </a:moveTo>
                  <a:lnTo>
                    <a:pt x="1" y="6545"/>
                  </a:lnTo>
                  <a:lnTo>
                    <a:pt x="1554" y="6545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28"/>
            <p:cNvSpPr/>
            <p:nvPr/>
          </p:nvSpPr>
          <p:spPr>
            <a:xfrm>
              <a:off x="2476603" y="3915984"/>
              <a:ext cx="21886" cy="61732"/>
            </a:xfrm>
            <a:custGeom>
              <a:avLst/>
              <a:gdLst/>
              <a:ahLst/>
              <a:cxnLst/>
              <a:rect l="l" t="t" r="r" b="b"/>
              <a:pathLst>
                <a:path w="223" h="629" extrusionOk="0">
                  <a:moveTo>
                    <a:pt x="37" y="0"/>
                  </a:moveTo>
                  <a:cubicBezTo>
                    <a:pt x="0" y="0"/>
                    <a:pt x="0" y="37"/>
                    <a:pt x="0" y="74"/>
                  </a:cubicBezTo>
                  <a:lnTo>
                    <a:pt x="0" y="592"/>
                  </a:lnTo>
                  <a:cubicBezTo>
                    <a:pt x="0" y="592"/>
                    <a:pt x="0" y="629"/>
                    <a:pt x="37" y="629"/>
                  </a:cubicBezTo>
                  <a:lnTo>
                    <a:pt x="185" y="629"/>
                  </a:lnTo>
                  <a:cubicBezTo>
                    <a:pt x="222" y="629"/>
                    <a:pt x="222" y="592"/>
                    <a:pt x="222" y="592"/>
                  </a:cubicBezTo>
                  <a:lnTo>
                    <a:pt x="222" y="74"/>
                  </a:lnTo>
                  <a:cubicBezTo>
                    <a:pt x="222" y="37"/>
                    <a:pt x="222" y="0"/>
                    <a:pt x="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28"/>
            <p:cNvSpPr/>
            <p:nvPr/>
          </p:nvSpPr>
          <p:spPr>
            <a:xfrm>
              <a:off x="2469340" y="3912352"/>
              <a:ext cx="25517" cy="61732"/>
            </a:xfrm>
            <a:custGeom>
              <a:avLst/>
              <a:gdLst/>
              <a:ahLst/>
              <a:cxnLst/>
              <a:rect l="l" t="t" r="r" b="b"/>
              <a:pathLst>
                <a:path w="260" h="629" extrusionOk="0">
                  <a:moveTo>
                    <a:pt x="74" y="0"/>
                  </a:moveTo>
                  <a:cubicBezTo>
                    <a:pt x="37" y="0"/>
                    <a:pt x="0" y="37"/>
                    <a:pt x="0" y="74"/>
                  </a:cubicBezTo>
                  <a:lnTo>
                    <a:pt x="0" y="592"/>
                  </a:lnTo>
                  <a:cubicBezTo>
                    <a:pt x="0" y="629"/>
                    <a:pt x="37" y="629"/>
                    <a:pt x="74" y="629"/>
                  </a:cubicBezTo>
                  <a:lnTo>
                    <a:pt x="222" y="629"/>
                  </a:lnTo>
                  <a:cubicBezTo>
                    <a:pt x="222" y="629"/>
                    <a:pt x="259" y="629"/>
                    <a:pt x="259" y="592"/>
                  </a:cubicBezTo>
                  <a:lnTo>
                    <a:pt x="259" y="74"/>
                  </a:lnTo>
                  <a:cubicBezTo>
                    <a:pt x="259" y="37"/>
                    <a:pt x="222" y="0"/>
                    <a:pt x="2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28"/>
            <p:cNvSpPr/>
            <p:nvPr/>
          </p:nvSpPr>
          <p:spPr>
            <a:xfrm>
              <a:off x="2472971" y="3919615"/>
              <a:ext cx="3729" cy="50838"/>
            </a:xfrm>
            <a:custGeom>
              <a:avLst/>
              <a:gdLst/>
              <a:ahLst/>
              <a:cxnLst/>
              <a:rect l="l" t="t" r="r" b="b"/>
              <a:pathLst>
                <a:path w="38" h="518" extrusionOk="0">
                  <a:moveTo>
                    <a:pt x="0" y="37"/>
                  </a:moveTo>
                  <a:lnTo>
                    <a:pt x="0" y="481"/>
                  </a:lnTo>
                  <a:lnTo>
                    <a:pt x="0" y="518"/>
                  </a:lnTo>
                  <a:lnTo>
                    <a:pt x="37" y="518"/>
                  </a:lnTo>
                  <a:lnTo>
                    <a:pt x="37" y="481"/>
                  </a:lnTo>
                  <a:lnTo>
                    <a:pt x="37" y="37"/>
                  </a:lnTo>
                  <a:lnTo>
                    <a:pt x="3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28"/>
            <p:cNvSpPr/>
            <p:nvPr/>
          </p:nvSpPr>
          <p:spPr>
            <a:xfrm>
              <a:off x="4936642" y="3589365"/>
              <a:ext cx="36411" cy="32780"/>
            </a:xfrm>
            <a:custGeom>
              <a:avLst/>
              <a:gdLst/>
              <a:ahLst/>
              <a:cxnLst/>
              <a:rect l="l" t="t" r="r" b="b"/>
              <a:pathLst>
                <a:path w="371" h="334" extrusionOk="0">
                  <a:moveTo>
                    <a:pt x="148" y="334"/>
                  </a:moveTo>
                  <a:cubicBezTo>
                    <a:pt x="370" y="334"/>
                    <a:pt x="37" y="1"/>
                    <a:pt x="0" y="186"/>
                  </a:cubicBezTo>
                  <a:cubicBezTo>
                    <a:pt x="0" y="297"/>
                    <a:pt x="74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28"/>
            <p:cNvSpPr/>
            <p:nvPr/>
          </p:nvSpPr>
          <p:spPr>
            <a:xfrm>
              <a:off x="4936642" y="3585734"/>
              <a:ext cx="32780" cy="3278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11" y="334"/>
                  </a:moveTo>
                  <a:cubicBezTo>
                    <a:pt x="333" y="334"/>
                    <a:pt x="0" y="1"/>
                    <a:pt x="0" y="186"/>
                  </a:cubicBezTo>
                  <a:cubicBezTo>
                    <a:pt x="0" y="260"/>
                    <a:pt x="37" y="334"/>
                    <a:pt x="111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28"/>
            <p:cNvSpPr/>
            <p:nvPr/>
          </p:nvSpPr>
          <p:spPr>
            <a:xfrm>
              <a:off x="5063639" y="3589365"/>
              <a:ext cx="36411" cy="32780"/>
            </a:xfrm>
            <a:custGeom>
              <a:avLst/>
              <a:gdLst/>
              <a:ahLst/>
              <a:cxnLst/>
              <a:rect l="l" t="t" r="r" b="b"/>
              <a:pathLst>
                <a:path w="371" h="334" extrusionOk="0">
                  <a:moveTo>
                    <a:pt x="148" y="334"/>
                  </a:moveTo>
                  <a:cubicBezTo>
                    <a:pt x="370" y="334"/>
                    <a:pt x="0" y="1"/>
                    <a:pt x="0" y="186"/>
                  </a:cubicBezTo>
                  <a:cubicBezTo>
                    <a:pt x="0" y="297"/>
                    <a:pt x="74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28"/>
            <p:cNvSpPr/>
            <p:nvPr/>
          </p:nvSpPr>
          <p:spPr>
            <a:xfrm>
              <a:off x="5060008" y="3585734"/>
              <a:ext cx="36411" cy="32780"/>
            </a:xfrm>
            <a:custGeom>
              <a:avLst/>
              <a:gdLst/>
              <a:ahLst/>
              <a:cxnLst/>
              <a:rect l="l" t="t" r="r" b="b"/>
              <a:pathLst>
                <a:path w="371" h="334" extrusionOk="0">
                  <a:moveTo>
                    <a:pt x="148" y="334"/>
                  </a:moveTo>
                  <a:cubicBezTo>
                    <a:pt x="370" y="334"/>
                    <a:pt x="0" y="1"/>
                    <a:pt x="0" y="186"/>
                  </a:cubicBezTo>
                  <a:cubicBezTo>
                    <a:pt x="0" y="260"/>
                    <a:pt x="74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28"/>
            <p:cNvSpPr/>
            <p:nvPr/>
          </p:nvSpPr>
          <p:spPr>
            <a:xfrm>
              <a:off x="5154323" y="3966723"/>
              <a:ext cx="1505899" cy="323085"/>
            </a:xfrm>
            <a:custGeom>
              <a:avLst/>
              <a:gdLst/>
              <a:ahLst/>
              <a:cxnLst/>
              <a:rect l="l" t="t" r="r" b="b"/>
              <a:pathLst>
                <a:path w="15344" h="3292" extrusionOk="0">
                  <a:moveTo>
                    <a:pt x="1627" y="1"/>
                  </a:moveTo>
                  <a:lnTo>
                    <a:pt x="333" y="925"/>
                  </a:lnTo>
                  <a:lnTo>
                    <a:pt x="1" y="3291"/>
                  </a:lnTo>
                  <a:lnTo>
                    <a:pt x="518" y="3291"/>
                  </a:lnTo>
                  <a:lnTo>
                    <a:pt x="851" y="1184"/>
                  </a:lnTo>
                  <a:lnTo>
                    <a:pt x="1886" y="481"/>
                  </a:lnTo>
                  <a:lnTo>
                    <a:pt x="13828" y="481"/>
                  </a:lnTo>
                  <a:lnTo>
                    <a:pt x="14826" y="1184"/>
                  </a:lnTo>
                  <a:lnTo>
                    <a:pt x="14826" y="3291"/>
                  </a:lnTo>
                  <a:lnTo>
                    <a:pt x="15343" y="3291"/>
                  </a:lnTo>
                  <a:lnTo>
                    <a:pt x="15343" y="925"/>
                  </a:lnTo>
                  <a:lnTo>
                    <a:pt x="14049" y="38"/>
                  </a:lnTo>
                  <a:lnTo>
                    <a:pt x="14049" y="1"/>
                  </a:lnTo>
                  <a:lnTo>
                    <a:pt x="140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28"/>
            <p:cNvSpPr/>
            <p:nvPr/>
          </p:nvSpPr>
          <p:spPr>
            <a:xfrm>
              <a:off x="4914855" y="3651097"/>
              <a:ext cx="1513161" cy="130726"/>
            </a:xfrm>
            <a:custGeom>
              <a:avLst/>
              <a:gdLst/>
              <a:ahLst/>
              <a:cxnLst/>
              <a:rect l="l" t="t" r="r" b="b"/>
              <a:pathLst>
                <a:path w="15418" h="1332" extrusionOk="0">
                  <a:moveTo>
                    <a:pt x="15159" y="74"/>
                  </a:moveTo>
                  <a:cubicBezTo>
                    <a:pt x="15269" y="74"/>
                    <a:pt x="15343" y="148"/>
                    <a:pt x="15343" y="259"/>
                  </a:cubicBezTo>
                  <a:lnTo>
                    <a:pt x="15343" y="1072"/>
                  </a:lnTo>
                  <a:cubicBezTo>
                    <a:pt x="15343" y="1183"/>
                    <a:pt x="15269" y="1257"/>
                    <a:pt x="15159" y="1257"/>
                  </a:cubicBezTo>
                  <a:lnTo>
                    <a:pt x="1479" y="1257"/>
                  </a:lnTo>
                  <a:cubicBezTo>
                    <a:pt x="1405" y="1257"/>
                    <a:pt x="1295" y="1220"/>
                    <a:pt x="1221" y="1146"/>
                  </a:cubicBezTo>
                  <a:lnTo>
                    <a:pt x="74" y="259"/>
                  </a:lnTo>
                  <a:cubicBezTo>
                    <a:pt x="74" y="222"/>
                    <a:pt x="74" y="222"/>
                    <a:pt x="111" y="185"/>
                  </a:cubicBezTo>
                  <a:cubicBezTo>
                    <a:pt x="148" y="148"/>
                    <a:pt x="222" y="111"/>
                    <a:pt x="333" y="74"/>
                  </a:cubicBezTo>
                  <a:close/>
                  <a:moveTo>
                    <a:pt x="333" y="0"/>
                  </a:moveTo>
                  <a:cubicBezTo>
                    <a:pt x="222" y="37"/>
                    <a:pt x="111" y="74"/>
                    <a:pt x="38" y="148"/>
                  </a:cubicBezTo>
                  <a:cubicBezTo>
                    <a:pt x="1" y="185"/>
                    <a:pt x="1" y="259"/>
                    <a:pt x="1" y="296"/>
                  </a:cubicBezTo>
                  <a:lnTo>
                    <a:pt x="1184" y="1220"/>
                  </a:lnTo>
                  <a:cubicBezTo>
                    <a:pt x="1258" y="1294"/>
                    <a:pt x="1368" y="1331"/>
                    <a:pt x="1479" y="1331"/>
                  </a:cubicBezTo>
                  <a:lnTo>
                    <a:pt x="15159" y="1331"/>
                  </a:lnTo>
                  <a:cubicBezTo>
                    <a:pt x="15306" y="1331"/>
                    <a:pt x="15417" y="1220"/>
                    <a:pt x="15417" y="1072"/>
                  </a:cubicBezTo>
                  <a:lnTo>
                    <a:pt x="15417" y="259"/>
                  </a:lnTo>
                  <a:cubicBezTo>
                    <a:pt x="15417" y="111"/>
                    <a:pt x="15306" y="0"/>
                    <a:pt x="15159" y="0"/>
                  </a:cubicBezTo>
                  <a:close/>
                </a:path>
              </a:pathLst>
            </a:custGeom>
            <a:solidFill>
              <a:srgbClr val="D4B594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28"/>
            <p:cNvSpPr/>
            <p:nvPr/>
          </p:nvSpPr>
          <p:spPr>
            <a:xfrm>
              <a:off x="4911224" y="3643835"/>
              <a:ext cx="1513161" cy="130726"/>
            </a:xfrm>
            <a:custGeom>
              <a:avLst/>
              <a:gdLst/>
              <a:ahLst/>
              <a:cxnLst/>
              <a:rect l="l" t="t" r="r" b="b"/>
              <a:pathLst>
                <a:path w="15418" h="1332" extrusionOk="0">
                  <a:moveTo>
                    <a:pt x="296" y="74"/>
                  </a:moveTo>
                  <a:lnTo>
                    <a:pt x="15159" y="111"/>
                  </a:lnTo>
                  <a:cubicBezTo>
                    <a:pt x="15233" y="111"/>
                    <a:pt x="15306" y="148"/>
                    <a:pt x="15306" y="259"/>
                  </a:cubicBezTo>
                  <a:lnTo>
                    <a:pt x="15306" y="1109"/>
                  </a:lnTo>
                  <a:cubicBezTo>
                    <a:pt x="15306" y="1183"/>
                    <a:pt x="15233" y="1257"/>
                    <a:pt x="15159" y="1257"/>
                  </a:cubicBezTo>
                  <a:lnTo>
                    <a:pt x="1553" y="1257"/>
                  </a:lnTo>
                  <a:cubicBezTo>
                    <a:pt x="1442" y="1257"/>
                    <a:pt x="1332" y="1220"/>
                    <a:pt x="1258" y="1183"/>
                  </a:cubicBezTo>
                  <a:lnTo>
                    <a:pt x="111" y="259"/>
                  </a:lnTo>
                  <a:cubicBezTo>
                    <a:pt x="111" y="222"/>
                    <a:pt x="111" y="222"/>
                    <a:pt x="111" y="222"/>
                  </a:cubicBezTo>
                  <a:cubicBezTo>
                    <a:pt x="148" y="148"/>
                    <a:pt x="222" y="111"/>
                    <a:pt x="296" y="74"/>
                  </a:cubicBezTo>
                  <a:close/>
                  <a:moveTo>
                    <a:pt x="296" y="0"/>
                  </a:moveTo>
                  <a:cubicBezTo>
                    <a:pt x="185" y="0"/>
                    <a:pt x="75" y="74"/>
                    <a:pt x="38" y="185"/>
                  </a:cubicBezTo>
                  <a:cubicBezTo>
                    <a:pt x="1" y="222"/>
                    <a:pt x="38" y="259"/>
                    <a:pt x="75" y="296"/>
                  </a:cubicBezTo>
                  <a:lnTo>
                    <a:pt x="1221" y="1220"/>
                  </a:lnTo>
                  <a:cubicBezTo>
                    <a:pt x="1332" y="1294"/>
                    <a:pt x="1442" y="1331"/>
                    <a:pt x="1553" y="1331"/>
                  </a:cubicBezTo>
                  <a:lnTo>
                    <a:pt x="15159" y="1331"/>
                  </a:lnTo>
                  <a:cubicBezTo>
                    <a:pt x="15306" y="1331"/>
                    <a:pt x="15417" y="1220"/>
                    <a:pt x="15417" y="1073"/>
                  </a:cubicBezTo>
                  <a:lnTo>
                    <a:pt x="15417" y="222"/>
                  </a:lnTo>
                  <a:cubicBezTo>
                    <a:pt x="15417" y="111"/>
                    <a:pt x="15269" y="0"/>
                    <a:pt x="15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28"/>
            <p:cNvSpPr/>
            <p:nvPr/>
          </p:nvSpPr>
          <p:spPr>
            <a:xfrm>
              <a:off x="5234112" y="3589365"/>
              <a:ext cx="36411" cy="32780"/>
            </a:xfrm>
            <a:custGeom>
              <a:avLst/>
              <a:gdLst/>
              <a:ahLst/>
              <a:cxnLst/>
              <a:rect l="l" t="t" r="r" b="b"/>
              <a:pathLst>
                <a:path w="371" h="334" extrusionOk="0">
                  <a:moveTo>
                    <a:pt x="149" y="334"/>
                  </a:moveTo>
                  <a:cubicBezTo>
                    <a:pt x="371" y="334"/>
                    <a:pt x="1" y="1"/>
                    <a:pt x="1" y="186"/>
                  </a:cubicBezTo>
                  <a:cubicBezTo>
                    <a:pt x="1" y="297"/>
                    <a:pt x="75" y="334"/>
                    <a:pt x="149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28"/>
            <p:cNvSpPr/>
            <p:nvPr/>
          </p:nvSpPr>
          <p:spPr>
            <a:xfrm>
              <a:off x="5226948" y="3592997"/>
              <a:ext cx="36313" cy="25517"/>
            </a:xfrm>
            <a:custGeom>
              <a:avLst/>
              <a:gdLst/>
              <a:ahLst/>
              <a:cxnLst/>
              <a:rect l="l" t="t" r="r" b="b"/>
              <a:pathLst>
                <a:path w="370" h="260" extrusionOk="0">
                  <a:moveTo>
                    <a:pt x="185" y="260"/>
                  </a:moveTo>
                  <a:cubicBezTo>
                    <a:pt x="370" y="260"/>
                    <a:pt x="370" y="1"/>
                    <a:pt x="185" y="1"/>
                  </a:cubicBezTo>
                  <a:cubicBezTo>
                    <a:pt x="0" y="1"/>
                    <a:pt x="0" y="260"/>
                    <a:pt x="185" y="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28"/>
            <p:cNvSpPr/>
            <p:nvPr/>
          </p:nvSpPr>
          <p:spPr>
            <a:xfrm>
              <a:off x="5531680" y="3589365"/>
              <a:ext cx="36411" cy="32780"/>
            </a:xfrm>
            <a:custGeom>
              <a:avLst/>
              <a:gdLst/>
              <a:ahLst/>
              <a:cxnLst/>
              <a:rect l="l" t="t" r="r" b="b"/>
              <a:pathLst>
                <a:path w="371" h="334" extrusionOk="0">
                  <a:moveTo>
                    <a:pt x="148" y="334"/>
                  </a:moveTo>
                  <a:cubicBezTo>
                    <a:pt x="370" y="334"/>
                    <a:pt x="1" y="1"/>
                    <a:pt x="1" y="186"/>
                  </a:cubicBezTo>
                  <a:cubicBezTo>
                    <a:pt x="1" y="297"/>
                    <a:pt x="75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28"/>
            <p:cNvSpPr/>
            <p:nvPr/>
          </p:nvSpPr>
          <p:spPr>
            <a:xfrm>
              <a:off x="5528049" y="3585734"/>
              <a:ext cx="32780" cy="3278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48" y="334"/>
                  </a:moveTo>
                  <a:cubicBezTo>
                    <a:pt x="333" y="334"/>
                    <a:pt x="1" y="1"/>
                    <a:pt x="1" y="186"/>
                  </a:cubicBezTo>
                  <a:cubicBezTo>
                    <a:pt x="1" y="260"/>
                    <a:pt x="75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28"/>
            <p:cNvSpPr/>
            <p:nvPr/>
          </p:nvSpPr>
          <p:spPr>
            <a:xfrm>
              <a:off x="5829249" y="3589365"/>
              <a:ext cx="32681" cy="32780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48" y="334"/>
                  </a:moveTo>
                  <a:cubicBezTo>
                    <a:pt x="333" y="334"/>
                    <a:pt x="0" y="1"/>
                    <a:pt x="0" y="186"/>
                  </a:cubicBezTo>
                  <a:cubicBezTo>
                    <a:pt x="0" y="297"/>
                    <a:pt x="74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28"/>
            <p:cNvSpPr/>
            <p:nvPr/>
          </p:nvSpPr>
          <p:spPr>
            <a:xfrm>
              <a:off x="5821986" y="3592997"/>
              <a:ext cx="32681" cy="25517"/>
            </a:xfrm>
            <a:custGeom>
              <a:avLst/>
              <a:gdLst/>
              <a:ahLst/>
              <a:cxnLst/>
              <a:rect l="l" t="t" r="r" b="b"/>
              <a:pathLst>
                <a:path w="333" h="260" extrusionOk="0">
                  <a:moveTo>
                    <a:pt x="185" y="260"/>
                  </a:moveTo>
                  <a:cubicBezTo>
                    <a:pt x="333" y="260"/>
                    <a:pt x="333" y="1"/>
                    <a:pt x="185" y="1"/>
                  </a:cubicBezTo>
                  <a:cubicBezTo>
                    <a:pt x="0" y="1"/>
                    <a:pt x="0" y="260"/>
                    <a:pt x="185" y="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28"/>
            <p:cNvSpPr/>
            <p:nvPr/>
          </p:nvSpPr>
          <p:spPr>
            <a:xfrm>
              <a:off x="6126718" y="3589365"/>
              <a:ext cx="32780" cy="3278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49" y="334"/>
                  </a:moveTo>
                  <a:cubicBezTo>
                    <a:pt x="334" y="334"/>
                    <a:pt x="1" y="1"/>
                    <a:pt x="1" y="186"/>
                  </a:cubicBezTo>
                  <a:cubicBezTo>
                    <a:pt x="1" y="297"/>
                    <a:pt x="38" y="334"/>
                    <a:pt x="149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28"/>
            <p:cNvSpPr/>
            <p:nvPr/>
          </p:nvSpPr>
          <p:spPr>
            <a:xfrm>
              <a:off x="6123087" y="3585734"/>
              <a:ext cx="32780" cy="3278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12" y="334"/>
                  </a:moveTo>
                  <a:cubicBezTo>
                    <a:pt x="334" y="334"/>
                    <a:pt x="1" y="1"/>
                    <a:pt x="1" y="186"/>
                  </a:cubicBezTo>
                  <a:cubicBezTo>
                    <a:pt x="1" y="260"/>
                    <a:pt x="38" y="334"/>
                    <a:pt x="112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28"/>
            <p:cNvSpPr/>
            <p:nvPr/>
          </p:nvSpPr>
          <p:spPr>
            <a:xfrm>
              <a:off x="5361109" y="3589365"/>
              <a:ext cx="36411" cy="32780"/>
            </a:xfrm>
            <a:custGeom>
              <a:avLst/>
              <a:gdLst/>
              <a:ahLst/>
              <a:cxnLst/>
              <a:rect l="l" t="t" r="r" b="b"/>
              <a:pathLst>
                <a:path w="371" h="334" extrusionOk="0">
                  <a:moveTo>
                    <a:pt x="149" y="334"/>
                  </a:moveTo>
                  <a:cubicBezTo>
                    <a:pt x="371" y="334"/>
                    <a:pt x="1" y="1"/>
                    <a:pt x="1" y="186"/>
                  </a:cubicBezTo>
                  <a:cubicBezTo>
                    <a:pt x="1" y="297"/>
                    <a:pt x="75" y="334"/>
                    <a:pt x="149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28"/>
            <p:cNvSpPr/>
            <p:nvPr/>
          </p:nvSpPr>
          <p:spPr>
            <a:xfrm>
              <a:off x="5357478" y="3585734"/>
              <a:ext cx="36411" cy="32780"/>
            </a:xfrm>
            <a:custGeom>
              <a:avLst/>
              <a:gdLst/>
              <a:ahLst/>
              <a:cxnLst/>
              <a:rect l="l" t="t" r="r" b="b"/>
              <a:pathLst>
                <a:path w="371" h="334" extrusionOk="0">
                  <a:moveTo>
                    <a:pt x="149" y="334"/>
                  </a:moveTo>
                  <a:cubicBezTo>
                    <a:pt x="371" y="334"/>
                    <a:pt x="1" y="1"/>
                    <a:pt x="1" y="186"/>
                  </a:cubicBezTo>
                  <a:cubicBezTo>
                    <a:pt x="1" y="260"/>
                    <a:pt x="75" y="334"/>
                    <a:pt x="149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28"/>
            <p:cNvSpPr/>
            <p:nvPr/>
          </p:nvSpPr>
          <p:spPr>
            <a:xfrm>
              <a:off x="5658677" y="3589365"/>
              <a:ext cx="32780" cy="3278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48" y="334"/>
                  </a:moveTo>
                  <a:cubicBezTo>
                    <a:pt x="333" y="334"/>
                    <a:pt x="1" y="1"/>
                    <a:pt x="1" y="186"/>
                  </a:cubicBezTo>
                  <a:cubicBezTo>
                    <a:pt x="1" y="297"/>
                    <a:pt x="74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28"/>
            <p:cNvSpPr/>
            <p:nvPr/>
          </p:nvSpPr>
          <p:spPr>
            <a:xfrm>
              <a:off x="5651414" y="3592997"/>
              <a:ext cx="32780" cy="25517"/>
            </a:xfrm>
            <a:custGeom>
              <a:avLst/>
              <a:gdLst/>
              <a:ahLst/>
              <a:cxnLst/>
              <a:rect l="l" t="t" r="r" b="b"/>
              <a:pathLst>
                <a:path w="334" h="260" extrusionOk="0">
                  <a:moveTo>
                    <a:pt x="185" y="260"/>
                  </a:moveTo>
                  <a:cubicBezTo>
                    <a:pt x="333" y="260"/>
                    <a:pt x="333" y="1"/>
                    <a:pt x="185" y="1"/>
                  </a:cubicBezTo>
                  <a:cubicBezTo>
                    <a:pt x="1" y="1"/>
                    <a:pt x="1" y="260"/>
                    <a:pt x="185" y="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28"/>
            <p:cNvSpPr/>
            <p:nvPr/>
          </p:nvSpPr>
          <p:spPr>
            <a:xfrm>
              <a:off x="5956245" y="3589365"/>
              <a:ext cx="32681" cy="32780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48" y="334"/>
                  </a:moveTo>
                  <a:cubicBezTo>
                    <a:pt x="333" y="334"/>
                    <a:pt x="0" y="1"/>
                    <a:pt x="0" y="186"/>
                  </a:cubicBezTo>
                  <a:cubicBezTo>
                    <a:pt x="0" y="297"/>
                    <a:pt x="74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28"/>
            <p:cNvSpPr/>
            <p:nvPr/>
          </p:nvSpPr>
          <p:spPr>
            <a:xfrm>
              <a:off x="5952614" y="3585734"/>
              <a:ext cx="32681" cy="32780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48" y="334"/>
                  </a:moveTo>
                  <a:cubicBezTo>
                    <a:pt x="333" y="334"/>
                    <a:pt x="0" y="1"/>
                    <a:pt x="0" y="186"/>
                  </a:cubicBezTo>
                  <a:cubicBezTo>
                    <a:pt x="0" y="260"/>
                    <a:pt x="37" y="334"/>
                    <a:pt x="148" y="3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28"/>
            <p:cNvSpPr/>
            <p:nvPr/>
          </p:nvSpPr>
          <p:spPr>
            <a:xfrm>
              <a:off x="6250084" y="3596628"/>
              <a:ext cx="32780" cy="25517"/>
            </a:xfrm>
            <a:custGeom>
              <a:avLst/>
              <a:gdLst/>
              <a:ahLst/>
              <a:cxnLst/>
              <a:rect l="l" t="t" r="r" b="b"/>
              <a:pathLst>
                <a:path w="334" h="260" extrusionOk="0">
                  <a:moveTo>
                    <a:pt x="149" y="260"/>
                  </a:moveTo>
                  <a:cubicBezTo>
                    <a:pt x="334" y="260"/>
                    <a:pt x="334" y="1"/>
                    <a:pt x="149" y="1"/>
                  </a:cubicBezTo>
                  <a:cubicBezTo>
                    <a:pt x="1" y="1"/>
                    <a:pt x="1" y="260"/>
                    <a:pt x="149" y="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28"/>
            <p:cNvSpPr/>
            <p:nvPr/>
          </p:nvSpPr>
          <p:spPr>
            <a:xfrm>
              <a:off x="6246452" y="3592997"/>
              <a:ext cx="32780" cy="25517"/>
            </a:xfrm>
            <a:custGeom>
              <a:avLst/>
              <a:gdLst/>
              <a:ahLst/>
              <a:cxnLst/>
              <a:rect l="l" t="t" r="r" b="b"/>
              <a:pathLst>
                <a:path w="334" h="260" extrusionOk="0">
                  <a:moveTo>
                    <a:pt x="149" y="260"/>
                  </a:moveTo>
                  <a:cubicBezTo>
                    <a:pt x="334" y="260"/>
                    <a:pt x="334" y="1"/>
                    <a:pt x="149" y="1"/>
                  </a:cubicBezTo>
                  <a:cubicBezTo>
                    <a:pt x="1" y="1"/>
                    <a:pt x="1" y="260"/>
                    <a:pt x="149" y="2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28"/>
            <p:cNvSpPr/>
            <p:nvPr/>
          </p:nvSpPr>
          <p:spPr>
            <a:xfrm>
              <a:off x="3880727" y="3647466"/>
              <a:ext cx="308560" cy="90782"/>
            </a:xfrm>
            <a:custGeom>
              <a:avLst/>
              <a:gdLst/>
              <a:ahLst/>
              <a:cxnLst/>
              <a:rect l="l" t="t" r="r" b="b"/>
              <a:pathLst>
                <a:path w="3144" h="925" extrusionOk="0">
                  <a:moveTo>
                    <a:pt x="3069" y="74"/>
                  </a:moveTo>
                  <a:lnTo>
                    <a:pt x="3069" y="851"/>
                  </a:lnTo>
                  <a:lnTo>
                    <a:pt x="112" y="851"/>
                  </a:lnTo>
                  <a:lnTo>
                    <a:pt x="112" y="74"/>
                  </a:lnTo>
                  <a:close/>
                  <a:moveTo>
                    <a:pt x="1" y="0"/>
                  </a:moveTo>
                  <a:lnTo>
                    <a:pt x="1" y="925"/>
                  </a:lnTo>
                  <a:lnTo>
                    <a:pt x="3143" y="925"/>
                  </a:lnTo>
                  <a:lnTo>
                    <a:pt x="31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28"/>
            <p:cNvSpPr/>
            <p:nvPr/>
          </p:nvSpPr>
          <p:spPr>
            <a:xfrm>
              <a:off x="3880727" y="3730887"/>
              <a:ext cx="308560" cy="90782"/>
            </a:xfrm>
            <a:custGeom>
              <a:avLst/>
              <a:gdLst/>
              <a:ahLst/>
              <a:cxnLst/>
              <a:rect l="l" t="t" r="r" b="b"/>
              <a:pathLst>
                <a:path w="3144" h="925" extrusionOk="0">
                  <a:moveTo>
                    <a:pt x="3069" y="75"/>
                  </a:moveTo>
                  <a:lnTo>
                    <a:pt x="3069" y="814"/>
                  </a:lnTo>
                  <a:lnTo>
                    <a:pt x="112" y="814"/>
                  </a:lnTo>
                  <a:lnTo>
                    <a:pt x="112" y="75"/>
                  </a:lnTo>
                  <a:close/>
                  <a:moveTo>
                    <a:pt x="1" y="1"/>
                  </a:moveTo>
                  <a:lnTo>
                    <a:pt x="1" y="925"/>
                  </a:lnTo>
                  <a:lnTo>
                    <a:pt x="3143" y="925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28"/>
            <p:cNvSpPr/>
            <p:nvPr/>
          </p:nvSpPr>
          <p:spPr>
            <a:xfrm>
              <a:off x="3880727" y="3810775"/>
              <a:ext cx="308560" cy="90782"/>
            </a:xfrm>
            <a:custGeom>
              <a:avLst/>
              <a:gdLst/>
              <a:ahLst/>
              <a:cxnLst/>
              <a:rect l="l" t="t" r="r" b="b"/>
              <a:pathLst>
                <a:path w="3144" h="925" extrusionOk="0">
                  <a:moveTo>
                    <a:pt x="3069" y="111"/>
                  </a:moveTo>
                  <a:lnTo>
                    <a:pt x="3069" y="850"/>
                  </a:lnTo>
                  <a:lnTo>
                    <a:pt x="112" y="850"/>
                  </a:lnTo>
                  <a:lnTo>
                    <a:pt x="112" y="111"/>
                  </a:lnTo>
                  <a:close/>
                  <a:moveTo>
                    <a:pt x="1" y="0"/>
                  </a:moveTo>
                  <a:lnTo>
                    <a:pt x="1" y="924"/>
                  </a:lnTo>
                  <a:lnTo>
                    <a:pt x="3143" y="924"/>
                  </a:lnTo>
                  <a:lnTo>
                    <a:pt x="31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28"/>
            <p:cNvSpPr/>
            <p:nvPr/>
          </p:nvSpPr>
          <p:spPr>
            <a:xfrm>
              <a:off x="2766810" y="4202560"/>
              <a:ext cx="170670" cy="203351"/>
            </a:xfrm>
            <a:custGeom>
              <a:avLst/>
              <a:gdLst/>
              <a:ahLst/>
              <a:cxnLst/>
              <a:rect l="l" t="t" r="r" b="b"/>
              <a:pathLst>
                <a:path w="1739" h="2072" extrusionOk="0">
                  <a:moveTo>
                    <a:pt x="1443" y="223"/>
                  </a:moveTo>
                  <a:cubicBezTo>
                    <a:pt x="1517" y="223"/>
                    <a:pt x="1554" y="297"/>
                    <a:pt x="1554" y="371"/>
                  </a:cubicBezTo>
                  <a:lnTo>
                    <a:pt x="1554" y="1702"/>
                  </a:lnTo>
                  <a:cubicBezTo>
                    <a:pt x="1554" y="1812"/>
                    <a:pt x="1517" y="1849"/>
                    <a:pt x="1443" y="1849"/>
                  </a:cubicBezTo>
                  <a:lnTo>
                    <a:pt x="297" y="1849"/>
                  </a:lnTo>
                  <a:cubicBezTo>
                    <a:pt x="260" y="1849"/>
                    <a:pt x="186" y="1812"/>
                    <a:pt x="186" y="1702"/>
                  </a:cubicBezTo>
                  <a:lnTo>
                    <a:pt x="186" y="371"/>
                  </a:lnTo>
                  <a:cubicBezTo>
                    <a:pt x="186" y="297"/>
                    <a:pt x="260" y="223"/>
                    <a:pt x="297" y="223"/>
                  </a:cubicBezTo>
                  <a:close/>
                  <a:moveTo>
                    <a:pt x="297" y="1"/>
                  </a:moveTo>
                  <a:cubicBezTo>
                    <a:pt x="112" y="38"/>
                    <a:pt x="1" y="186"/>
                    <a:pt x="1" y="371"/>
                  </a:cubicBezTo>
                  <a:lnTo>
                    <a:pt x="1" y="1702"/>
                  </a:lnTo>
                  <a:cubicBezTo>
                    <a:pt x="1" y="1886"/>
                    <a:pt x="112" y="2034"/>
                    <a:pt x="297" y="2071"/>
                  </a:cubicBezTo>
                  <a:lnTo>
                    <a:pt x="1443" y="2071"/>
                  </a:lnTo>
                  <a:cubicBezTo>
                    <a:pt x="1628" y="2034"/>
                    <a:pt x="1739" y="1886"/>
                    <a:pt x="1739" y="1702"/>
                  </a:cubicBezTo>
                  <a:lnTo>
                    <a:pt x="1739" y="371"/>
                  </a:lnTo>
                  <a:cubicBezTo>
                    <a:pt x="1739" y="186"/>
                    <a:pt x="1628" y="38"/>
                    <a:pt x="14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31" name="Google Shape;4631;p28"/>
            <p:cNvGrpSpPr/>
            <p:nvPr/>
          </p:nvGrpSpPr>
          <p:grpSpPr>
            <a:xfrm>
              <a:off x="5903011" y="3990234"/>
              <a:ext cx="682226" cy="682479"/>
              <a:chOff x="2047771" y="2209841"/>
              <a:chExt cx="1265256" cy="1265256"/>
            </a:xfrm>
          </p:grpSpPr>
          <p:sp>
            <p:nvSpPr>
              <p:cNvPr id="4632" name="Google Shape;4632;p28"/>
              <p:cNvSpPr/>
              <p:nvPr/>
            </p:nvSpPr>
            <p:spPr>
              <a:xfrm>
                <a:off x="2047771" y="2209841"/>
                <a:ext cx="1265256" cy="1265256"/>
              </a:xfrm>
              <a:custGeom>
                <a:avLst/>
                <a:gdLst/>
                <a:ahLst/>
                <a:cxnLst/>
                <a:rect l="l" t="t" r="r" b="b"/>
                <a:pathLst>
                  <a:path w="6951" h="6951" extrusionOk="0">
                    <a:moveTo>
                      <a:pt x="2995" y="6951"/>
                    </a:moveTo>
                    <a:cubicBezTo>
                      <a:pt x="5620" y="6914"/>
                      <a:pt x="6951" y="3734"/>
                      <a:pt x="5065" y="1849"/>
                    </a:cubicBezTo>
                    <a:cubicBezTo>
                      <a:pt x="3217" y="0"/>
                      <a:pt x="0" y="1331"/>
                      <a:pt x="0" y="3956"/>
                    </a:cubicBezTo>
                    <a:cubicBezTo>
                      <a:pt x="0" y="5620"/>
                      <a:pt x="1331" y="6951"/>
                      <a:pt x="2995" y="695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33" name="Google Shape;4633;p28"/>
              <p:cNvGrpSpPr/>
              <p:nvPr/>
            </p:nvGrpSpPr>
            <p:grpSpPr>
              <a:xfrm>
                <a:off x="2047771" y="2310683"/>
                <a:ext cx="1164414" cy="1164414"/>
                <a:chOff x="2047771" y="2310683"/>
                <a:chExt cx="1164414" cy="1164414"/>
              </a:xfrm>
            </p:grpSpPr>
            <p:sp>
              <p:nvSpPr>
                <p:cNvPr id="4634" name="Google Shape;4634;p28"/>
                <p:cNvSpPr/>
                <p:nvPr/>
              </p:nvSpPr>
              <p:spPr>
                <a:xfrm>
                  <a:off x="2121673" y="2310683"/>
                  <a:ext cx="1090512" cy="1090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1" h="5991" extrusionOk="0">
                      <a:moveTo>
                        <a:pt x="2589" y="5990"/>
                      </a:moveTo>
                      <a:cubicBezTo>
                        <a:pt x="4844" y="5990"/>
                        <a:pt x="5990" y="3217"/>
                        <a:pt x="4400" y="1628"/>
                      </a:cubicBezTo>
                      <a:cubicBezTo>
                        <a:pt x="2774" y="1"/>
                        <a:pt x="1" y="1147"/>
                        <a:pt x="1" y="3439"/>
                      </a:cubicBezTo>
                      <a:cubicBezTo>
                        <a:pt x="1" y="4844"/>
                        <a:pt x="1147" y="5990"/>
                        <a:pt x="2589" y="59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5" name="Google Shape;4635;p28"/>
                <p:cNvSpPr/>
                <p:nvPr/>
              </p:nvSpPr>
              <p:spPr>
                <a:xfrm>
                  <a:off x="2047771" y="2391502"/>
                  <a:ext cx="1083595" cy="1083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3" h="5953" extrusionOk="0">
                      <a:moveTo>
                        <a:pt x="5102" y="4955"/>
                      </a:moveTo>
                      <a:lnTo>
                        <a:pt x="5102" y="4696"/>
                      </a:lnTo>
                      <a:lnTo>
                        <a:pt x="5287" y="4881"/>
                      </a:lnTo>
                      <a:cubicBezTo>
                        <a:pt x="5250" y="4918"/>
                        <a:pt x="5213" y="4955"/>
                        <a:pt x="5176" y="4992"/>
                      </a:cubicBezTo>
                      <a:close/>
                      <a:moveTo>
                        <a:pt x="5102" y="4326"/>
                      </a:moveTo>
                      <a:lnTo>
                        <a:pt x="5102" y="4178"/>
                      </a:lnTo>
                      <a:cubicBezTo>
                        <a:pt x="5102" y="4141"/>
                        <a:pt x="5176" y="4104"/>
                        <a:pt x="5176" y="4067"/>
                      </a:cubicBezTo>
                      <a:lnTo>
                        <a:pt x="5657" y="4363"/>
                      </a:lnTo>
                      <a:lnTo>
                        <a:pt x="5546" y="4511"/>
                      </a:lnTo>
                      <a:lnTo>
                        <a:pt x="5139" y="4326"/>
                      </a:lnTo>
                      <a:close/>
                      <a:moveTo>
                        <a:pt x="5102" y="1775"/>
                      </a:moveTo>
                      <a:lnTo>
                        <a:pt x="5102" y="1553"/>
                      </a:lnTo>
                      <a:lnTo>
                        <a:pt x="5472" y="1368"/>
                      </a:lnTo>
                      <a:cubicBezTo>
                        <a:pt x="5509" y="1442"/>
                        <a:pt x="5546" y="1479"/>
                        <a:pt x="5583" y="1516"/>
                      </a:cubicBezTo>
                      <a:lnTo>
                        <a:pt x="5139" y="1812"/>
                      </a:lnTo>
                      <a:close/>
                      <a:moveTo>
                        <a:pt x="5102" y="1147"/>
                      </a:moveTo>
                      <a:lnTo>
                        <a:pt x="5102" y="925"/>
                      </a:lnTo>
                      <a:lnTo>
                        <a:pt x="5213" y="1036"/>
                      </a:lnTo>
                      <a:close/>
                      <a:moveTo>
                        <a:pt x="5768" y="1923"/>
                      </a:moveTo>
                      <a:lnTo>
                        <a:pt x="5841" y="2108"/>
                      </a:lnTo>
                      <a:lnTo>
                        <a:pt x="5361" y="2293"/>
                      </a:lnTo>
                      <a:cubicBezTo>
                        <a:pt x="5324" y="2219"/>
                        <a:pt x="5324" y="2145"/>
                        <a:pt x="5287" y="2071"/>
                      </a:cubicBezTo>
                      <a:lnTo>
                        <a:pt x="5805" y="1923"/>
                      </a:lnTo>
                      <a:close/>
                      <a:moveTo>
                        <a:pt x="5915" y="2552"/>
                      </a:moveTo>
                      <a:lnTo>
                        <a:pt x="5915" y="2699"/>
                      </a:lnTo>
                      <a:lnTo>
                        <a:pt x="5398" y="2810"/>
                      </a:lnTo>
                      <a:cubicBezTo>
                        <a:pt x="5398" y="2736"/>
                        <a:pt x="5398" y="2662"/>
                        <a:pt x="5361" y="2552"/>
                      </a:cubicBezTo>
                      <a:lnTo>
                        <a:pt x="5915" y="2552"/>
                      </a:lnTo>
                      <a:close/>
                      <a:moveTo>
                        <a:pt x="5952" y="3143"/>
                      </a:moveTo>
                      <a:lnTo>
                        <a:pt x="5952" y="3328"/>
                      </a:lnTo>
                      <a:lnTo>
                        <a:pt x="5435" y="3328"/>
                      </a:lnTo>
                      <a:cubicBezTo>
                        <a:pt x="5435" y="3254"/>
                        <a:pt x="5435" y="3180"/>
                        <a:pt x="5435" y="3106"/>
                      </a:cubicBezTo>
                      <a:lnTo>
                        <a:pt x="5952" y="3180"/>
                      </a:lnTo>
                      <a:close/>
                      <a:moveTo>
                        <a:pt x="5841" y="3772"/>
                      </a:moveTo>
                      <a:cubicBezTo>
                        <a:pt x="5841" y="3846"/>
                        <a:pt x="5805" y="3882"/>
                        <a:pt x="5805" y="3956"/>
                      </a:cubicBezTo>
                      <a:lnTo>
                        <a:pt x="5287" y="3809"/>
                      </a:lnTo>
                      <a:cubicBezTo>
                        <a:pt x="5324" y="3735"/>
                        <a:pt x="5324" y="3661"/>
                        <a:pt x="5361" y="3587"/>
                      </a:cubicBezTo>
                      <a:close/>
                      <a:moveTo>
                        <a:pt x="5102" y="925"/>
                      </a:moveTo>
                      <a:lnTo>
                        <a:pt x="5102" y="1147"/>
                      </a:lnTo>
                      <a:lnTo>
                        <a:pt x="4843" y="1405"/>
                      </a:lnTo>
                      <a:lnTo>
                        <a:pt x="4806" y="1332"/>
                      </a:lnTo>
                      <a:lnTo>
                        <a:pt x="4806" y="1147"/>
                      </a:lnTo>
                      <a:lnTo>
                        <a:pt x="5102" y="888"/>
                      </a:lnTo>
                      <a:lnTo>
                        <a:pt x="5102" y="888"/>
                      </a:lnTo>
                      <a:close/>
                      <a:moveTo>
                        <a:pt x="5102" y="1553"/>
                      </a:moveTo>
                      <a:lnTo>
                        <a:pt x="5102" y="1775"/>
                      </a:lnTo>
                      <a:cubicBezTo>
                        <a:pt x="5102" y="1738"/>
                        <a:pt x="5065" y="1664"/>
                        <a:pt x="5028" y="1627"/>
                      </a:cubicBezTo>
                      <a:lnTo>
                        <a:pt x="5102" y="1553"/>
                      </a:lnTo>
                      <a:close/>
                      <a:moveTo>
                        <a:pt x="5102" y="4178"/>
                      </a:moveTo>
                      <a:lnTo>
                        <a:pt x="5102" y="4326"/>
                      </a:lnTo>
                      <a:lnTo>
                        <a:pt x="5065" y="4289"/>
                      </a:lnTo>
                      <a:close/>
                      <a:moveTo>
                        <a:pt x="5102" y="4696"/>
                      </a:moveTo>
                      <a:lnTo>
                        <a:pt x="5102" y="4955"/>
                      </a:lnTo>
                      <a:lnTo>
                        <a:pt x="4806" y="4733"/>
                      </a:lnTo>
                      <a:lnTo>
                        <a:pt x="4806" y="4622"/>
                      </a:lnTo>
                      <a:cubicBezTo>
                        <a:pt x="4843" y="4585"/>
                        <a:pt x="4880" y="4548"/>
                        <a:pt x="4917" y="4511"/>
                      </a:cubicBezTo>
                      <a:close/>
                      <a:moveTo>
                        <a:pt x="4806" y="5361"/>
                      </a:moveTo>
                      <a:lnTo>
                        <a:pt x="4806" y="5250"/>
                      </a:lnTo>
                      <a:lnTo>
                        <a:pt x="4843" y="5324"/>
                      </a:lnTo>
                      <a:cubicBezTo>
                        <a:pt x="4843" y="5324"/>
                        <a:pt x="4806" y="5324"/>
                        <a:pt x="4806" y="5361"/>
                      </a:cubicBezTo>
                      <a:close/>
                      <a:moveTo>
                        <a:pt x="4806" y="1147"/>
                      </a:moveTo>
                      <a:lnTo>
                        <a:pt x="4806" y="1332"/>
                      </a:lnTo>
                      <a:lnTo>
                        <a:pt x="4732" y="1258"/>
                      </a:lnTo>
                      <a:lnTo>
                        <a:pt x="4732" y="1184"/>
                      </a:lnTo>
                      <a:close/>
                      <a:moveTo>
                        <a:pt x="4806" y="4622"/>
                      </a:moveTo>
                      <a:lnTo>
                        <a:pt x="4806" y="4733"/>
                      </a:lnTo>
                      <a:lnTo>
                        <a:pt x="4732" y="4696"/>
                      </a:lnTo>
                      <a:close/>
                      <a:moveTo>
                        <a:pt x="4806" y="5250"/>
                      </a:moveTo>
                      <a:lnTo>
                        <a:pt x="4806" y="5361"/>
                      </a:lnTo>
                      <a:lnTo>
                        <a:pt x="4732" y="5398"/>
                      </a:lnTo>
                      <a:lnTo>
                        <a:pt x="4732" y="5139"/>
                      </a:lnTo>
                      <a:close/>
                      <a:moveTo>
                        <a:pt x="4732" y="666"/>
                      </a:moveTo>
                      <a:lnTo>
                        <a:pt x="4732" y="555"/>
                      </a:lnTo>
                      <a:lnTo>
                        <a:pt x="4769" y="592"/>
                      </a:lnTo>
                      <a:close/>
                      <a:moveTo>
                        <a:pt x="2847" y="1"/>
                      </a:moveTo>
                      <a:lnTo>
                        <a:pt x="2810" y="555"/>
                      </a:lnTo>
                      <a:lnTo>
                        <a:pt x="3069" y="555"/>
                      </a:lnTo>
                      <a:lnTo>
                        <a:pt x="3032" y="1"/>
                      </a:lnTo>
                      <a:close/>
                      <a:moveTo>
                        <a:pt x="4732" y="555"/>
                      </a:moveTo>
                      <a:lnTo>
                        <a:pt x="4732" y="666"/>
                      </a:lnTo>
                      <a:lnTo>
                        <a:pt x="4474" y="1036"/>
                      </a:lnTo>
                      <a:cubicBezTo>
                        <a:pt x="4437" y="999"/>
                        <a:pt x="4363" y="962"/>
                        <a:pt x="4289" y="925"/>
                      </a:cubicBezTo>
                      <a:lnTo>
                        <a:pt x="4621" y="481"/>
                      </a:lnTo>
                      <a:close/>
                      <a:moveTo>
                        <a:pt x="4732" y="1184"/>
                      </a:moveTo>
                      <a:lnTo>
                        <a:pt x="4732" y="1258"/>
                      </a:lnTo>
                      <a:lnTo>
                        <a:pt x="4695" y="1221"/>
                      </a:lnTo>
                      <a:close/>
                      <a:moveTo>
                        <a:pt x="4732" y="5139"/>
                      </a:moveTo>
                      <a:lnTo>
                        <a:pt x="4732" y="5398"/>
                      </a:lnTo>
                      <a:lnTo>
                        <a:pt x="4732" y="5398"/>
                      </a:lnTo>
                      <a:lnTo>
                        <a:pt x="4363" y="4992"/>
                      </a:lnTo>
                      <a:cubicBezTo>
                        <a:pt x="4437" y="4955"/>
                        <a:pt x="4511" y="4918"/>
                        <a:pt x="4584" y="4844"/>
                      </a:cubicBezTo>
                      <a:lnTo>
                        <a:pt x="4732" y="5103"/>
                      </a:lnTo>
                      <a:close/>
                      <a:moveTo>
                        <a:pt x="1220" y="5398"/>
                      </a:moveTo>
                      <a:lnTo>
                        <a:pt x="1220" y="5324"/>
                      </a:lnTo>
                      <a:lnTo>
                        <a:pt x="1479" y="4918"/>
                      </a:lnTo>
                      <a:cubicBezTo>
                        <a:pt x="1553" y="4955"/>
                        <a:pt x="1590" y="5029"/>
                        <a:pt x="1664" y="5066"/>
                      </a:cubicBezTo>
                      <a:lnTo>
                        <a:pt x="1368" y="5472"/>
                      </a:lnTo>
                      <a:lnTo>
                        <a:pt x="1257" y="5398"/>
                      </a:lnTo>
                      <a:close/>
                      <a:moveTo>
                        <a:pt x="1220" y="4770"/>
                      </a:moveTo>
                      <a:lnTo>
                        <a:pt x="1220" y="4696"/>
                      </a:lnTo>
                      <a:lnTo>
                        <a:pt x="1257" y="4733"/>
                      </a:lnTo>
                      <a:close/>
                      <a:moveTo>
                        <a:pt x="1220" y="851"/>
                      </a:moveTo>
                      <a:lnTo>
                        <a:pt x="1220" y="555"/>
                      </a:lnTo>
                      <a:lnTo>
                        <a:pt x="1220" y="555"/>
                      </a:lnTo>
                      <a:lnTo>
                        <a:pt x="1590" y="962"/>
                      </a:lnTo>
                      <a:cubicBezTo>
                        <a:pt x="1516" y="999"/>
                        <a:pt x="1442" y="1073"/>
                        <a:pt x="1405" y="1110"/>
                      </a:cubicBezTo>
                      <a:lnTo>
                        <a:pt x="1220" y="851"/>
                      </a:lnTo>
                      <a:close/>
                      <a:moveTo>
                        <a:pt x="3475" y="38"/>
                      </a:moveTo>
                      <a:lnTo>
                        <a:pt x="3623" y="75"/>
                      </a:lnTo>
                      <a:lnTo>
                        <a:pt x="3586" y="592"/>
                      </a:lnTo>
                      <a:cubicBezTo>
                        <a:pt x="3475" y="592"/>
                        <a:pt x="3401" y="555"/>
                        <a:pt x="3327" y="555"/>
                      </a:cubicBezTo>
                      <a:close/>
                      <a:moveTo>
                        <a:pt x="4067" y="222"/>
                      </a:moveTo>
                      <a:lnTo>
                        <a:pt x="4215" y="296"/>
                      </a:lnTo>
                      <a:lnTo>
                        <a:pt x="4067" y="777"/>
                      </a:lnTo>
                      <a:cubicBezTo>
                        <a:pt x="3993" y="740"/>
                        <a:pt x="3919" y="703"/>
                        <a:pt x="3845" y="703"/>
                      </a:cubicBezTo>
                      <a:lnTo>
                        <a:pt x="4067" y="222"/>
                      </a:lnTo>
                      <a:close/>
                      <a:moveTo>
                        <a:pt x="4326" y="5657"/>
                      </a:moveTo>
                      <a:lnTo>
                        <a:pt x="4141" y="5731"/>
                      </a:lnTo>
                      <a:lnTo>
                        <a:pt x="3919" y="5250"/>
                      </a:lnTo>
                      <a:lnTo>
                        <a:pt x="4141" y="5139"/>
                      </a:lnTo>
                      <a:close/>
                      <a:moveTo>
                        <a:pt x="3734" y="5879"/>
                      </a:moveTo>
                      <a:cubicBezTo>
                        <a:pt x="3660" y="5879"/>
                        <a:pt x="3623" y="5879"/>
                        <a:pt x="3549" y="5916"/>
                      </a:cubicBezTo>
                      <a:lnTo>
                        <a:pt x="3401" y="5398"/>
                      </a:lnTo>
                      <a:cubicBezTo>
                        <a:pt x="3475" y="5398"/>
                        <a:pt x="3549" y="5361"/>
                        <a:pt x="3660" y="5324"/>
                      </a:cubicBezTo>
                      <a:close/>
                      <a:moveTo>
                        <a:pt x="3106" y="5953"/>
                      </a:moveTo>
                      <a:lnTo>
                        <a:pt x="2958" y="5953"/>
                      </a:lnTo>
                      <a:lnTo>
                        <a:pt x="2884" y="5435"/>
                      </a:lnTo>
                      <a:lnTo>
                        <a:pt x="3143" y="5435"/>
                      </a:lnTo>
                      <a:lnTo>
                        <a:pt x="3106" y="5953"/>
                      </a:lnTo>
                      <a:close/>
                      <a:moveTo>
                        <a:pt x="2514" y="5916"/>
                      </a:moveTo>
                      <a:lnTo>
                        <a:pt x="2329" y="5879"/>
                      </a:lnTo>
                      <a:lnTo>
                        <a:pt x="2403" y="5361"/>
                      </a:lnTo>
                      <a:cubicBezTo>
                        <a:pt x="2477" y="5398"/>
                        <a:pt x="2551" y="5398"/>
                        <a:pt x="2625" y="5398"/>
                      </a:cubicBezTo>
                      <a:close/>
                      <a:moveTo>
                        <a:pt x="1886" y="5768"/>
                      </a:moveTo>
                      <a:cubicBezTo>
                        <a:pt x="1849" y="5731"/>
                        <a:pt x="1775" y="5731"/>
                        <a:pt x="1738" y="5694"/>
                      </a:cubicBezTo>
                      <a:lnTo>
                        <a:pt x="1923" y="5176"/>
                      </a:lnTo>
                      <a:cubicBezTo>
                        <a:pt x="1997" y="5213"/>
                        <a:pt x="2070" y="5250"/>
                        <a:pt x="2144" y="5287"/>
                      </a:cubicBezTo>
                      <a:lnTo>
                        <a:pt x="1886" y="5768"/>
                      </a:lnTo>
                      <a:close/>
                      <a:moveTo>
                        <a:pt x="1627" y="333"/>
                      </a:moveTo>
                      <a:lnTo>
                        <a:pt x="1812" y="259"/>
                      </a:lnTo>
                      <a:lnTo>
                        <a:pt x="2070" y="703"/>
                      </a:lnTo>
                      <a:cubicBezTo>
                        <a:pt x="1997" y="740"/>
                        <a:pt x="1923" y="777"/>
                        <a:pt x="1849" y="814"/>
                      </a:cubicBezTo>
                      <a:close/>
                      <a:moveTo>
                        <a:pt x="2218" y="111"/>
                      </a:moveTo>
                      <a:lnTo>
                        <a:pt x="2403" y="75"/>
                      </a:lnTo>
                      <a:lnTo>
                        <a:pt x="2551" y="555"/>
                      </a:lnTo>
                      <a:cubicBezTo>
                        <a:pt x="2477" y="592"/>
                        <a:pt x="2403" y="592"/>
                        <a:pt x="2329" y="629"/>
                      </a:cubicBezTo>
                      <a:close/>
                      <a:moveTo>
                        <a:pt x="1220" y="555"/>
                      </a:moveTo>
                      <a:lnTo>
                        <a:pt x="1220" y="851"/>
                      </a:lnTo>
                      <a:lnTo>
                        <a:pt x="1183" y="740"/>
                      </a:lnTo>
                      <a:lnTo>
                        <a:pt x="1183" y="629"/>
                      </a:lnTo>
                      <a:lnTo>
                        <a:pt x="1220" y="592"/>
                      </a:lnTo>
                      <a:close/>
                      <a:moveTo>
                        <a:pt x="1220" y="4733"/>
                      </a:moveTo>
                      <a:lnTo>
                        <a:pt x="1220" y="4807"/>
                      </a:lnTo>
                      <a:lnTo>
                        <a:pt x="1183" y="4844"/>
                      </a:lnTo>
                      <a:lnTo>
                        <a:pt x="1183" y="4659"/>
                      </a:lnTo>
                      <a:close/>
                      <a:moveTo>
                        <a:pt x="1220" y="5324"/>
                      </a:moveTo>
                      <a:lnTo>
                        <a:pt x="1220" y="5398"/>
                      </a:lnTo>
                      <a:lnTo>
                        <a:pt x="1183" y="5398"/>
                      </a:lnTo>
                      <a:close/>
                      <a:moveTo>
                        <a:pt x="1183" y="1368"/>
                      </a:moveTo>
                      <a:lnTo>
                        <a:pt x="1183" y="1258"/>
                      </a:lnTo>
                      <a:lnTo>
                        <a:pt x="1220" y="1295"/>
                      </a:lnTo>
                      <a:close/>
                      <a:moveTo>
                        <a:pt x="1183" y="629"/>
                      </a:moveTo>
                      <a:lnTo>
                        <a:pt x="1183" y="740"/>
                      </a:lnTo>
                      <a:lnTo>
                        <a:pt x="1109" y="666"/>
                      </a:lnTo>
                      <a:close/>
                      <a:moveTo>
                        <a:pt x="1183" y="1258"/>
                      </a:moveTo>
                      <a:lnTo>
                        <a:pt x="1183" y="1368"/>
                      </a:lnTo>
                      <a:lnTo>
                        <a:pt x="1035" y="1479"/>
                      </a:lnTo>
                      <a:lnTo>
                        <a:pt x="850" y="1295"/>
                      </a:lnTo>
                      <a:lnTo>
                        <a:pt x="850" y="1036"/>
                      </a:lnTo>
                      <a:close/>
                      <a:moveTo>
                        <a:pt x="1183" y="4659"/>
                      </a:moveTo>
                      <a:lnTo>
                        <a:pt x="1183" y="4844"/>
                      </a:lnTo>
                      <a:lnTo>
                        <a:pt x="850" y="5103"/>
                      </a:lnTo>
                      <a:lnTo>
                        <a:pt x="850" y="5103"/>
                      </a:lnTo>
                      <a:lnTo>
                        <a:pt x="850" y="4881"/>
                      </a:lnTo>
                      <a:lnTo>
                        <a:pt x="1109" y="4585"/>
                      </a:lnTo>
                      <a:lnTo>
                        <a:pt x="1183" y="4659"/>
                      </a:lnTo>
                      <a:close/>
                      <a:moveTo>
                        <a:pt x="850" y="4400"/>
                      </a:moveTo>
                      <a:lnTo>
                        <a:pt x="850" y="4215"/>
                      </a:lnTo>
                      <a:cubicBezTo>
                        <a:pt x="887" y="4252"/>
                        <a:pt x="924" y="4326"/>
                        <a:pt x="961" y="4363"/>
                      </a:cubicBezTo>
                      <a:close/>
                      <a:moveTo>
                        <a:pt x="850" y="1812"/>
                      </a:moveTo>
                      <a:lnTo>
                        <a:pt x="850" y="1664"/>
                      </a:lnTo>
                      <a:lnTo>
                        <a:pt x="887" y="1701"/>
                      </a:lnTo>
                      <a:close/>
                      <a:moveTo>
                        <a:pt x="850" y="999"/>
                      </a:moveTo>
                      <a:lnTo>
                        <a:pt x="850" y="1258"/>
                      </a:lnTo>
                      <a:lnTo>
                        <a:pt x="666" y="1110"/>
                      </a:lnTo>
                      <a:cubicBezTo>
                        <a:pt x="703" y="1073"/>
                        <a:pt x="740" y="1036"/>
                        <a:pt x="777" y="962"/>
                      </a:cubicBezTo>
                      <a:close/>
                      <a:moveTo>
                        <a:pt x="850" y="1664"/>
                      </a:moveTo>
                      <a:lnTo>
                        <a:pt x="850" y="1775"/>
                      </a:lnTo>
                      <a:cubicBezTo>
                        <a:pt x="813" y="1812"/>
                        <a:pt x="813" y="1849"/>
                        <a:pt x="777" y="1886"/>
                      </a:cubicBezTo>
                      <a:lnTo>
                        <a:pt x="333" y="1627"/>
                      </a:lnTo>
                      <a:lnTo>
                        <a:pt x="407" y="1442"/>
                      </a:lnTo>
                      <a:lnTo>
                        <a:pt x="813" y="1664"/>
                      </a:lnTo>
                      <a:close/>
                      <a:moveTo>
                        <a:pt x="850" y="4215"/>
                      </a:moveTo>
                      <a:lnTo>
                        <a:pt x="850" y="4400"/>
                      </a:lnTo>
                      <a:lnTo>
                        <a:pt x="481" y="4622"/>
                      </a:lnTo>
                      <a:lnTo>
                        <a:pt x="370" y="4474"/>
                      </a:lnTo>
                      <a:lnTo>
                        <a:pt x="813" y="4141"/>
                      </a:lnTo>
                      <a:close/>
                      <a:moveTo>
                        <a:pt x="850" y="4844"/>
                      </a:moveTo>
                      <a:lnTo>
                        <a:pt x="850" y="5066"/>
                      </a:lnTo>
                      <a:lnTo>
                        <a:pt x="740" y="4955"/>
                      </a:lnTo>
                      <a:close/>
                      <a:moveTo>
                        <a:pt x="185" y="4067"/>
                      </a:moveTo>
                      <a:cubicBezTo>
                        <a:pt x="185" y="3993"/>
                        <a:pt x="148" y="3956"/>
                        <a:pt x="148" y="3882"/>
                      </a:cubicBezTo>
                      <a:lnTo>
                        <a:pt x="629" y="3661"/>
                      </a:lnTo>
                      <a:cubicBezTo>
                        <a:pt x="629" y="3772"/>
                        <a:pt x="666" y="3846"/>
                        <a:pt x="703" y="3919"/>
                      </a:cubicBezTo>
                      <a:close/>
                      <a:moveTo>
                        <a:pt x="37" y="3439"/>
                      </a:moveTo>
                      <a:lnTo>
                        <a:pt x="37" y="3291"/>
                      </a:lnTo>
                      <a:lnTo>
                        <a:pt x="555" y="3180"/>
                      </a:lnTo>
                      <a:cubicBezTo>
                        <a:pt x="555" y="3254"/>
                        <a:pt x="555" y="3328"/>
                        <a:pt x="592" y="3402"/>
                      </a:cubicBezTo>
                      <a:lnTo>
                        <a:pt x="37" y="3439"/>
                      </a:lnTo>
                      <a:close/>
                      <a:moveTo>
                        <a:pt x="0" y="2810"/>
                      </a:moveTo>
                      <a:lnTo>
                        <a:pt x="0" y="2662"/>
                      </a:lnTo>
                      <a:lnTo>
                        <a:pt x="555" y="2662"/>
                      </a:lnTo>
                      <a:lnTo>
                        <a:pt x="555" y="2884"/>
                      </a:lnTo>
                      <a:lnTo>
                        <a:pt x="0" y="2810"/>
                      </a:lnTo>
                      <a:close/>
                      <a:moveTo>
                        <a:pt x="111" y="2219"/>
                      </a:moveTo>
                      <a:cubicBezTo>
                        <a:pt x="111" y="2145"/>
                        <a:pt x="148" y="2108"/>
                        <a:pt x="148" y="2034"/>
                      </a:cubicBezTo>
                      <a:lnTo>
                        <a:pt x="666" y="2145"/>
                      </a:lnTo>
                      <a:cubicBezTo>
                        <a:pt x="629" y="2256"/>
                        <a:pt x="629" y="2330"/>
                        <a:pt x="592" y="24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6" name="Google Shape;4636;p28"/>
                <p:cNvSpPr/>
                <p:nvPr/>
              </p:nvSpPr>
              <p:spPr>
                <a:xfrm>
                  <a:off x="2377419" y="2849114"/>
                  <a:ext cx="4732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97" extrusionOk="0">
                      <a:moveTo>
                        <a:pt x="38" y="111"/>
                      </a:moveTo>
                      <a:cubicBezTo>
                        <a:pt x="38" y="38"/>
                        <a:pt x="112" y="1"/>
                        <a:pt x="186" y="38"/>
                      </a:cubicBezTo>
                      <a:cubicBezTo>
                        <a:pt x="223" y="38"/>
                        <a:pt x="259" y="111"/>
                        <a:pt x="259" y="185"/>
                      </a:cubicBezTo>
                      <a:cubicBezTo>
                        <a:pt x="186" y="296"/>
                        <a:pt x="1" y="222"/>
                        <a:pt x="38" y="1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637" name="Google Shape;4637;p28"/>
              <p:cNvSpPr/>
              <p:nvPr/>
            </p:nvSpPr>
            <p:spPr>
              <a:xfrm>
                <a:off x="2283312" y="2519466"/>
                <a:ext cx="720091" cy="726826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3993" extrusionOk="0">
                    <a:moveTo>
                      <a:pt x="1701" y="3993"/>
                    </a:moveTo>
                    <a:cubicBezTo>
                      <a:pt x="3217" y="3993"/>
                      <a:pt x="3956" y="2144"/>
                      <a:pt x="2884" y="1072"/>
                    </a:cubicBezTo>
                    <a:cubicBezTo>
                      <a:pt x="1812" y="0"/>
                      <a:pt x="0" y="776"/>
                      <a:pt x="0" y="2292"/>
                    </a:cubicBezTo>
                    <a:cubicBezTo>
                      <a:pt x="0" y="3216"/>
                      <a:pt x="740" y="3993"/>
                      <a:pt x="1701" y="399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8" name="Google Shape;4638;p28"/>
              <p:cNvSpPr/>
              <p:nvPr/>
            </p:nvSpPr>
            <p:spPr>
              <a:xfrm>
                <a:off x="2310070" y="2566429"/>
                <a:ext cx="653106" cy="646189"/>
              </a:xfrm>
              <a:custGeom>
                <a:avLst/>
                <a:gdLst/>
                <a:ahLst/>
                <a:cxnLst/>
                <a:rect l="l" t="t" r="r" b="b"/>
                <a:pathLst>
                  <a:path w="3588" h="3550" extrusionOk="0">
                    <a:moveTo>
                      <a:pt x="1554" y="3550"/>
                    </a:moveTo>
                    <a:cubicBezTo>
                      <a:pt x="2885" y="3550"/>
                      <a:pt x="3587" y="1886"/>
                      <a:pt x="2626" y="962"/>
                    </a:cubicBezTo>
                    <a:cubicBezTo>
                      <a:pt x="1665" y="1"/>
                      <a:pt x="1" y="666"/>
                      <a:pt x="38" y="2034"/>
                    </a:cubicBezTo>
                    <a:cubicBezTo>
                      <a:pt x="1" y="2848"/>
                      <a:pt x="703" y="3550"/>
                      <a:pt x="1554" y="35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9" name="Google Shape;4639;p28"/>
              <p:cNvSpPr/>
              <p:nvPr/>
            </p:nvSpPr>
            <p:spPr>
              <a:xfrm>
                <a:off x="2350479" y="2606838"/>
                <a:ext cx="565552" cy="572287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3144" extrusionOk="0">
                    <a:moveTo>
                      <a:pt x="1332" y="3143"/>
                    </a:moveTo>
                    <a:cubicBezTo>
                      <a:pt x="2515" y="3143"/>
                      <a:pt x="3106" y="1701"/>
                      <a:pt x="2256" y="851"/>
                    </a:cubicBezTo>
                    <a:cubicBezTo>
                      <a:pt x="1406" y="1"/>
                      <a:pt x="1" y="629"/>
                      <a:pt x="1" y="1812"/>
                    </a:cubicBezTo>
                    <a:cubicBezTo>
                      <a:pt x="1" y="2552"/>
                      <a:pt x="592" y="3143"/>
                      <a:pt x="1332" y="3143"/>
                    </a:cubicBezTo>
                    <a:close/>
                  </a:path>
                </a:pathLst>
              </a:custGeom>
              <a:solidFill>
                <a:srgbClr val="381E11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40" name="Google Shape;4640;p28"/>
              <p:cNvGrpSpPr/>
              <p:nvPr/>
            </p:nvGrpSpPr>
            <p:grpSpPr>
              <a:xfrm>
                <a:off x="2376993" y="2712892"/>
                <a:ext cx="430854" cy="444324"/>
                <a:chOff x="2377419" y="2714598"/>
                <a:chExt cx="430854" cy="444324"/>
              </a:xfrm>
            </p:grpSpPr>
            <p:sp>
              <p:nvSpPr>
                <p:cNvPr id="4641" name="Google Shape;4641;p28"/>
                <p:cNvSpPr/>
                <p:nvPr/>
              </p:nvSpPr>
              <p:spPr>
                <a:xfrm>
                  <a:off x="2438033" y="2728067"/>
                  <a:ext cx="363504" cy="363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7" h="1997" extrusionOk="0">
                      <a:moveTo>
                        <a:pt x="851" y="1997"/>
                      </a:moveTo>
                      <a:cubicBezTo>
                        <a:pt x="1590" y="1997"/>
                        <a:pt x="1997" y="1072"/>
                        <a:pt x="1442" y="518"/>
                      </a:cubicBezTo>
                      <a:cubicBezTo>
                        <a:pt x="888" y="0"/>
                        <a:pt x="0" y="370"/>
                        <a:pt x="0" y="1146"/>
                      </a:cubicBezTo>
                      <a:cubicBezTo>
                        <a:pt x="0" y="1627"/>
                        <a:pt x="370" y="1997"/>
                        <a:pt x="851" y="199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2" name="Google Shape;4642;p28"/>
                <p:cNvSpPr/>
                <p:nvPr/>
              </p:nvSpPr>
              <p:spPr>
                <a:xfrm>
                  <a:off x="2565815" y="2714598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149" y="259"/>
                      </a:moveTo>
                      <a:cubicBezTo>
                        <a:pt x="186" y="222"/>
                        <a:pt x="260" y="185"/>
                        <a:pt x="260" y="111"/>
                      </a:cubicBezTo>
                      <a:cubicBezTo>
                        <a:pt x="223" y="0"/>
                        <a:pt x="38" y="0"/>
                        <a:pt x="1" y="111"/>
                      </a:cubicBezTo>
                      <a:cubicBezTo>
                        <a:pt x="1" y="185"/>
                        <a:pt x="75" y="259"/>
                        <a:pt x="149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3" name="Google Shape;4643;p28"/>
                <p:cNvSpPr/>
                <p:nvPr/>
              </p:nvSpPr>
              <p:spPr>
                <a:xfrm>
                  <a:off x="2451503" y="2748272"/>
                  <a:ext cx="54061" cy="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96" extrusionOk="0">
                      <a:moveTo>
                        <a:pt x="74" y="37"/>
                      </a:moveTo>
                      <a:cubicBezTo>
                        <a:pt x="111" y="0"/>
                        <a:pt x="185" y="37"/>
                        <a:pt x="259" y="74"/>
                      </a:cubicBezTo>
                      <a:cubicBezTo>
                        <a:pt x="296" y="111"/>
                        <a:pt x="259" y="185"/>
                        <a:pt x="222" y="259"/>
                      </a:cubicBezTo>
                      <a:cubicBezTo>
                        <a:pt x="148" y="296"/>
                        <a:pt x="74" y="259"/>
                        <a:pt x="37" y="222"/>
                      </a:cubicBezTo>
                      <a:cubicBezTo>
                        <a:pt x="0" y="148"/>
                        <a:pt x="37" y="74"/>
                        <a:pt x="74" y="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4" name="Google Shape;4644;p28"/>
                <p:cNvSpPr/>
                <p:nvPr/>
              </p:nvSpPr>
              <p:spPr>
                <a:xfrm>
                  <a:off x="2377419" y="2970343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38" y="185"/>
                      </a:moveTo>
                      <a:cubicBezTo>
                        <a:pt x="1" y="37"/>
                        <a:pt x="186" y="0"/>
                        <a:pt x="259" y="111"/>
                      </a:cubicBezTo>
                      <a:cubicBezTo>
                        <a:pt x="259" y="185"/>
                        <a:pt x="223" y="222"/>
                        <a:pt x="186" y="259"/>
                      </a:cubicBezTo>
                      <a:cubicBezTo>
                        <a:pt x="112" y="259"/>
                        <a:pt x="38" y="222"/>
                        <a:pt x="38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5" name="Google Shape;4645;p28"/>
                <p:cNvSpPr/>
                <p:nvPr/>
              </p:nvSpPr>
              <p:spPr>
                <a:xfrm>
                  <a:off x="2451503" y="3071185"/>
                  <a:ext cx="54061" cy="47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60" extrusionOk="0">
                      <a:moveTo>
                        <a:pt x="74" y="222"/>
                      </a:moveTo>
                      <a:cubicBezTo>
                        <a:pt x="37" y="185"/>
                        <a:pt x="0" y="112"/>
                        <a:pt x="37" y="75"/>
                      </a:cubicBezTo>
                      <a:cubicBezTo>
                        <a:pt x="74" y="1"/>
                        <a:pt x="148" y="1"/>
                        <a:pt x="222" y="38"/>
                      </a:cubicBezTo>
                      <a:cubicBezTo>
                        <a:pt x="259" y="75"/>
                        <a:pt x="296" y="148"/>
                        <a:pt x="259" y="185"/>
                      </a:cubicBezTo>
                      <a:cubicBezTo>
                        <a:pt x="185" y="259"/>
                        <a:pt x="111" y="259"/>
                        <a:pt x="74" y="22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6" name="Google Shape;4646;p28"/>
                <p:cNvSpPr/>
                <p:nvPr/>
              </p:nvSpPr>
              <p:spPr>
                <a:xfrm>
                  <a:off x="2565815" y="3104860"/>
                  <a:ext cx="4732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97" extrusionOk="0">
                      <a:moveTo>
                        <a:pt x="149" y="259"/>
                      </a:moveTo>
                      <a:cubicBezTo>
                        <a:pt x="1" y="296"/>
                        <a:pt x="1" y="0"/>
                        <a:pt x="149" y="37"/>
                      </a:cubicBezTo>
                      <a:cubicBezTo>
                        <a:pt x="260" y="74"/>
                        <a:pt x="260" y="259"/>
                        <a:pt x="149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7" name="Google Shape;4647;p28"/>
                <p:cNvSpPr/>
                <p:nvPr/>
              </p:nvSpPr>
              <p:spPr>
                <a:xfrm>
                  <a:off x="2680309" y="3064451"/>
                  <a:ext cx="6079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97" extrusionOk="0">
                      <a:moveTo>
                        <a:pt x="222" y="259"/>
                      </a:moveTo>
                      <a:cubicBezTo>
                        <a:pt x="148" y="296"/>
                        <a:pt x="74" y="296"/>
                        <a:pt x="37" y="222"/>
                      </a:cubicBezTo>
                      <a:cubicBezTo>
                        <a:pt x="0" y="185"/>
                        <a:pt x="0" y="112"/>
                        <a:pt x="74" y="75"/>
                      </a:cubicBezTo>
                      <a:cubicBezTo>
                        <a:pt x="185" y="1"/>
                        <a:pt x="333" y="185"/>
                        <a:pt x="222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8" name="Google Shape;4648;p28"/>
                <p:cNvSpPr/>
                <p:nvPr/>
              </p:nvSpPr>
              <p:spPr>
                <a:xfrm>
                  <a:off x="2754394" y="2970343"/>
                  <a:ext cx="53879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59" extrusionOk="0">
                      <a:moveTo>
                        <a:pt x="259" y="185"/>
                      </a:moveTo>
                      <a:cubicBezTo>
                        <a:pt x="222" y="259"/>
                        <a:pt x="185" y="259"/>
                        <a:pt x="111" y="259"/>
                      </a:cubicBezTo>
                      <a:cubicBezTo>
                        <a:pt x="37" y="222"/>
                        <a:pt x="0" y="185"/>
                        <a:pt x="37" y="111"/>
                      </a:cubicBezTo>
                      <a:cubicBezTo>
                        <a:pt x="37" y="37"/>
                        <a:pt x="111" y="0"/>
                        <a:pt x="185" y="37"/>
                      </a:cubicBezTo>
                      <a:cubicBezTo>
                        <a:pt x="259" y="37"/>
                        <a:pt x="296" y="111"/>
                        <a:pt x="259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9" name="Google Shape;4649;p28"/>
                <p:cNvSpPr/>
                <p:nvPr/>
              </p:nvSpPr>
              <p:spPr>
                <a:xfrm>
                  <a:off x="2754394" y="2842379"/>
                  <a:ext cx="53879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97" extrusionOk="0">
                      <a:moveTo>
                        <a:pt x="259" y="148"/>
                      </a:moveTo>
                      <a:cubicBezTo>
                        <a:pt x="296" y="185"/>
                        <a:pt x="259" y="259"/>
                        <a:pt x="185" y="296"/>
                      </a:cubicBezTo>
                      <a:cubicBezTo>
                        <a:pt x="111" y="296"/>
                        <a:pt x="37" y="259"/>
                        <a:pt x="37" y="222"/>
                      </a:cubicBezTo>
                      <a:cubicBezTo>
                        <a:pt x="0" y="75"/>
                        <a:pt x="185" y="1"/>
                        <a:pt x="259" y="14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0" name="Google Shape;4650;p28"/>
                <p:cNvSpPr/>
                <p:nvPr/>
              </p:nvSpPr>
              <p:spPr>
                <a:xfrm>
                  <a:off x="2680309" y="2748272"/>
                  <a:ext cx="54061" cy="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96" extrusionOk="0">
                      <a:moveTo>
                        <a:pt x="222" y="37"/>
                      </a:moveTo>
                      <a:cubicBezTo>
                        <a:pt x="296" y="148"/>
                        <a:pt x="185" y="296"/>
                        <a:pt x="74" y="259"/>
                      </a:cubicBezTo>
                      <a:cubicBezTo>
                        <a:pt x="0" y="185"/>
                        <a:pt x="0" y="111"/>
                        <a:pt x="37" y="74"/>
                      </a:cubicBezTo>
                      <a:cubicBezTo>
                        <a:pt x="74" y="37"/>
                        <a:pt x="148" y="0"/>
                        <a:pt x="222" y="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1" name="Google Shape;4651;p28"/>
                <p:cNvSpPr/>
                <p:nvPr/>
              </p:nvSpPr>
              <p:spPr>
                <a:xfrm>
                  <a:off x="2377419" y="2845831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38" y="185"/>
                      </a:moveTo>
                      <a:cubicBezTo>
                        <a:pt x="1" y="37"/>
                        <a:pt x="186" y="0"/>
                        <a:pt x="259" y="111"/>
                      </a:cubicBezTo>
                      <a:cubicBezTo>
                        <a:pt x="259" y="185"/>
                        <a:pt x="223" y="222"/>
                        <a:pt x="186" y="259"/>
                      </a:cubicBezTo>
                      <a:cubicBezTo>
                        <a:pt x="112" y="259"/>
                        <a:pt x="38" y="222"/>
                        <a:pt x="38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652" name="Google Shape;4652;p28"/>
              <p:cNvSpPr/>
              <p:nvPr/>
            </p:nvSpPr>
            <p:spPr>
              <a:xfrm>
                <a:off x="2444768" y="2758344"/>
                <a:ext cx="303072" cy="336746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850" extrusionOk="0">
                    <a:moveTo>
                      <a:pt x="1664" y="1036"/>
                    </a:moveTo>
                    <a:cubicBezTo>
                      <a:pt x="1627" y="1480"/>
                      <a:pt x="1257" y="1850"/>
                      <a:pt x="814" y="1850"/>
                    </a:cubicBezTo>
                    <a:cubicBezTo>
                      <a:pt x="555" y="1850"/>
                      <a:pt x="333" y="1739"/>
                      <a:pt x="185" y="1554"/>
                    </a:cubicBezTo>
                    <a:cubicBezTo>
                      <a:pt x="74" y="1443"/>
                      <a:pt x="0" y="1258"/>
                      <a:pt x="0" y="1073"/>
                    </a:cubicBezTo>
                    <a:cubicBezTo>
                      <a:pt x="37" y="75"/>
                      <a:pt x="1553" y="1"/>
                      <a:pt x="1664" y="10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53" name="Google Shape;4653;p28"/>
            <p:cNvGrpSpPr/>
            <p:nvPr/>
          </p:nvGrpSpPr>
          <p:grpSpPr>
            <a:xfrm>
              <a:off x="5263242" y="3990234"/>
              <a:ext cx="682226" cy="682479"/>
              <a:chOff x="2047771" y="2209841"/>
              <a:chExt cx="1265256" cy="1265256"/>
            </a:xfrm>
          </p:grpSpPr>
          <p:sp>
            <p:nvSpPr>
              <p:cNvPr id="4654" name="Google Shape;4654;p28"/>
              <p:cNvSpPr/>
              <p:nvPr/>
            </p:nvSpPr>
            <p:spPr>
              <a:xfrm>
                <a:off x="2047771" y="2209841"/>
                <a:ext cx="1265256" cy="1265256"/>
              </a:xfrm>
              <a:custGeom>
                <a:avLst/>
                <a:gdLst/>
                <a:ahLst/>
                <a:cxnLst/>
                <a:rect l="l" t="t" r="r" b="b"/>
                <a:pathLst>
                  <a:path w="6951" h="6951" extrusionOk="0">
                    <a:moveTo>
                      <a:pt x="2995" y="6951"/>
                    </a:moveTo>
                    <a:cubicBezTo>
                      <a:pt x="5620" y="6914"/>
                      <a:pt x="6951" y="3734"/>
                      <a:pt x="5065" y="1849"/>
                    </a:cubicBezTo>
                    <a:cubicBezTo>
                      <a:pt x="3217" y="0"/>
                      <a:pt x="0" y="1331"/>
                      <a:pt x="0" y="3956"/>
                    </a:cubicBezTo>
                    <a:cubicBezTo>
                      <a:pt x="0" y="5620"/>
                      <a:pt x="1331" y="6951"/>
                      <a:pt x="2995" y="695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55" name="Google Shape;4655;p28"/>
              <p:cNvGrpSpPr/>
              <p:nvPr/>
            </p:nvGrpSpPr>
            <p:grpSpPr>
              <a:xfrm>
                <a:off x="2047771" y="2310683"/>
                <a:ext cx="1164414" cy="1164414"/>
                <a:chOff x="2047771" y="2310683"/>
                <a:chExt cx="1164414" cy="1164414"/>
              </a:xfrm>
            </p:grpSpPr>
            <p:sp>
              <p:nvSpPr>
                <p:cNvPr id="4656" name="Google Shape;4656;p28"/>
                <p:cNvSpPr/>
                <p:nvPr/>
              </p:nvSpPr>
              <p:spPr>
                <a:xfrm>
                  <a:off x="2121673" y="2310683"/>
                  <a:ext cx="1090512" cy="1090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1" h="5991" extrusionOk="0">
                      <a:moveTo>
                        <a:pt x="2589" y="5990"/>
                      </a:moveTo>
                      <a:cubicBezTo>
                        <a:pt x="4844" y="5990"/>
                        <a:pt x="5990" y="3217"/>
                        <a:pt x="4400" y="1628"/>
                      </a:cubicBezTo>
                      <a:cubicBezTo>
                        <a:pt x="2774" y="1"/>
                        <a:pt x="1" y="1147"/>
                        <a:pt x="1" y="3439"/>
                      </a:cubicBezTo>
                      <a:cubicBezTo>
                        <a:pt x="1" y="4844"/>
                        <a:pt x="1147" y="5990"/>
                        <a:pt x="2589" y="59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7" name="Google Shape;4657;p28"/>
                <p:cNvSpPr/>
                <p:nvPr/>
              </p:nvSpPr>
              <p:spPr>
                <a:xfrm>
                  <a:off x="2047771" y="2391502"/>
                  <a:ext cx="1083595" cy="1083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3" h="5953" extrusionOk="0">
                      <a:moveTo>
                        <a:pt x="5102" y="4955"/>
                      </a:moveTo>
                      <a:lnTo>
                        <a:pt x="5102" y="4696"/>
                      </a:lnTo>
                      <a:lnTo>
                        <a:pt x="5287" y="4881"/>
                      </a:lnTo>
                      <a:cubicBezTo>
                        <a:pt x="5250" y="4918"/>
                        <a:pt x="5213" y="4955"/>
                        <a:pt x="5176" y="4992"/>
                      </a:cubicBezTo>
                      <a:close/>
                      <a:moveTo>
                        <a:pt x="5102" y="4326"/>
                      </a:moveTo>
                      <a:lnTo>
                        <a:pt x="5102" y="4178"/>
                      </a:lnTo>
                      <a:cubicBezTo>
                        <a:pt x="5102" y="4141"/>
                        <a:pt x="5176" y="4104"/>
                        <a:pt x="5176" y="4067"/>
                      </a:cubicBezTo>
                      <a:lnTo>
                        <a:pt x="5657" y="4363"/>
                      </a:lnTo>
                      <a:lnTo>
                        <a:pt x="5546" y="4511"/>
                      </a:lnTo>
                      <a:lnTo>
                        <a:pt x="5139" y="4326"/>
                      </a:lnTo>
                      <a:close/>
                      <a:moveTo>
                        <a:pt x="5102" y="1775"/>
                      </a:moveTo>
                      <a:lnTo>
                        <a:pt x="5102" y="1553"/>
                      </a:lnTo>
                      <a:lnTo>
                        <a:pt x="5472" y="1368"/>
                      </a:lnTo>
                      <a:cubicBezTo>
                        <a:pt x="5509" y="1442"/>
                        <a:pt x="5546" y="1479"/>
                        <a:pt x="5583" y="1516"/>
                      </a:cubicBezTo>
                      <a:lnTo>
                        <a:pt x="5139" y="1812"/>
                      </a:lnTo>
                      <a:close/>
                      <a:moveTo>
                        <a:pt x="5102" y="1147"/>
                      </a:moveTo>
                      <a:lnTo>
                        <a:pt x="5102" y="925"/>
                      </a:lnTo>
                      <a:lnTo>
                        <a:pt x="5213" y="1036"/>
                      </a:lnTo>
                      <a:close/>
                      <a:moveTo>
                        <a:pt x="5768" y="1923"/>
                      </a:moveTo>
                      <a:lnTo>
                        <a:pt x="5841" y="2108"/>
                      </a:lnTo>
                      <a:lnTo>
                        <a:pt x="5361" y="2293"/>
                      </a:lnTo>
                      <a:cubicBezTo>
                        <a:pt x="5324" y="2219"/>
                        <a:pt x="5324" y="2145"/>
                        <a:pt x="5287" y="2071"/>
                      </a:cubicBezTo>
                      <a:lnTo>
                        <a:pt x="5805" y="1923"/>
                      </a:lnTo>
                      <a:close/>
                      <a:moveTo>
                        <a:pt x="5915" y="2552"/>
                      </a:moveTo>
                      <a:lnTo>
                        <a:pt x="5915" y="2699"/>
                      </a:lnTo>
                      <a:lnTo>
                        <a:pt x="5398" y="2810"/>
                      </a:lnTo>
                      <a:cubicBezTo>
                        <a:pt x="5398" y="2736"/>
                        <a:pt x="5398" y="2662"/>
                        <a:pt x="5361" y="2552"/>
                      </a:cubicBezTo>
                      <a:lnTo>
                        <a:pt x="5915" y="2552"/>
                      </a:lnTo>
                      <a:close/>
                      <a:moveTo>
                        <a:pt x="5952" y="3143"/>
                      </a:moveTo>
                      <a:lnTo>
                        <a:pt x="5952" y="3328"/>
                      </a:lnTo>
                      <a:lnTo>
                        <a:pt x="5435" y="3328"/>
                      </a:lnTo>
                      <a:cubicBezTo>
                        <a:pt x="5435" y="3254"/>
                        <a:pt x="5435" y="3180"/>
                        <a:pt x="5435" y="3106"/>
                      </a:cubicBezTo>
                      <a:lnTo>
                        <a:pt x="5952" y="3180"/>
                      </a:lnTo>
                      <a:close/>
                      <a:moveTo>
                        <a:pt x="5841" y="3772"/>
                      </a:moveTo>
                      <a:cubicBezTo>
                        <a:pt x="5841" y="3846"/>
                        <a:pt x="5805" y="3882"/>
                        <a:pt x="5805" y="3956"/>
                      </a:cubicBezTo>
                      <a:lnTo>
                        <a:pt x="5287" y="3809"/>
                      </a:lnTo>
                      <a:cubicBezTo>
                        <a:pt x="5324" y="3735"/>
                        <a:pt x="5324" y="3661"/>
                        <a:pt x="5361" y="3587"/>
                      </a:cubicBezTo>
                      <a:close/>
                      <a:moveTo>
                        <a:pt x="5102" y="925"/>
                      </a:moveTo>
                      <a:lnTo>
                        <a:pt x="5102" y="1147"/>
                      </a:lnTo>
                      <a:lnTo>
                        <a:pt x="4843" y="1405"/>
                      </a:lnTo>
                      <a:lnTo>
                        <a:pt x="4806" y="1332"/>
                      </a:lnTo>
                      <a:lnTo>
                        <a:pt x="4806" y="1147"/>
                      </a:lnTo>
                      <a:lnTo>
                        <a:pt x="5102" y="888"/>
                      </a:lnTo>
                      <a:lnTo>
                        <a:pt x="5102" y="888"/>
                      </a:lnTo>
                      <a:close/>
                      <a:moveTo>
                        <a:pt x="5102" y="1553"/>
                      </a:moveTo>
                      <a:lnTo>
                        <a:pt x="5102" y="1775"/>
                      </a:lnTo>
                      <a:cubicBezTo>
                        <a:pt x="5102" y="1738"/>
                        <a:pt x="5065" y="1664"/>
                        <a:pt x="5028" y="1627"/>
                      </a:cubicBezTo>
                      <a:lnTo>
                        <a:pt x="5102" y="1553"/>
                      </a:lnTo>
                      <a:close/>
                      <a:moveTo>
                        <a:pt x="5102" y="4178"/>
                      </a:moveTo>
                      <a:lnTo>
                        <a:pt x="5102" y="4326"/>
                      </a:lnTo>
                      <a:lnTo>
                        <a:pt x="5065" y="4289"/>
                      </a:lnTo>
                      <a:close/>
                      <a:moveTo>
                        <a:pt x="5102" y="4696"/>
                      </a:moveTo>
                      <a:lnTo>
                        <a:pt x="5102" y="4955"/>
                      </a:lnTo>
                      <a:lnTo>
                        <a:pt x="4806" y="4733"/>
                      </a:lnTo>
                      <a:lnTo>
                        <a:pt x="4806" y="4622"/>
                      </a:lnTo>
                      <a:cubicBezTo>
                        <a:pt x="4843" y="4585"/>
                        <a:pt x="4880" y="4548"/>
                        <a:pt x="4917" y="4511"/>
                      </a:cubicBezTo>
                      <a:close/>
                      <a:moveTo>
                        <a:pt x="4806" y="5361"/>
                      </a:moveTo>
                      <a:lnTo>
                        <a:pt x="4806" y="5250"/>
                      </a:lnTo>
                      <a:lnTo>
                        <a:pt x="4843" y="5324"/>
                      </a:lnTo>
                      <a:cubicBezTo>
                        <a:pt x="4843" y="5324"/>
                        <a:pt x="4806" y="5324"/>
                        <a:pt x="4806" y="5361"/>
                      </a:cubicBezTo>
                      <a:close/>
                      <a:moveTo>
                        <a:pt x="4806" y="1147"/>
                      </a:moveTo>
                      <a:lnTo>
                        <a:pt x="4806" y="1332"/>
                      </a:lnTo>
                      <a:lnTo>
                        <a:pt x="4732" y="1258"/>
                      </a:lnTo>
                      <a:lnTo>
                        <a:pt x="4732" y="1184"/>
                      </a:lnTo>
                      <a:close/>
                      <a:moveTo>
                        <a:pt x="4806" y="4622"/>
                      </a:moveTo>
                      <a:lnTo>
                        <a:pt x="4806" y="4733"/>
                      </a:lnTo>
                      <a:lnTo>
                        <a:pt x="4732" y="4696"/>
                      </a:lnTo>
                      <a:close/>
                      <a:moveTo>
                        <a:pt x="4806" y="5250"/>
                      </a:moveTo>
                      <a:lnTo>
                        <a:pt x="4806" y="5361"/>
                      </a:lnTo>
                      <a:lnTo>
                        <a:pt x="4732" y="5398"/>
                      </a:lnTo>
                      <a:lnTo>
                        <a:pt x="4732" y="5139"/>
                      </a:lnTo>
                      <a:close/>
                      <a:moveTo>
                        <a:pt x="4732" y="666"/>
                      </a:moveTo>
                      <a:lnTo>
                        <a:pt x="4732" y="555"/>
                      </a:lnTo>
                      <a:lnTo>
                        <a:pt x="4769" y="592"/>
                      </a:lnTo>
                      <a:close/>
                      <a:moveTo>
                        <a:pt x="2847" y="1"/>
                      </a:moveTo>
                      <a:lnTo>
                        <a:pt x="2810" y="555"/>
                      </a:lnTo>
                      <a:lnTo>
                        <a:pt x="3069" y="555"/>
                      </a:lnTo>
                      <a:lnTo>
                        <a:pt x="3032" y="1"/>
                      </a:lnTo>
                      <a:close/>
                      <a:moveTo>
                        <a:pt x="4732" y="555"/>
                      </a:moveTo>
                      <a:lnTo>
                        <a:pt x="4732" y="666"/>
                      </a:lnTo>
                      <a:lnTo>
                        <a:pt x="4474" y="1036"/>
                      </a:lnTo>
                      <a:cubicBezTo>
                        <a:pt x="4437" y="999"/>
                        <a:pt x="4363" y="962"/>
                        <a:pt x="4289" y="925"/>
                      </a:cubicBezTo>
                      <a:lnTo>
                        <a:pt x="4621" y="481"/>
                      </a:lnTo>
                      <a:close/>
                      <a:moveTo>
                        <a:pt x="4732" y="1184"/>
                      </a:moveTo>
                      <a:lnTo>
                        <a:pt x="4732" y="1258"/>
                      </a:lnTo>
                      <a:lnTo>
                        <a:pt x="4695" y="1221"/>
                      </a:lnTo>
                      <a:close/>
                      <a:moveTo>
                        <a:pt x="4732" y="5139"/>
                      </a:moveTo>
                      <a:lnTo>
                        <a:pt x="4732" y="5398"/>
                      </a:lnTo>
                      <a:lnTo>
                        <a:pt x="4732" y="5398"/>
                      </a:lnTo>
                      <a:lnTo>
                        <a:pt x="4363" y="4992"/>
                      </a:lnTo>
                      <a:cubicBezTo>
                        <a:pt x="4437" y="4955"/>
                        <a:pt x="4511" y="4918"/>
                        <a:pt x="4584" y="4844"/>
                      </a:cubicBezTo>
                      <a:lnTo>
                        <a:pt x="4732" y="5103"/>
                      </a:lnTo>
                      <a:close/>
                      <a:moveTo>
                        <a:pt x="1220" y="5398"/>
                      </a:moveTo>
                      <a:lnTo>
                        <a:pt x="1220" y="5324"/>
                      </a:lnTo>
                      <a:lnTo>
                        <a:pt x="1479" y="4918"/>
                      </a:lnTo>
                      <a:cubicBezTo>
                        <a:pt x="1553" y="4955"/>
                        <a:pt x="1590" y="5029"/>
                        <a:pt x="1664" y="5066"/>
                      </a:cubicBezTo>
                      <a:lnTo>
                        <a:pt x="1368" y="5472"/>
                      </a:lnTo>
                      <a:lnTo>
                        <a:pt x="1257" y="5398"/>
                      </a:lnTo>
                      <a:close/>
                      <a:moveTo>
                        <a:pt x="1220" y="4770"/>
                      </a:moveTo>
                      <a:lnTo>
                        <a:pt x="1220" y="4696"/>
                      </a:lnTo>
                      <a:lnTo>
                        <a:pt x="1257" y="4733"/>
                      </a:lnTo>
                      <a:close/>
                      <a:moveTo>
                        <a:pt x="1220" y="851"/>
                      </a:moveTo>
                      <a:lnTo>
                        <a:pt x="1220" y="555"/>
                      </a:lnTo>
                      <a:lnTo>
                        <a:pt x="1220" y="555"/>
                      </a:lnTo>
                      <a:lnTo>
                        <a:pt x="1590" y="962"/>
                      </a:lnTo>
                      <a:cubicBezTo>
                        <a:pt x="1516" y="999"/>
                        <a:pt x="1442" y="1073"/>
                        <a:pt x="1405" y="1110"/>
                      </a:cubicBezTo>
                      <a:lnTo>
                        <a:pt x="1220" y="851"/>
                      </a:lnTo>
                      <a:close/>
                      <a:moveTo>
                        <a:pt x="3475" y="38"/>
                      </a:moveTo>
                      <a:lnTo>
                        <a:pt x="3623" y="75"/>
                      </a:lnTo>
                      <a:lnTo>
                        <a:pt x="3586" y="592"/>
                      </a:lnTo>
                      <a:cubicBezTo>
                        <a:pt x="3475" y="592"/>
                        <a:pt x="3401" y="555"/>
                        <a:pt x="3327" y="555"/>
                      </a:cubicBezTo>
                      <a:close/>
                      <a:moveTo>
                        <a:pt x="4067" y="222"/>
                      </a:moveTo>
                      <a:lnTo>
                        <a:pt x="4215" y="296"/>
                      </a:lnTo>
                      <a:lnTo>
                        <a:pt x="4067" y="777"/>
                      </a:lnTo>
                      <a:cubicBezTo>
                        <a:pt x="3993" y="740"/>
                        <a:pt x="3919" y="703"/>
                        <a:pt x="3845" y="703"/>
                      </a:cubicBezTo>
                      <a:lnTo>
                        <a:pt x="4067" y="222"/>
                      </a:lnTo>
                      <a:close/>
                      <a:moveTo>
                        <a:pt x="4326" y="5657"/>
                      </a:moveTo>
                      <a:lnTo>
                        <a:pt x="4141" y="5731"/>
                      </a:lnTo>
                      <a:lnTo>
                        <a:pt x="3919" y="5250"/>
                      </a:lnTo>
                      <a:lnTo>
                        <a:pt x="4141" y="5139"/>
                      </a:lnTo>
                      <a:close/>
                      <a:moveTo>
                        <a:pt x="3734" y="5879"/>
                      </a:moveTo>
                      <a:cubicBezTo>
                        <a:pt x="3660" y="5879"/>
                        <a:pt x="3623" y="5879"/>
                        <a:pt x="3549" y="5916"/>
                      </a:cubicBezTo>
                      <a:lnTo>
                        <a:pt x="3401" y="5398"/>
                      </a:lnTo>
                      <a:cubicBezTo>
                        <a:pt x="3475" y="5398"/>
                        <a:pt x="3549" y="5361"/>
                        <a:pt x="3660" y="5324"/>
                      </a:cubicBezTo>
                      <a:close/>
                      <a:moveTo>
                        <a:pt x="3106" y="5953"/>
                      </a:moveTo>
                      <a:lnTo>
                        <a:pt x="2958" y="5953"/>
                      </a:lnTo>
                      <a:lnTo>
                        <a:pt x="2884" y="5435"/>
                      </a:lnTo>
                      <a:lnTo>
                        <a:pt x="3143" y="5435"/>
                      </a:lnTo>
                      <a:lnTo>
                        <a:pt x="3106" y="5953"/>
                      </a:lnTo>
                      <a:close/>
                      <a:moveTo>
                        <a:pt x="2514" y="5916"/>
                      </a:moveTo>
                      <a:lnTo>
                        <a:pt x="2329" y="5879"/>
                      </a:lnTo>
                      <a:lnTo>
                        <a:pt x="2403" y="5361"/>
                      </a:lnTo>
                      <a:cubicBezTo>
                        <a:pt x="2477" y="5398"/>
                        <a:pt x="2551" y="5398"/>
                        <a:pt x="2625" y="5398"/>
                      </a:cubicBezTo>
                      <a:close/>
                      <a:moveTo>
                        <a:pt x="1886" y="5768"/>
                      </a:moveTo>
                      <a:cubicBezTo>
                        <a:pt x="1849" y="5731"/>
                        <a:pt x="1775" y="5731"/>
                        <a:pt x="1738" y="5694"/>
                      </a:cubicBezTo>
                      <a:lnTo>
                        <a:pt x="1923" y="5176"/>
                      </a:lnTo>
                      <a:cubicBezTo>
                        <a:pt x="1997" y="5213"/>
                        <a:pt x="2070" y="5250"/>
                        <a:pt x="2144" y="5287"/>
                      </a:cubicBezTo>
                      <a:lnTo>
                        <a:pt x="1886" y="5768"/>
                      </a:lnTo>
                      <a:close/>
                      <a:moveTo>
                        <a:pt x="1627" y="333"/>
                      </a:moveTo>
                      <a:lnTo>
                        <a:pt x="1812" y="259"/>
                      </a:lnTo>
                      <a:lnTo>
                        <a:pt x="2070" y="703"/>
                      </a:lnTo>
                      <a:cubicBezTo>
                        <a:pt x="1997" y="740"/>
                        <a:pt x="1923" y="777"/>
                        <a:pt x="1849" y="814"/>
                      </a:cubicBezTo>
                      <a:close/>
                      <a:moveTo>
                        <a:pt x="2218" y="111"/>
                      </a:moveTo>
                      <a:lnTo>
                        <a:pt x="2403" y="75"/>
                      </a:lnTo>
                      <a:lnTo>
                        <a:pt x="2551" y="555"/>
                      </a:lnTo>
                      <a:cubicBezTo>
                        <a:pt x="2477" y="592"/>
                        <a:pt x="2403" y="592"/>
                        <a:pt x="2329" y="629"/>
                      </a:cubicBezTo>
                      <a:close/>
                      <a:moveTo>
                        <a:pt x="1220" y="555"/>
                      </a:moveTo>
                      <a:lnTo>
                        <a:pt x="1220" y="851"/>
                      </a:lnTo>
                      <a:lnTo>
                        <a:pt x="1183" y="740"/>
                      </a:lnTo>
                      <a:lnTo>
                        <a:pt x="1183" y="629"/>
                      </a:lnTo>
                      <a:lnTo>
                        <a:pt x="1220" y="592"/>
                      </a:lnTo>
                      <a:close/>
                      <a:moveTo>
                        <a:pt x="1220" y="4733"/>
                      </a:moveTo>
                      <a:lnTo>
                        <a:pt x="1220" y="4807"/>
                      </a:lnTo>
                      <a:lnTo>
                        <a:pt x="1183" y="4844"/>
                      </a:lnTo>
                      <a:lnTo>
                        <a:pt x="1183" y="4659"/>
                      </a:lnTo>
                      <a:close/>
                      <a:moveTo>
                        <a:pt x="1220" y="5324"/>
                      </a:moveTo>
                      <a:lnTo>
                        <a:pt x="1220" y="5398"/>
                      </a:lnTo>
                      <a:lnTo>
                        <a:pt x="1183" y="5398"/>
                      </a:lnTo>
                      <a:close/>
                      <a:moveTo>
                        <a:pt x="1183" y="1368"/>
                      </a:moveTo>
                      <a:lnTo>
                        <a:pt x="1183" y="1258"/>
                      </a:lnTo>
                      <a:lnTo>
                        <a:pt x="1220" y="1295"/>
                      </a:lnTo>
                      <a:close/>
                      <a:moveTo>
                        <a:pt x="1183" y="629"/>
                      </a:moveTo>
                      <a:lnTo>
                        <a:pt x="1183" y="740"/>
                      </a:lnTo>
                      <a:lnTo>
                        <a:pt x="1109" y="666"/>
                      </a:lnTo>
                      <a:close/>
                      <a:moveTo>
                        <a:pt x="1183" y="1258"/>
                      </a:moveTo>
                      <a:lnTo>
                        <a:pt x="1183" y="1368"/>
                      </a:lnTo>
                      <a:lnTo>
                        <a:pt x="1035" y="1479"/>
                      </a:lnTo>
                      <a:lnTo>
                        <a:pt x="850" y="1295"/>
                      </a:lnTo>
                      <a:lnTo>
                        <a:pt x="850" y="1036"/>
                      </a:lnTo>
                      <a:close/>
                      <a:moveTo>
                        <a:pt x="1183" y="4659"/>
                      </a:moveTo>
                      <a:lnTo>
                        <a:pt x="1183" y="4844"/>
                      </a:lnTo>
                      <a:lnTo>
                        <a:pt x="850" y="5103"/>
                      </a:lnTo>
                      <a:lnTo>
                        <a:pt x="850" y="5103"/>
                      </a:lnTo>
                      <a:lnTo>
                        <a:pt x="850" y="4881"/>
                      </a:lnTo>
                      <a:lnTo>
                        <a:pt x="1109" y="4585"/>
                      </a:lnTo>
                      <a:lnTo>
                        <a:pt x="1183" y="4659"/>
                      </a:lnTo>
                      <a:close/>
                      <a:moveTo>
                        <a:pt x="850" y="4400"/>
                      </a:moveTo>
                      <a:lnTo>
                        <a:pt x="850" y="4215"/>
                      </a:lnTo>
                      <a:cubicBezTo>
                        <a:pt x="887" y="4252"/>
                        <a:pt x="924" y="4326"/>
                        <a:pt x="961" y="4363"/>
                      </a:cubicBezTo>
                      <a:close/>
                      <a:moveTo>
                        <a:pt x="850" y="1812"/>
                      </a:moveTo>
                      <a:lnTo>
                        <a:pt x="850" y="1664"/>
                      </a:lnTo>
                      <a:lnTo>
                        <a:pt x="887" y="1701"/>
                      </a:lnTo>
                      <a:close/>
                      <a:moveTo>
                        <a:pt x="850" y="999"/>
                      </a:moveTo>
                      <a:lnTo>
                        <a:pt x="850" y="1258"/>
                      </a:lnTo>
                      <a:lnTo>
                        <a:pt x="666" y="1110"/>
                      </a:lnTo>
                      <a:cubicBezTo>
                        <a:pt x="703" y="1073"/>
                        <a:pt x="740" y="1036"/>
                        <a:pt x="777" y="962"/>
                      </a:cubicBezTo>
                      <a:close/>
                      <a:moveTo>
                        <a:pt x="850" y="1664"/>
                      </a:moveTo>
                      <a:lnTo>
                        <a:pt x="850" y="1775"/>
                      </a:lnTo>
                      <a:cubicBezTo>
                        <a:pt x="813" y="1812"/>
                        <a:pt x="813" y="1849"/>
                        <a:pt x="777" y="1886"/>
                      </a:cubicBezTo>
                      <a:lnTo>
                        <a:pt x="333" y="1627"/>
                      </a:lnTo>
                      <a:lnTo>
                        <a:pt x="407" y="1442"/>
                      </a:lnTo>
                      <a:lnTo>
                        <a:pt x="813" y="1664"/>
                      </a:lnTo>
                      <a:close/>
                      <a:moveTo>
                        <a:pt x="850" y="4215"/>
                      </a:moveTo>
                      <a:lnTo>
                        <a:pt x="850" y="4400"/>
                      </a:lnTo>
                      <a:lnTo>
                        <a:pt x="481" y="4622"/>
                      </a:lnTo>
                      <a:lnTo>
                        <a:pt x="370" y="4474"/>
                      </a:lnTo>
                      <a:lnTo>
                        <a:pt x="813" y="4141"/>
                      </a:lnTo>
                      <a:close/>
                      <a:moveTo>
                        <a:pt x="850" y="4844"/>
                      </a:moveTo>
                      <a:lnTo>
                        <a:pt x="850" y="5066"/>
                      </a:lnTo>
                      <a:lnTo>
                        <a:pt x="740" y="4955"/>
                      </a:lnTo>
                      <a:close/>
                      <a:moveTo>
                        <a:pt x="185" y="4067"/>
                      </a:moveTo>
                      <a:cubicBezTo>
                        <a:pt x="185" y="3993"/>
                        <a:pt x="148" y="3956"/>
                        <a:pt x="148" y="3882"/>
                      </a:cubicBezTo>
                      <a:lnTo>
                        <a:pt x="629" y="3661"/>
                      </a:lnTo>
                      <a:cubicBezTo>
                        <a:pt x="629" y="3772"/>
                        <a:pt x="666" y="3846"/>
                        <a:pt x="703" y="3919"/>
                      </a:cubicBezTo>
                      <a:close/>
                      <a:moveTo>
                        <a:pt x="37" y="3439"/>
                      </a:moveTo>
                      <a:lnTo>
                        <a:pt x="37" y="3291"/>
                      </a:lnTo>
                      <a:lnTo>
                        <a:pt x="555" y="3180"/>
                      </a:lnTo>
                      <a:cubicBezTo>
                        <a:pt x="555" y="3254"/>
                        <a:pt x="555" y="3328"/>
                        <a:pt x="592" y="3402"/>
                      </a:cubicBezTo>
                      <a:lnTo>
                        <a:pt x="37" y="3439"/>
                      </a:lnTo>
                      <a:close/>
                      <a:moveTo>
                        <a:pt x="0" y="2810"/>
                      </a:moveTo>
                      <a:lnTo>
                        <a:pt x="0" y="2662"/>
                      </a:lnTo>
                      <a:lnTo>
                        <a:pt x="555" y="2662"/>
                      </a:lnTo>
                      <a:lnTo>
                        <a:pt x="555" y="2884"/>
                      </a:lnTo>
                      <a:lnTo>
                        <a:pt x="0" y="2810"/>
                      </a:lnTo>
                      <a:close/>
                      <a:moveTo>
                        <a:pt x="111" y="2219"/>
                      </a:moveTo>
                      <a:cubicBezTo>
                        <a:pt x="111" y="2145"/>
                        <a:pt x="148" y="2108"/>
                        <a:pt x="148" y="2034"/>
                      </a:cubicBezTo>
                      <a:lnTo>
                        <a:pt x="666" y="2145"/>
                      </a:lnTo>
                      <a:cubicBezTo>
                        <a:pt x="629" y="2256"/>
                        <a:pt x="629" y="2330"/>
                        <a:pt x="592" y="24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8" name="Google Shape;4658;p28"/>
                <p:cNvSpPr/>
                <p:nvPr/>
              </p:nvSpPr>
              <p:spPr>
                <a:xfrm>
                  <a:off x="2377419" y="2849114"/>
                  <a:ext cx="4732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97" extrusionOk="0">
                      <a:moveTo>
                        <a:pt x="38" y="111"/>
                      </a:moveTo>
                      <a:cubicBezTo>
                        <a:pt x="38" y="38"/>
                        <a:pt x="112" y="1"/>
                        <a:pt x="186" y="38"/>
                      </a:cubicBezTo>
                      <a:cubicBezTo>
                        <a:pt x="223" y="38"/>
                        <a:pt x="259" y="111"/>
                        <a:pt x="259" y="185"/>
                      </a:cubicBezTo>
                      <a:cubicBezTo>
                        <a:pt x="186" y="296"/>
                        <a:pt x="1" y="222"/>
                        <a:pt x="38" y="1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659" name="Google Shape;4659;p28"/>
              <p:cNvSpPr/>
              <p:nvPr/>
            </p:nvSpPr>
            <p:spPr>
              <a:xfrm>
                <a:off x="2283312" y="2519466"/>
                <a:ext cx="720091" cy="726826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3993" extrusionOk="0">
                    <a:moveTo>
                      <a:pt x="1701" y="3993"/>
                    </a:moveTo>
                    <a:cubicBezTo>
                      <a:pt x="3217" y="3993"/>
                      <a:pt x="3956" y="2144"/>
                      <a:pt x="2884" y="1072"/>
                    </a:cubicBezTo>
                    <a:cubicBezTo>
                      <a:pt x="1812" y="0"/>
                      <a:pt x="0" y="776"/>
                      <a:pt x="0" y="2292"/>
                    </a:cubicBezTo>
                    <a:cubicBezTo>
                      <a:pt x="0" y="3216"/>
                      <a:pt x="740" y="3993"/>
                      <a:pt x="1701" y="399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0" name="Google Shape;4660;p28"/>
              <p:cNvSpPr/>
              <p:nvPr/>
            </p:nvSpPr>
            <p:spPr>
              <a:xfrm>
                <a:off x="2310070" y="2566429"/>
                <a:ext cx="653106" cy="646189"/>
              </a:xfrm>
              <a:custGeom>
                <a:avLst/>
                <a:gdLst/>
                <a:ahLst/>
                <a:cxnLst/>
                <a:rect l="l" t="t" r="r" b="b"/>
                <a:pathLst>
                  <a:path w="3588" h="3550" extrusionOk="0">
                    <a:moveTo>
                      <a:pt x="1554" y="3550"/>
                    </a:moveTo>
                    <a:cubicBezTo>
                      <a:pt x="2885" y="3550"/>
                      <a:pt x="3587" y="1886"/>
                      <a:pt x="2626" y="962"/>
                    </a:cubicBezTo>
                    <a:cubicBezTo>
                      <a:pt x="1665" y="1"/>
                      <a:pt x="1" y="666"/>
                      <a:pt x="38" y="2034"/>
                    </a:cubicBezTo>
                    <a:cubicBezTo>
                      <a:pt x="1" y="2848"/>
                      <a:pt x="703" y="3550"/>
                      <a:pt x="1554" y="35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1" name="Google Shape;4661;p28"/>
              <p:cNvSpPr/>
              <p:nvPr/>
            </p:nvSpPr>
            <p:spPr>
              <a:xfrm>
                <a:off x="2350479" y="2606838"/>
                <a:ext cx="565552" cy="572287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3144" extrusionOk="0">
                    <a:moveTo>
                      <a:pt x="1332" y="3143"/>
                    </a:moveTo>
                    <a:cubicBezTo>
                      <a:pt x="2515" y="3143"/>
                      <a:pt x="3106" y="1701"/>
                      <a:pt x="2256" y="851"/>
                    </a:cubicBezTo>
                    <a:cubicBezTo>
                      <a:pt x="1406" y="1"/>
                      <a:pt x="1" y="629"/>
                      <a:pt x="1" y="1812"/>
                    </a:cubicBezTo>
                    <a:cubicBezTo>
                      <a:pt x="1" y="2552"/>
                      <a:pt x="592" y="3143"/>
                      <a:pt x="1332" y="3143"/>
                    </a:cubicBezTo>
                    <a:close/>
                  </a:path>
                </a:pathLst>
              </a:custGeom>
              <a:solidFill>
                <a:srgbClr val="381E11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62" name="Google Shape;4662;p28"/>
              <p:cNvGrpSpPr/>
              <p:nvPr/>
            </p:nvGrpSpPr>
            <p:grpSpPr>
              <a:xfrm>
                <a:off x="2376993" y="2712892"/>
                <a:ext cx="430854" cy="444324"/>
                <a:chOff x="2377419" y="2714598"/>
                <a:chExt cx="430854" cy="444324"/>
              </a:xfrm>
            </p:grpSpPr>
            <p:sp>
              <p:nvSpPr>
                <p:cNvPr id="4663" name="Google Shape;4663;p28"/>
                <p:cNvSpPr/>
                <p:nvPr/>
              </p:nvSpPr>
              <p:spPr>
                <a:xfrm>
                  <a:off x="2438033" y="2728067"/>
                  <a:ext cx="363504" cy="363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7" h="1997" extrusionOk="0">
                      <a:moveTo>
                        <a:pt x="851" y="1997"/>
                      </a:moveTo>
                      <a:cubicBezTo>
                        <a:pt x="1590" y="1997"/>
                        <a:pt x="1997" y="1072"/>
                        <a:pt x="1442" y="518"/>
                      </a:cubicBezTo>
                      <a:cubicBezTo>
                        <a:pt x="888" y="0"/>
                        <a:pt x="0" y="370"/>
                        <a:pt x="0" y="1146"/>
                      </a:cubicBezTo>
                      <a:cubicBezTo>
                        <a:pt x="0" y="1627"/>
                        <a:pt x="370" y="1997"/>
                        <a:pt x="851" y="199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4" name="Google Shape;4664;p28"/>
                <p:cNvSpPr/>
                <p:nvPr/>
              </p:nvSpPr>
              <p:spPr>
                <a:xfrm>
                  <a:off x="2565815" y="2714598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149" y="259"/>
                      </a:moveTo>
                      <a:cubicBezTo>
                        <a:pt x="186" y="222"/>
                        <a:pt x="260" y="185"/>
                        <a:pt x="260" y="111"/>
                      </a:cubicBezTo>
                      <a:cubicBezTo>
                        <a:pt x="223" y="0"/>
                        <a:pt x="38" y="0"/>
                        <a:pt x="1" y="111"/>
                      </a:cubicBezTo>
                      <a:cubicBezTo>
                        <a:pt x="1" y="185"/>
                        <a:pt x="75" y="259"/>
                        <a:pt x="149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5" name="Google Shape;4665;p28"/>
                <p:cNvSpPr/>
                <p:nvPr/>
              </p:nvSpPr>
              <p:spPr>
                <a:xfrm>
                  <a:off x="2451503" y="2748272"/>
                  <a:ext cx="54061" cy="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96" extrusionOk="0">
                      <a:moveTo>
                        <a:pt x="74" y="37"/>
                      </a:moveTo>
                      <a:cubicBezTo>
                        <a:pt x="111" y="0"/>
                        <a:pt x="185" y="37"/>
                        <a:pt x="259" y="74"/>
                      </a:cubicBezTo>
                      <a:cubicBezTo>
                        <a:pt x="296" y="111"/>
                        <a:pt x="259" y="185"/>
                        <a:pt x="222" y="259"/>
                      </a:cubicBezTo>
                      <a:cubicBezTo>
                        <a:pt x="148" y="296"/>
                        <a:pt x="74" y="259"/>
                        <a:pt x="37" y="222"/>
                      </a:cubicBezTo>
                      <a:cubicBezTo>
                        <a:pt x="0" y="148"/>
                        <a:pt x="37" y="74"/>
                        <a:pt x="74" y="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6" name="Google Shape;4666;p28"/>
                <p:cNvSpPr/>
                <p:nvPr/>
              </p:nvSpPr>
              <p:spPr>
                <a:xfrm>
                  <a:off x="2377419" y="2970343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38" y="185"/>
                      </a:moveTo>
                      <a:cubicBezTo>
                        <a:pt x="1" y="37"/>
                        <a:pt x="186" y="0"/>
                        <a:pt x="259" y="111"/>
                      </a:cubicBezTo>
                      <a:cubicBezTo>
                        <a:pt x="259" y="185"/>
                        <a:pt x="223" y="222"/>
                        <a:pt x="186" y="259"/>
                      </a:cubicBezTo>
                      <a:cubicBezTo>
                        <a:pt x="112" y="259"/>
                        <a:pt x="38" y="222"/>
                        <a:pt x="38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7" name="Google Shape;4667;p28"/>
                <p:cNvSpPr/>
                <p:nvPr/>
              </p:nvSpPr>
              <p:spPr>
                <a:xfrm>
                  <a:off x="2451503" y="3071185"/>
                  <a:ext cx="54061" cy="47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60" extrusionOk="0">
                      <a:moveTo>
                        <a:pt x="74" y="222"/>
                      </a:moveTo>
                      <a:cubicBezTo>
                        <a:pt x="37" y="185"/>
                        <a:pt x="0" y="112"/>
                        <a:pt x="37" y="75"/>
                      </a:cubicBezTo>
                      <a:cubicBezTo>
                        <a:pt x="74" y="1"/>
                        <a:pt x="148" y="1"/>
                        <a:pt x="222" y="38"/>
                      </a:cubicBezTo>
                      <a:cubicBezTo>
                        <a:pt x="259" y="75"/>
                        <a:pt x="296" y="148"/>
                        <a:pt x="259" y="185"/>
                      </a:cubicBezTo>
                      <a:cubicBezTo>
                        <a:pt x="185" y="259"/>
                        <a:pt x="111" y="259"/>
                        <a:pt x="74" y="22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8" name="Google Shape;4668;p28"/>
                <p:cNvSpPr/>
                <p:nvPr/>
              </p:nvSpPr>
              <p:spPr>
                <a:xfrm>
                  <a:off x="2565815" y="3104860"/>
                  <a:ext cx="4732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97" extrusionOk="0">
                      <a:moveTo>
                        <a:pt x="149" y="259"/>
                      </a:moveTo>
                      <a:cubicBezTo>
                        <a:pt x="1" y="296"/>
                        <a:pt x="1" y="0"/>
                        <a:pt x="149" y="37"/>
                      </a:cubicBezTo>
                      <a:cubicBezTo>
                        <a:pt x="260" y="74"/>
                        <a:pt x="260" y="259"/>
                        <a:pt x="149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9" name="Google Shape;4669;p28"/>
                <p:cNvSpPr/>
                <p:nvPr/>
              </p:nvSpPr>
              <p:spPr>
                <a:xfrm>
                  <a:off x="2680309" y="3064451"/>
                  <a:ext cx="6079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97" extrusionOk="0">
                      <a:moveTo>
                        <a:pt x="222" y="259"/>
                      </a:moveTo>
                      <a:cubicBezTo>
                        <a:pt x="148" y="296"/>
                        <a:pt x="74" y="296"/>
                        <a:pt x="37" y="222"/>
                      </a:cubicBezTo>
                      <a:cubicBezTo>
                        <a:pt x="0" y="185"/>
                        <a:pt x="0" y="112"/>
                        <a:pt x="74" y="75"/>
                      </a:cubicBezTo>
                      <a:cubicBezTo>
                        <a:pt x="185" y="1"/>
                        <a:pt x="333" y="185"/>
                        <a:pt x="222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0" name="Google Shape;4670;p28"/>
                <p:cNvSpPr/>
                <p:nvPr/>
              </p:nvSpPr>
              <p:spPr>
                <a:xfrm>
                  <a:off x="2754394" y="2970343"/>
                  <a:ext cx="53879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59" extrusionOk="0">
                      <a:moveTo>
                        <a:pt x="259" y="185"/>
                      </a:moveTo>
                      <a:cubicBezTo>
                        <a:pt x="222" y="259"/>
                        <a:pt x="185" y="259"/>
                        <a:pt x="111" y="259"/>
                      </a:cubicBezTo>
                      <a:cubicBezTo>
                        <a:pt x="37" y="222"/>
                        <a:pt x="0" y="185"/>
                        <a:pt x="37" y="111"/>
                      </a:cubicBezTo>
                      <a:cubicBezTo>
                        <a:pt x="37" y="37"/>
                        <a:pt x="111" y="0"/>
                        <a:pt x="185" y="37"/>
                      </a:cubicBezTo>
                      <a:cubicBezTo>
                        <a:pt x="259" y="37"/>
                        <a:pt x="296" y="111"/>
                        <a:pt x="259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1" name="Google Shape;4671;p28"/>
                <p:cNvSpPr/>
                <p:nvPr/>
              </p:nvSpPr>
              <p:spPr>
                <a:xfrm>
                  <a:off x="2754394" y="2842379"/>
                  <a:ext cx="53879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97" extrusionOk="0">
                      <a:moveTo>
                        <a:pt x="259" y="148"/>
                      </a:moveTo>
                      <a:cubicBezTo>
                        <a:pt x="296" y="185"/>
                        <a:pt x="259" y="259"/>
                        <a:pt x="185" y="296"/>
                      </a:cubicBezTo>
                      <a:cubicBezTo>
                        <a:pt x="111" y="296"/>
                        <a:pt x="37" y="259"/>
                        <a:pt x="37" y="222"/>
                      </a:cubicBezTo>
                      <a:cubicBezTo>
                        <a:pt x="0" y="75"/>
                        <a:pt x="185" y="1"/>
                        <a:pt x="259" y="14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2" name="Google Shape;4672;p28"/>
                <p:cNvSpPr/>
                <p:nvPr/>
              </p:nvSpPr>
              <p:spPr>
                <a:xfrm>
                  <a:off x="2680309" y="2748272"/>
                  <a:ext cx="54061" cy="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96" extrusionOk="0">
                      <a:moveTo>
                        <a:pt x="222" y="37"/>
                      </a:moveTo>
                      <a:cubicBezTo>
                        <a:pt x="296" y="148"/>
                        <a:pt x="185" y="296"/>
                        <a:pt x="74" y="259"/>
                      </a:cubicBezTo>
                      <a:cubicBezTo>
                        <a:pt x="0" y="185"/>
                        <a:pt x="0" y="111"/>
                        <a:pt x="37" y="74"/>
                      </a:cubicBezTo>
                      <a:cubicBezTo>
                        <a:pt x="74" y="37"/>
                        <a:pt x="148" y="0"/>
                        <a:pt x="222" y="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3" name="Google Shape;4673;p28"/>
                <p:cNvSpPr/>
                <p:nvPr/>
              </p:nvSpPr>
              <p:spPr>
                <a:xfrm>
                  <a:off x="2377419" y="2845831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38" y="185"/>
                      </a:moveTo>
                      <a:cubicBezTo>
                        <a:pt x="1" y="37"/>
                        <a:pt x="186" y="0"/>
                        <a:pt x="259" y="111"/>
                      </a:cubicBezTo>
                      <a:cubicBezTo>
                        <a:pt x="259" y="185"/>
                        <a:pt x="223" y="222"/>
                        <a:pt x="186" y="259"/>
                      </a:cubicBezTo>
                      <a:cubicBezTo>
                        <a:pt x="112" y="259"/>
                        <a:pt x="38" y="222"/>
                        <a:pt x="38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674" name="Google Shape;4674;p28"/>
              <p:cNvSpPr/>
              <p:nvPr/>
            </p:nvSpPr>
            <p:spPr>
              <a:xfrm>
                <a:off x="2444768" y="2758344"/>
                <a:ext cx="303072" cy="336746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850" extrusionOk="0">
                    <a:moveTo>
                      <a:pt x="1664" y="1036"/>
                    </a:moveTo>
                    <a:cubicBezTo>
                      <a:pt x="1627" y="1480"/>
                      <a:pt x="1257" y="1850"/>
                      <a:pt x="814" y="1850"/>
                    </a:cubicBezTo>
                    <a:cubicBezTo>
                      <a:pt x="555" y="1850"/>
                      <a:pt x="333" y="1739"/>
                      <a:pt x="185" y="1554"/>
                    </a:cubicBezTo>
                    <a:cubicBezTo>
                      <a:pt x="74" y="1443"/>
                      <a:pt x="0" y="1258"/>
                      <a:pt x="0" y="1073"/>
                    </a:cubicBezTo>
                    <a:cubicBezTo>
                      <a:pt x="37" y="75"/>
                      <a:pt x="1553" y="1"/>
                      <a:pt x="1664" y="10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75" name="Google Shape;4675;p28"/>
            <p:cNvGrpSpPr/>
            <p:nvPr/>
          </p:nvGrpSpPr>
          <p:grpSpPr>
            <a:xfrm>
              <a:off x="3725298" y="3990234"/>
              <a:ext cx="682226" cy="682479"/>
              <a:chOff x="2047771" y="2209841"/>
              <a:chExt cx="1265256" cy="1265256"/>
            </a:xfrm>
          </p:grpSpPr>
          <p:sp>
            <p:nvSpPr>
              <p:cNvPr id="4676" name="Google Shape;4676;p28"/>
              <p:cNvSpPr/>
              <p:nvPr/>
            </p:nvSpPr>
            <p:spPr>
              <a:xfrm>
                <a:off x="2047771" y="2209841"/>
                <a:ext cx="1265256" cy="1265256"/>
              </a:xfrm>
              <a:custGeom>
                <a:avLst/>
                <a:gdLst/>
                <a:ahLst/>
                <a:cxnLst/>
                <a:rect l="l" t="t" r="r" b="b"/>
                <a:pathLst>
                  <a:path w="6951" h="6951" extrusionOk="0">
                    <a:moveTo>
                      <a:pt x="2995" y="6951"/>
                    </a:moveTo>
                    <a:cubicBezTo>
                      <a:pt x="5620" y="6914"/>
                      <a:pt x="6951" y="3734"/>
                      <a:pt x="5065" y="1849"/>
                    </a:cubicBezTo>
                    <a:cubicBezTo>
                      <a:pt x="3217" y="0"/>
                      <a:pt x="0" y="1331"/>
                      <a:pt x="0" y="3956"/>
                    </a:cubicBezTo>
                    <a:cubicBezTo>
                      <a:pt x="0" y="5620"/>
                      <a:pt x="1331" y="6951"/>
                      <a:pt x="2995" y="695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77" name="Google Shape;4677;p28"/>
              <p:cNvGrpSpPr/>
              <p:nvPr/>
            </p:nvGrpSpPr>
            <p:grpSpPr>
              <a:xfrm>
                <a:off x="2047771" y="2310683"/>
                <a:ext cx="1164414" cy="1164414"/>
                <a:chOff x="2047771" y="2310683"/>
                <a:chExt cx="1164414" cy="1164414"/>
              </a:xfrm>
            </p:grpSpPr>
            <p:sp>
              <p:nvSpPr>
                <p:cNvPr id="4678" name="Google Shape;4678;p28"/>
                <p:cNvSpPr/>
                <p:nvPr/>
              </p:nvSpPr>
              <p:spPr>
                <a:xfrm>
                  <a:off x="2121673" y="2310683"/>
                  <a:ext cx="1090512" cy="1090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1" h="5991" extrusionOk="0">
                      <a:moveTo>
                        <a:pt x="2589" y="5990"/>
                      </a:moveTo>
                      <a:cubicBezTo>
                        <a:pt x="4844" y="5990"/>
                        <a:pt x="5990" y="3217"/>
                        <a:pt x="4400" y="1628"/>
                      </a:cubicBezTo>
                      <a:cubicBezTo>
                        <a:pt x="2774" y="1"/>
                        <a:pt x="1" y="1147"/>
                        <a:pt x="1" y="3439"/>
                      </a:cubicBezTo>
                      <a:cubicBezTo>
                        <a:pt x="1" y="4844"/>
                        <a:pt x="1147" y="5990"/>
                        <a:pt x="2589" y="59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9" name="Google Shape;4679;p28"/>
                <p:cNvSpPr/>
                <p:nvPr/>
              </p:nvSpPr>
              <p:spPr>
                <a:xfrm>
                  <a:off x="2047771" y="2391502"/>
                  <a:ext cx="1083595" cy="1083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3" h="5953" extrusionOk="0">
                      <a:moveTo>
                        <a:pt x="5102" y="4955"/>
                      </a:moveTo>
                      <a:lnTo>
                        <a:pt x="5102" y="4696"/>
                      </a:lnTo>
                      <a:lnTo>
                        <a:pt x="5287" y="4881"/>
                      </a:lnTo>
                      <a:cubicBezTo>
                        <a:pt x="5250" y="4918"/>
                        <a:pt x="5213" y="4955"/>
                        <a:pt x="5176" y="4992"/>
                      </a:cubicBezTo>
                      <a:close/>
                      <a:moveTo>
                        <a:pt x="5102" y="4326"/>
                      </a:moveTo>
                      <a:lnTo>
                        <a:pt x="5102" y="4178"/>
                      </a:lnTo>
                      <a:cubicBezTo>
                        <a:pt x="5102" y="4141"/>
                        <a:pt x="5176" y="4104"/>
                        <a:pt x="5176" y="4067"/>
                      </a:cubicBezTo>
                      <a:lnTo>
                        <a:pt x="5657" y="4363"/>
                      </a:lnTo>
                      <a:lnTo>
                        <a:pt x="5546" y="4511"/>
                      </a:lnTo>
                      <a:lnTo>
                        <a:pt x="5139" y="4326"/>
                      </a:lnTo>
                      <a:close/>
                      <a:moveTo>
                        <a:pt x="5102" y="1775"/>
                      </a:moveTo>
                      <a:lnTo>
                        <a:pt x="5102" y="1553"/>
                      </a:lnTo>
                      <a:lnTo>
                        <a:pt x="5472" y="1368"/>
                      </a:lnTo>
                      <a:cubicBezTo>
                        <a:pt x="5509" y="1442"/>
                        <a:pt x="5546" y="1479"/>
                        <a:pt x="5583" y="1516"/>
                      </a:cubicBezTo>
                      <a:lnTo>
                        <a:pt x="5139" y="1812"/>
                      </a:lnTo>
                      <a:close/>
                      <a:moveTo>
                        <a:pt x="5102" y="1147"/>
                      </a:moveTo>
                      <a:lnTo>
                        <a:pt x="5102" y="925"/>
                      </a:lnTo>
                      <a:lnTo>
                        <a:pt x="5213" y="1036"/>
                      </a:lnTo>
                      <a:close/>
                      <a:moveTo>
                        <a:pt x="5768" y="1923"/>
                      </a:moveTo>
                      <a:lnTo>
                        <a:pt x="5841" y="2108"/>
                      </a:lnTo>
                      <a:lnTo>
                        <a:pt x="5361" y="2293"/>
                      </a:lnTo>
                      <a:cubicBezTo>
                        <a:pt x="5324" y="2219"/>
                        <a:pt x="5324" y="2145"/>
                        <a:pt x="5287" y="2071"/>
                      </a:cubicBezTo>
                      <a:lnTo>
                        <a:pt x="5805" y="1923"/>
                      </a:lnTo>
                      <a:close/>
                      <a:moveTo>
                        <a:pt x="5915" y="2552"/>
                      </a:moveTo>
                      <a:lnTo>
                        <a:pt x="5915" y="2699"/>
                      </a:lnTo>
                      <a:lnTo>
                        <a:pt x="5398" y="2810"/>
                      </a:lnTo>
                      <a:cubicBezTo>
                        <a:pt x="5398" y="2736"/>
                        <a:pt x="5398" y="2662"/>
                        <a:pt x="5361" y="2552"/>
                      </a:cubicBezTo>
                      <a:lnTo>
                        <a:pt x="5915" y="2552"/>
                      </a:lnTo>
                      <a:close/>
                      <a:moveTo>
                        <a:pt x="5952" y="3143"/>
                      </a:moveTo>
                      <a:lnTo>
                        <a:pt x="5952" y="3328"/>
                      </a:lnTo>
                      <a:lnTo>
                        <a:pt x="5435" y="3328"/>
                      </a:lnTo>
                      <a:cubicBezTo>
                        <a:pt x="5435" y="3254"/>
                        <a:pt x="5435" y="3180"/>
                        <a:pt x="5435" y="3106"/>
                      </a:cubicBezTo>
                      <a:lnTo>
                        <a:pt x="5952" y="3180"/>
                      </a:lnTo>
                      <a:close/>
                      <a:moveTo>
                        <a:pt x="5841" y="3772"/>
                      </a:moveTo>
                      <a:cubicBezTo>
                        <a:pt x="5841" y="3846"/>
                        <a:pt x="5805" y="3882"/>
                        <a:pt x="5805" y="3956"/>
                      </a:cubicBezTo>
                      <a:lnTo>
                        <a:pt x="5287" y="3809"/>
                      </a:lnTo>
                      <a:cubicBezTo>
                        <a:pt x="5324" y="3735"/>
                        <a:pt x="5324" y="3661"/>
                        <a:pt x="5361" y="3587"/>
                      </a:cubicBezTo>
                      <a:close/>
                      <a:moveTo>
                        <a:pt x="5102" y="925"/>
                      </a:moveTo>
                      <a:lnTo>
                        <a:pt x="5102" y="1147"/>
                      </a:lnTo>
                      <a:lnTo>
                        <a:pt x="4843" y="1405"/>
                      </a:lnTo>
                      <a:lnTo>
                        <a:pt x="4806" y="1332"/>
                      </a:lnTo>
                      <a:lnTo>
                        <a:pt x="4806" y="1147"/>
                      </a:lnTo>
                      <a:lnTo>
                        <a:pt x="5102" y="888"/>
                      </a:lnTo>
                      <a:lnTo>
                        <a:pt x="5102" y="888"/>
                      </a:lnTo>
                      <a:close/>
                      <a:moveTo>
                        <a:pt x="5102" y="1553"/>
                      </a:moveTo>
                      <a:lnTo>
                        <a:pt x="5102" y="1775"/>
                      </a:lnTo>
                      <a:cubicBezTo>
                        <a:pt x="5102" y="1738"/>
                        <a:pt x="5065" y="1664"/>
                        <a:pt x="5028" y="1627"/>
                      </a:cubicBezTo>
                      <a:lnTo>
                        <a:pt x="5102" y="1553"/>
                      </a:lnTo>
                      <a:close/>
                      <a:moveTo>
                        <a:pt x="5102" y="4178"/>
                      </a:moveTo>
                      <a:lnTo>
                        <a:pt x="5102" y="4326"/>
                      </a:lnTo>
                      <a:lnTo>
                        <a:pt x="5065" y="4289"/>
                      </a:lnTo>
                      <a:close/>
                      <a:moveTo>
                        <a:pt x="5102" y="4696"/>
                      </a:moveTo>
                      <a:lnTo>
                        <a:pt x="5102" y="4955"/>
                      </a:lnTo>
                      <a:lnTo>
                        <a:pt x="4806" y="4733"/>
                      </a:lnTo>
                      <a:lnTo>
                        <a:pt x="4806" y="4622"/>
                      </a:lnTo>
                      <a:cubicBezTo>
                        <a:pt x="4843" y="4585"/>
                        <a:pt x="4880" y="4548"/>
                        <a:pt x="4917" y="4511"/>
                      </a:cubicBezTo>
                      <a:close/>
                      <a:moveTo>
                        <a:pt x="4806" y="5361"/>
                      </a:moveTo>
                      <a:lnTo>
                        <a:pt x="4806" y="5250"/>
                      </a:lnTo>
                      <a:lnTo>
                        <a:pt x="4843" y="5324"/>
                      </a:lnTo>
                      <a:cubicBezTo>
                        <a:pt x="4843" y="5324"/>
                        <a:pt x="4806" y="5324"/>
                        <a:pt x="4806" y="5361"/>
                      </a:cubicBezTo>
                      <a:close/>
                      <a:moveTo>
                        <a:pt x="4806" y="1147"/>
                      </a:moveTo>
                      <a:lnTo>
                        <a:pt x="4806" y="1332"/>
                      </a:lnTo>
                      <a:lnTo>
                        <a:pt x="4732" y="1258"/>
                      </a:lnTo>
                      <a:lnTo>
                        <a:pt x="4732" y="1184"/>
                      </a:lnTo>
                      <a:close/>
                      <a:moveTo>
                        <a:pt x="4806" y="4622"/>
                      </a:moveTo>
                      <a:lnTo>
                        <a:pt x="4806" y="4733"/>
                      </a:lnTo>
                      <a:lnTo>
                        <a:pt x="4732" y="4696"/>
                      </a:lnTo>
                      <a:close/>
                      <a:moveTo>
                        <a:pt x="4806" y="5250"/>
                      </a:moveTo>
                      <a:lnTo>
                        <a:pt x="4806" y="5361"/>
                      </a:lnTo>
                      <a:lnTo>
                        <a:pt x="4732" y="5398"/>
                      </a:lnTo>
                      <a:lnTo>
                        <a:pt x="4732" y="5139"/>
                      </a:lnTo>
                      <a:close/>
                      <a:moveTo>
                        <a:pt x="4732" y="666"/>
                      </a:moveTo>
                      <a:lnTo>
                        <a:pt x="4732" y="555"/>
                      </a:lnTo>
                      <a:lnTo>
                        <a:pt x="4769" y="592"/>
                      </a:lnTo>
                      <a:close/>
                      <a:moveTo>
                        <a:pt x="2847" y="1"/>
                      </a:moveTo>
                      <a:lnTo>
                        <a:pt x="2810" y="555"/>
                      </a:lnTo>
                      <a:lnTo>
                        <a:pt x="3069" y="555"/>
                      </a:lnTo>
                      <a:lnTo>
                        <a:pt x="3032" y="1"/>
                      </a:lnTo>
                      <a:close/>
                      <a:moveTo>
                        <a:pt x="4732" y="555"/>
                      </a:moveTo>
                      <a:lnTo>
                        <a:pt x="4732" y="666"/>
                      </a:lnTo>
                      <a:lnTo>
                        <a:pt x="4474" y="1036"/>
                      </a:lnTo>
                      <a:cubicBezTo>
                        <a:pt x="4437" y="999"/>
                        <a:pt x="4363" y="962"/>
                        <a:pt x="4289" y="925"/>
                      </a:cubicBezTo>
                      <a:lnTo>
                        <a:pt x="4621" y="481"/>
                      </a:lnTo>
                      <a:close/>
                      <a:moveTo>
                        <a:pt x="4732" y="1184"/>
                      </a:moveTo>
                      <a:lnTo>
                        <a:pt x="4732" y="1258"/>
                      </a:lnTo>
                      <a:lnTo>
                        <a:pt x="4695" y="1221"/>
                      </a:lnTo>
                      <a:close/>
                      <a:moveTo>
                        <a:pt x="4732" y="5139"/>
                      </a:moveTo>
                      <a:lnTo>
                        <a:pt x="4732" y="5398"/>
                      </a:lnTo>
                      <a:lnTo>
                        <a:pt x="4732" y="5398"/>
                      </a:lnTo>
                      <a:lnTo>
                        <a:pt x="4363" y="4992"/>
                      </a:lnTo>
                      <a:cubicBezTo>
                        <a:pt x="4437" y="4955"/>
                        <a:pt x="4511" y="4918"/>
                        <a:pt x="4584" y="4844"/>
                      </a:cubicBezTo>
                      <a:lnTo>
                        <a:pt x="4732" y="5103"/>
                      </a:lnTo>
                      <a:close/>
                      <a:moveTo>
                        <a:pt x="1220" y="5398"/>
                      </a:moveTo>
                      <a:lnTo>
                        <a:pt x="1220" y="5324"/>
                      </a:lnTo>
                      <a:lnTo>
                        <a:pt x="1479" y="4918"/>
                      </a:lnTo>
                      <a:cubicBezTo>
                        <a:pt x="1553" y="4955"/>
                        <a:pt x="1590" y="5029"/>
                        <a:pt x="1664" y="5066"/>
                      </a:cubicBezTo>
                      <a:lnTo>
                        <a:pt x="1368" y="5472"/>
                      </a:lnTo>
                      <a:lnTo>
                        <a:pt x="1257" y="5398"/>
                      </a:lnTo>
                      <a:close/>
                      <a:moveTo>
                        <a:pt x="1220" y="4770"/>
                      </a:moveTo>
                      <a:lnTo>
                        <a:pt x="1220" y="4696"/>
                      </a:lnTo>
                      <a:lnTo>
                        <a:pt x="1257" y="4733"/>
                      </a:lnTo>
                      <a:close/>
                      <a:moveTo>
                        <a:pt x="1220" y="851"/>
                      </a:moveTo>
                      <a:lnTo>
                        <a:pt x="1220" y="555"/>
                      </a:lnTo>
                      <a:lnTo>
                        <a:pt x="1220" y="555"/>
                      </a:lnTo>
                      <a:lnTo>
                        <a:pt x="1590" y="962"/>
                      </a:lnTo>
                      <a:cubicBezTo>
                        <a:pt x="1516" y="999"/>
                        <a:pt x="1442" y="1073"/>
                        <a:pt x="1405" y="1110"/>
                      </a:cubicBezTo>
                      <a:lnTo>
                        <a:pt x="1220" y="851"/>
                      </a:lnTo>
                      <a:close/>
                      <a:moveTo>
                        <a:pt x="3475" y="38"/>
                      </a:moveTo>
                      <a:lnTo>
                        <a:pt x="3623" y="75"/>
                      </a:lnTo>
                      <a:lnTo>
                        <a:pt x="3586" y="592"/>
                      </a:lnTo>
                      <a:cubicBezTo>
                        <a:pt x="3475" y="592"/>
                        <a:pt x="3401" y="555"/>
                        <a:pt x="3327" y="555"/>
                      </a:cubicBezTo>
                      <a:close/>
                      <a:moveTo>
                        <a:pt x="4067" y="222"/>
                      </a:moveTo>
                      <a:lnTo>
                        <a:pt x="4215" y="296"/>
                      </a:lnTo>
                      <a:lnTo>
                        <a:pt x="4067" y="777"/>
                      </a:lnTo>
                      <a:cubicBezTo>
                        <a:pt x="3993" y="740"/>
                        <a:pt x="3919" y="703"/>
                        <a:pt x="3845" y="703"/>
                      </a:cubicBezTo>
                      <a:lnTo>
                        <a:pt x="4067" y="222"/>
                      </a:lnTo>
                      <a:close/>
                      <a:moveTo>
                        <a:pt x="4326" y="5657"/>
                      </a:moveTo>
                      <a:lnTo>
                        <a:pt x="4141" y="5731"/>
                      </a:lnTo>
                      <a:lnTo>
                        <a:pt x="3919" y="5250"/>
                      </a:lnTo>
                      <a:lnTo>
                        <a:pt x="4141" y="5139"/>
                      </a:lnTo>
                      <a:close/>
                      <a:moveTo>
                        <a:pt x="3734" y="5879"/>
                      </a:moveTo>
                      <a:cubicBezTo>
                        <a:pt x="3660" y="5879"/>
                        <a:pt x="3623" y="5879"/>
                        <a:pt x="3549" y="5916"/>
                      </a:cubicBezTo>
                      <a:lnTo>
                        <a:pt x="3401" y="5398"/>
                      </a:lnTo>
                      <a:cubicBezTo>
                        <a:pt x="3475" y="5398"/>
                        <a:pt x="3549" y="5361"/>
                        <a:pt x="3660" y="5324"/>
                      </a:cubicBezTo>
                      <a:close/>
                      <a:moveTo>
                        <a:pt x="3106" y="5953"/>
                      </a:moveTo>
                      <a:lnTo>
                        <a:pt x="2958" y="5953"/>
                      </a:lnTo>
                      <a:lnTo>
                        <a:pt x="2884" y="5435"/>
                      </a:lnTo>
                      <a:lnTo>
                        <a:pt x="3143" y="5435"/>
                      </a:lnTo>
                      <a:lnTo>
                        <a:pt x="3106" y="5953"/>
                      </a:lnTo>
                      <a:close/>
                      <a:moveTo>
                        <a:pt x="2514" y="5916"/>
                      </a:moveTo>
                      <a:lnTo>
                        <a:pt x="2329" y="5879"/>
                      </a:lnTo>
                      <a:lnTo>
                        <a:pt x="2403" y="5361"/>
                      </a:lnTo>
                      <a:cubicBezTo>
                        <a:pt x="2477" y="5398"/>
                        <a:pt x="2551" y="5398"/>
                        <a:pt x="2625" y="5398"/>
                      </a:cubicBezTo>
                      <a:close/>
                      <a:moveTo>
                        <a:pt x="1886" y="5768"/>
                      </a:moveTo>
                      <a:cubicBezTo>
                        <a:pt x="1849" y="5731"/>
                        <a:pt x="1775" y="5731"/>
                        <a:pt x="1738" y="5694"/>
                      </a:cubicBezTo>
                      <a:lnTo>
                        <a:pt x="1923" y="5176"/>
                      </a:lnTo>
                      <a:cubicBezTo>
                        <a:pt x="1997" y="5213"/>
                        <a:pt x="2070" y="5250"/>
                        <a:pt x="2144" y="5287"/>
                      </a:cubicBezTo>
                      <a:lnTo>
                        <a:pt x="1886" y="5768"/>
                      </a:lnTo>
                      <a:close/>
                      <a:moveTo>
                        <a:pt x="1627" y="333"/>
                      </a:moveTo>
                      <a:lnTo>
                        <a:pt x="1812" y="259"/>
                      </a:lnTo>
                      <a:lnTo>
                        <a:pt x="2070" y="703"/>
                      </a:lnTo>
                      <a:cubicBezTo>
                        <a:pt x="1997" y="740"/>
                        <a:pt x="1923" y="777"/>
                        <a:pt x="1849" y="814"/>
                      </a:cubicBezTo>
                      <a:close/>
                      <a:moveTo>
                        <a:pt x="2218" y="111"/>
                      </a:moveTo>
                      <a:lnTo>
                        <a:pt x="2403" y="75"/>
                      </a:lnTo>
                      <a:lnTo>
                        <a:pt x="2551" y="555"/>
                      </a:lnTo>
                      <a:cubicBezTo>
                        <a:pt x="2477" y="592"/>
                        <a:pt x="2403" y="592"/>
                        <a:pt x="2329" y="629"/>
                      </a:cubicBezTo>
                      <a:close/>
                      <a:moveTo>
                        <a:pt x="1220" y="555"/>
                      </a:moveTo>
                      <a:lnTo>
                        <a:pt x="1220" y="851"/>
                      </a:lnTo>
                      <a:lnTo>
                        <a:pt x="1183" y="740"/>
                      </a:lnTo>
                      <a:lnTo>
                        <a:pt x="1183" y="629"/>
                      </a:lnTo>
                      <a:lnTo>
                        <a:pt x="1220" y="592"/>
                      </a:lnTo>
                      <a:close/>
                      <a:moveTo>
                        <a:pt x="1220" y="4733"/>
                      </a:moveTo>
                      <a:lnTo>
                        <a:pt x="1220" y="4807"/>
                      </a:lnTo>
                      <a:lnTo>
                        <a:pt x="1183" y="4844"/>
                      </a:lnTo>
                      <a:lnTo>
                        <a:pt x="1183" y="4659"/>
                      </a:lnTo>
                      <a:close/>
                      <a:moveTo>
                        <a:pt x="1220" y="5324"/>
                      </a:moveTo>
                      <a:lnTo>
                        <a:pt x="1220" y="5398"/>
                      </a:lnTo>
                      <a:lnTo>
                        <a:pt x="1183" y="5398"/>
                      </a:lnTo>
                      <a:close/>
                      <a:moveTo>
                        <a:pt x="1183" y="1368"/>
                      </a:moveTo>
                      <a:lnTo>
                        <a:pt x="1183" y="1258"/>
                      </a:lnTo>
                      <a:lnTo>
                        <a:pt x="1220" y="1295"/>
                      </a:lnTo>
                      <a:close/>
                      <a:moveTo>
                        <a:pt x="1183" y="629"/>
                      </a:moveTo>
                      <a:lnTo>
                        <a:pt x="1183" y="740"/>
                      </a:lnTo>
                      <a:lnTo>
                        <a:pt x="1109" y="666"/>
                      </a:lnTo>
                      <a:close/>
                      <a:moveTo>
                        <a:pt x="1183" y="1258"/>
                      </a:moveTo>
                      <a:lnTo>
                        <a:pt x="1183" y="1368"/>
                      </a:lnTo>
                      <a:lnTo>
                        <a:pt x="1035" y="1479"/>
                      </a:lnTo>
                      <a:lnTo>
                        <a:pt x="850" y="1295"/>
                      </a:lnTo>
                      <a:lnTo>
                        <a:pt x="850" y="1036"/>
                      </a:lnTo>
                      <a:close/>
                      <a:moveTo>
                        <a:pt x="1183" y="4659"/>
                      </a:moveTo>
                      <a:lnTo>
                        <a:pt x="1183" y="4844"/>
                      </a:lnTo>
                      <a:lnTo>
                        <a:pt x="850" y="5103"/>
                      </a:lnTo>
                      <a:lnTo>
                        <a:pt x="850" y="5103"/>
                      </a:lnTo>
                      <a:lnTo>
                        <a:pt x="850" y="4881"/>
                      </a:lnTo>
                      <a:lnTo>
                        <a:pt x="1109" y="4585"/>
                      </a:lnTo>
                      <a:lnTo>
                        <a:pt x="1183" y="4659"/>
                      </a:lnTo>
                      <a:close/>
                      <a:moveTo>
                        <a:pt x="850" y="4400"/>
                      </a:moveTo>
                      <a:lnTo>
                        <a:pt x="850" y="4215"/>
                      </a:lnTo>
                      <a:cubicBezTo>
                        <a:pt x="887" y="4252"/>
                        <a:pt x="924" y="4326"/>
                        <a:pt x="961" y="4363"/>
                      </a:cubicBezTo>
                      <a:close/>
                      <a:moveTo>
                        <a:pt x="850" y="1812"/>
                      </a:moveTo>
                      <a:lnTo>
                        <a:pt x="850" y="1664"/>
                      </a:lnTo>
                      <a:lnTo>
                        <a:pt x="887" y="1701"/>
                      </a:lnTo>
                      <a:close/>
                      <a:moveTo>
                        <a:pt x="850" y="999"/>
                      </a:moveTo>
                      <a:lnTo>
                        <a:pt x="850" y="1258"/>
                      </a:lnTo>
                      <a:lnTo>
                        <a:pt x="666" y="1110"/>
                      </a:lnTo>
                      <a:cubicBezTo>
                        <a:pt x="703" y="1073"/>
                        <a:pt x="740" y="1036"/>
                        <a:pt x="777" y="962"/>
                      </a:cubicBezTo>
                      <a:close/>
                      <a:moveTo>
                        <a:pt x="850" y="1664"/>
                      </a:moveTo>
                      <a:lnTo>
                        <a:pt x="850" y="1775"/>
                      </a:lnTo>
                      <a:cubicBezTo>
                        <a:pt x="813" y="1812"/>
                        <a:pt x="813" y="1849"/>
                        <a:pt x="777" y="1886"/>
                      </a:cubicBezTo>
                      <a:lnTo>
                        <a:pt x="333" y="1627"/>
                      </a:lnTo>
                      <a:lnTo>
                        <a:pt x="407" y="1442"/>
                      </a:lnTo>
                      <a:lnTo>
                        <a:pt x="813" y="1664"/>
                      </a:lnTo>
                      <a:close/>
                      <a:moveTo>
                        <a:pt x="850" y="4215"/>
                      </a:moveTo>
                      <a:lnTo>
                        <a:pt x="850" y="4400"/>
                      </a:lnTo>
                      <a:lnTo>
                        <a:pt x="481" y="4622"/>
                      </a:lnTo>
                      <a:lnTo>
                        <a:pt x="370" y="4474"/>
                      </a:lnTo>
                      <a:lnTo>
                        <a:pt x="813" y="4141"/>
                      </a:lnTo>
                      <a:close/>
                      <a:moveTo>
                        <a:pt x="850" y="4844"/>
                      </a:moveTo>
                      <a:lnTo>
                        <a:pt x="850" y="5066"/>
                      </a:lnTo>
                      <a:lnTo>
                        <a:pt x="740" y="4955"/>
                      </a:lnTo>
                      <a:close/>
                      <a:moveTo>
                        <a:pt x="185" y="4067"/>
                      </a:moveTo>
                      <a:cubicBezTo>
                        <a:pt x="185" y="3993"/>
                        <a:pt x="148" y="3956"/>
                        <a:pt x="148" y="3882"/>
                      </a:cubicBezTo>
                      <a:lnTo>
                        <a:pt x="629" y="3661"/>
                      </a:lnTo>
                      <a:cubicBezTo>
                        <a:pt x="629" y="3772"/>
                        <a:pt x="666" y="3846"/>
                        <a:pt x="703" y="3919"/>
                      </a:cubicBezTo>
                      <a:close/>
                      <a:moveTo>
                        <a:pt x="37" y="3439"/>
                      </a:moveTo>
                      <a:lnTo>
                        <a:pt x="37" y="3291"/>
                      </a:lnTo>
                      <a:lnTo>
                        <a:pt x="555" y="3180"/>
                      </a:lnTo>
                      <a:cubicBezTo>
                        <a:pt x="555" y="3254"/>
                        <a:pt x="555" y="3328"/>
                        <a:pt x="592" y="3402"/>
                      </a:cubicBezTo>
                      <a:lnTo>
                        <a:pt x="37" y="3439"/>
                      </a:lnTo>
                      <a:close/>
                      <a:moveTo>
                        <a:pt x="0" y="2810"/>
                      </a:moveTo>
                      <a:lnTo>
                        <a:pt x="0" y="2662"/>
                      </a:lnTo>
                      <a:lnTo>
                        <a:pt x="555" y="2662"/>
                      </a:lnTo>
                      <a:lnTo>
                        <a:pt x="555" y="2884"/>
                      </a:lnTo>
                      <a:lnTo>
                        <a:pt x="0" y="2810"/>
                      </a:lnTo>
                      <a:close/>
                      <a:moveTo>
                        <a:pt x="111" y="2219"/>
                      </a:moveTo>
                      <a:cubicBezTo>
                        <a:pt x="111" y="2145"/>
                        <a:pt x="148" y="2108"/>
                        <a:pt x="148" y="2034"/>
                      </a:cubicBezTo>
                      <a:lnTo>
                        <a:pt x="666" y="2145"/>
                      </a:lnTo>
                      <a:cubicBezTo>
                        <a:pt x="629" y="2256"/>
                        <a:pt x="629" y="2330"/>
                        <a:pt x="592" y="24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0" name="Google Shape;4680;p28"/>
                <p:cNvSpPr/>
                <p:nvPr/>
              </p:nvSpPr>
              <p:spPr>
                <a:xfrm>
                  <a:off x="2377419" y="2849114"/>
                  <a:ext cx="4732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97" extrusionOk="0">
                      <a:moveTo>
                        <a:pt x="38" y="111"/>
                      </a:moveTo>
                      <a:cubicBezTo>
                        <a:pt x="38" y="38"/>
                        <a:pt x="112" y="1"/>
                        <a:pt x="186" y="38"/>
                      </a:cubicBezTo>
                      <a:cubicBezTo>
                        <a:pt x="223" y="38"/>
                        <a:pt x="259" y="111"/>
                        <a:pt x="259" y="185"/>
                      </a:cubicBezTo>
                      <a:cubicBezTo>
                        <a:pt x="186" y="296"/>
                        <a:pt x="1" y="222"/>
                        <a:pt x="38" y="1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681" name="Google Shape;4681;p28"/>
              <p:cNvSpPr/>
              <p:nvPr/>
            </p:nvSpPr>
            <p:spPr>
              <a:xfrm>
                <a:off x="2283312" y="2519466"/>
                <a:ext cx="720091" cy="726826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3993" extrusionOk="0">
                    <a:moveTo>
                      <a:pt x="1701" y="3993"/>
                    </a:moveTo>
                    <a:cubicBezTo>
                      <a:pt x="3217" y="3993"/>
                      <a:pt x="3956" y="2144"/>
                      <a:pt x="2884" y="1072"/>
                    </a:cubicBezTo>
                    <a:cubicBezTo>
                      <a:pt x="1812" y="0"/>
                      <a:pt x="0" y="776"/>
                      <a:pt x="0" y="2292"/>
                    </a:cubicBezTo>
                    <a:cubicBezTo>
                      <a:pt x="0" y="3216"/>
                      <a:pt x="740" y="3993"/>
                      <a:pt x="1701" y="399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2" name="Google Shape;4682;p28"/>
              <p:cNvSpPr/>
              <p:nvPr/>
            </p:nvSpPr>
            <p:spPr>
              <a:xfrm>
                <a:off x="2310070" y="2566429"/>
                <a:ext cx="653106" cy="646189"/>
              </a:xfrm>
              <a:custGeom>
                <a:avLst/>
                <a:gdLst/>
                <a:ahLst/>
                <a:cxnLst/>
                <a:rect l="l" t="t" r="r" b="b"/>
                <a:pathLst>
                  <a:path w="3588" h="3550" extrusionOk="0">
                    <a:moveTo>
                      <a:pt x="1554" y="3550"/>
                    </a:moveTo>
                    <a:cubicBezTo>
                      <a:pt x="2885" y="3550"/>
                      <a:pt x="3587" y="1886"/>
                      <a:pt x="2626" y="962"/>
                    </a:cubicBezTo>
                    <a:cubicBezTo>
                      <a:pt x="1665" y="1"/>
                      <a:pt x="1" y="666"/>
                      <a:pt x="38" y="2034"/>
                    </a:cubicBezTo>
                    <a:cubicBezTo>
                      <a:pt x="1" y="2848"/>
                      <a:pt x="703" y="3550"/>
                      <a:pt x="1554" y="35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3" name="Google Shape;4683;p28"/>
              <p:cNvSpPr/>
              <p:nvPr/>
            </p:nvSpPr>
            <p:spPr>
              <a:xfrm>
                <a:off x="2350479" y="2606838"/>
                <a:ext cx="565552" cy="572287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3144" extrusionOk="0">
                    <a:moveTo>
                      <a:pt x="1332" y="3143"/>
                    </a:moveTo>
                    <a:cubicBezTo>
                      <a:pt x="2515" y="3143"/>
                      <a:pt x="3106" y="1701"/>
                      <a:pt x="2256" y="851"/>
                    </a:cubicBezTo>
                    <a:cubicBezTo>
                      <a:pt x="1406" y="1"/>
                      <a:pt x="1" y="629"/>
                      <a:pt x="1" y="1812"/>
                    </a:cubicBezTo>
                    <a:cubicBezTo>
                      <a:pt x="1" y="2552"/>
                      <a:pt x="592" y="3143"/>
                      <a:pt x="1332" y="3143"/>
                    </a:cubicBezTo>
                    <a:close/>
                  </a:path>
                </a:pathLst>
              </a:custGeom>
              <a:solidFill>
                <a:srgbClr val="381E11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84" name="Google Shape;4684;p28"/>
              <p:cNvGrpSpPr/>
              <p:nvPr/>
            </p:nvGrpSpPr>
            <p:grpSpPr>
              <a:xfrm>
                <a:off x="2376993" y="2712892"/>
                <a:ext cx="430854" cy="444324"/>
                <a:chOff x="2377419" y="2714598"/>
                <a:chExt cx="430854" cy="444324"/>
              </a:xfrm>
            </p:grpSpPr>
            <p:sp>
              <p:nvSpPr>
                <p:cNvPr id="4685" name="Google Shape;4685;p28"/>
                <p:cNvSpPr/>
                <p:nvPr/>
              </p:nvSpPr>
              <p:spPr>
                <a:xfrm>
                  <a:off x="2438033" y="2728067"/>
                  <a:ext cx="363504" cy="363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7" h="1997" extrusionOk="0">
                      <a:moveTo>
                        <a:pt x="851" y="1997"/>
                      </a:moveTo>
                      <a:cubicBezTo>
                        <a:pt x="1590" y="1997"/>
                        <a:pt x="1997" y="1072"/>
                        <a:pt x="1442" y="518"/>
                      </a:cubicBezTo>
                      <a:cubicBezTo>
                        <a:pt x="888" y="0"/>
                        <a:pt x="0" y="370"/>
                        <a:pt x="0" y="1146"/>
                      </a:cubicBezTo>
                      <a:cubicBezTo>
                        <a:pt x="0" y="1627"/>
                        <a:pt x="370" y="1997"/>
                        <a:pt x="851" y="199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6" name="Google Shape;4686;p28"/>
                <p:cNvSpPr/>
                <p:nvPr/>
              </p:nvSpPr>
              <p:spPr>
                <a:xfrm>
                  <a:off x="2565815" y="2714598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149" y="259"/>
                      </a:moveTo>
                      <a:cubicBezTo>
                        <a:pt x="186" y="222"/>
                        <a:pt x="260" y="185"/>
                        <a:pt x="260" y="111"/>
                      </a:cubicBezTo>
                      <a:cubicBezTo>
                        <a:pt x="223" y="0"/>
                        <a:pt x="38" y="0"/>
                        <a:pt x="1" y="111"/>
                      </a:cubicBezTo>
                      <a:cubicBezTo>
                        <a:pt x="1" y="185"/>
                        <a:pt x="75" y="259"/>
                        <a:pt x="149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7" name="Google Shape;4687;p28"/>
                <p:cNvSpPr/>
                <p:nvPr/>
              </p:nvSpPr>
              <p:spPr>
                <a:xfrm>
                  <a:off x="2451503" y="2748272"/>
                  <a:ext cx="54061" cy="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96" extrusionOk="0">
                      <a:moveTo>
                        <a:pt x="74" y="37"/>
                      </a:moveTo>
                      <a:cubicBezTo>
                        <a:pt x="111" y="0"/>
                        <a:pt x="185" y="37"/>
                        <a:pt x="259" y="74"/>
                      </a:cubicBezTo>
                      <a:cubicBezTo>
                        <a:pt x="296" y="111"/>
                        <a:pt x="259" y="185"/>
                        <a:pt x="222" y="259"/>
                      </a:cubicBezTo>
                      <a:cubicBezTo>
                        <a:pt x="148" y="296"/>
                        <a:pt x="74" y="259"/>
                        <a:pt x="37" y="222"/>
                      </a:cubicBezTo>
                      <a:cubicBezTo>
                        <a:pt x="0" y="148"/>
                        <a:pt x="37" y="74"/>
                        <a:pt x="74" y="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8" name="Google Shape;4688;p28"/>
                <p:cNvSpPr/>
                <p:nvPr/>
              </p:nvSpPr>
              <p:spPr>
                <a:xfrm>
                  <a:off x="2377419" y="2970343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38" y="185"/>
                      </a:moveTo>
                      <a:cubicBezTo>
                        <a:pt x="1" y="37"/>
                        <a:pt x="186" y="0"/>
                        <a:pt x="259" y="111"/>
                      </a:cubicBezTo>
                      <a:cubicBezTo>
                        <a:pt x="259" y="185"/>
                        <a:pt x="223" y="222"/>
                        <a:pt x="186" y="259"/>
                      </a:cubicBezTo>
                      <a:cubicBezTo>
                        <a:pt x="112" y="259"/>
                        <a:pt x="38" y="222"/>
                        <a:pt x="38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9" name="Google Shape;4689;p28"/>
                <p:cNvSpPr/>
                <p:nvPr/>
              </p:nvSpPr>
              <p:spPr>
                <a:xfrm>
                  <a:off x="2451503" y="3071185"/>
                  <a:ext cx="54061" cy="47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60" extrusionOk="0">
                      <a:moveTo>
                        <a:pt x="74" y="222"/>
                      </a:moveTo>
                      <a:cubicBezTo>
                        <a:pt x="37" y="185"/>
                        <a:pt x="0" y="112"/>
                        <a:pt x="37" y="75"/>
                      </a:cubicBezTo>
                      <a:cubicBezTo>
                        <a:pt x="74" y="1"/>
                        <a:pt x="148" y="1"/>
                        <a:pt x="222" y="38"/>
                      </a:cubicBezTo>
                      <a:cubicBezTo>
                        <a:pt x="259" y="75"/>
                        <a:pt x="296" y="148"/>
                        <a:pt x="259" y="185"/>
                      </a:cubicBezTo>
                      <a:cubicBezTo>
                        <a:pt x="185" y="259"/>
                        <a:pt x="111" y="259"/>
                        <a:pt x="74" y="22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0" name="Google Shape;4690;p28"/>
                <p:cNvSpPr/>
                <p:nvPr/>
              </p:nvSpPr>
              <p:spPr>
                <a:xfrm>
                  <a:off x="2565815" y="3104860"/>
                  <a:ext cx="4732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97" extrusionOk="0">
                      <a:moveTo>
                        <a:pt x="149" y="259"/>
                      </a:moveTo>
                      <a:cubicBezTo>
                        <a:pt x="1" y="296"/>
                        <a:pt x="1" y="0"/>
                        <a:pt x="149" y="37"/>
                      </a:cubicBezTo>
                      <a:cubicBezTo>
                        <a:pt x="260" y="74"/>
                        <a:pt x="260" y="259"/>
                        <a:pt x="149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1" name="Google Shape;4691;p28"/>
                <p:cNvSpPr/>
                <p:nvPr/>
              </p:nvSpPr>
              <p:spPr>
                <a:xfrm>
                  <a:off x="2680309" y="3064451"/>
                  <a:ext cx="6079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97" extrusionOk="0">
                      <a:moveTo>
                        <a:pt x="222" y="259"/>
                      </a:moveTo>
                      <a:cubicBezTo>
                        <a:pt x="148" y="296"/>
                        <a:pt x="74" y="296"/>
                        <a:pt x="37" y="222"/>
                      </a:cubicBezTo>
                      <a:cubicBezTo>
                        <a:pt x="0" y="185"/>
                        <a:pt x="0" y="112"/>
                        <a:pt x="74" y="75"/>
                      </a:cubicBezTo>
                      <a:cubicBezTo>
                        <a:pt x="185" y="1"/>
                        <a:pt x="333" y="185"/>
                        <a:pt x="222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2" name="Google Shape;4692;p28"/>
                <p:cNvSpPr/>
                <p:nvPr/>
              </p:nvSpPr>
              <p:spPr>
                <a:xfrm>
                  <a:off x="2754394" y="2970343"/>
                  <a:ext cx="53879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59" extrusionOk="0">
                      <a:moveTo>
                        <a:pt x="259" y="185"/>
                      </a:moveTo>
                      <a:cubicBezTo>
                        <a:pt x="222" y="259"/>
                        <a:pt x="185" y="259"/>
                        <a:pt x="111" y="259"/>
                      </a:cubicBezTo>
                      <a:cubicBezTo>
                        <a:pt x="37" y="222"/>
                        <a:pt x="0" y="185"/>
                        <a:pt x="37" y="111"/>
                      </a:cubicBezTo>
                      <a:cubicBezTo>
                        <a:pt x="37" y="37"/>
                        <a:pt x="111" y="0"/>
                        <a:pt x="185" y="37"/>
                      </a:cubicBezTo>
                      <a:cubicBezTo>
                        <a:pt x="259" y="37"/>
                        <a:pt x="296" y="111"/>
                        <a:pt x="259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3" name="Google Shape;4693;p28"/>
                <p:cNvSpPr/>
                <p:nvPr/>
              </p:nvSpPr>
              <p:spPr>
                <a:xfrm>
                  <a:off x="2754394" y="2842379"/>
                  <a:ext cx="53879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97" extrusionOk="0">
                      <a:moveTo>
                        <a:pt x="259" y="148"/>
                      </a:moveTo>
                      <a:cubicBezTo>
                        <a:pt x="296" y="185"/>
                        <a:pt x="259" y="259"/>
                        <a:pt x="185" y="296"/>
                      </a:cubicBezTo>
                      <a:cubicBezTo>
                        <a:pt x="111" y="296"/>
                        <a:pt x="37" y="259"/>
                        <a:pt x="37" y="222"/>
                      </a:cubicBezTo>
                      <a:cubicBezTo>
                        <a:pt x="0" y="75"/>
                        <a:pt x="185" y="1"/>
                        <a:pt x="259" y="14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4" name="Google Shape;4694;p28"/>
                <p:cNvSpPr/>
                <p:nvPr/>
              </p:nvSpPr>
              <p:spPr>
                <a:xfrm>
                  <a:off x="2680309" y="2748272"/>
                  <a:ext cx="54061" cy="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96" extrusionOk="0">
                      <a:moveTo>
                        <a:pt x="222" y="37"/>
                      </a:moveTo>
                      <a:cubicBezTo>
                        <a:pt x="296" y="148"/>
                        <a:pt x="185" y="296"/>
                        <a:pt x="74" y="259"/>
                      </a:cubicBezTo>
                      <a:cubicBezTo>
                        <a:pt x="0" y="185"/>
                        <a:pt x="0" y="111"/>
                        <a:pt x="37" y="74"/>
                      </a:cubicBezTo>
                      <a:cubicBezTo>
                        <a:pt x="74" y="37"/>
                        <a:pt x="148" y="0"/>
                        <a:pt x="222" y="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5" name="Google Shape;4695;p28"/>
                <p:cNvSpPr/>
                <p:nvPr/>
              </p:nvSpPr>
              <p:spPr>
                <a:xfrm>
                  <a:off x="2377419" y="2845831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38" y="185"/>
                      </a:moveTo>
                      <a:cubicBezTo>
                        <a:pt x="1" y="37"/>
                        <a:pt x="186" y="0"/>
                        <a:pt x="259" y="111"/>
                      </a:cubicBezTo>
                      <a:cubicBezTo>
                        <a:pt x="259" y="185"/>
                        <a:pt x="223" y="222"/>
                        <a:pt x="186" y="259"/>
                      </a:cubicBezTo>
                      <a:cubicBezTo>
                        <a:pt x="112" y="259"/>
                        <a:pt x="38" y="222"/>
                        <a:pt x="38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696" name="Google Shape;4696;p28"/>
              <p:cNvSpPr/>
              <p:nvPr/>
            </p:nvSpPr>
            <p:spPr>
              <a:xfrm>
                <a:off x="2444768" y="2758344"/>
                <a:ext cx="303072" cy="336746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850" extrusionOk="0">
                    <a:moveTo>
                      <a:pt x="1664" y="1036"/>
                    </a:moveTo>
                    <a:cubicBezTo>
                      <a:pt x="1627" y="1480"/>
                      <a:pt x="1257" y="1850"/>
                      <a:pt x="814" y="1850"/>
                    </a:cubicBezTo>
                    <a:cubicBezTo>
                      <a:pt x="555" y="1850"/>
                      <a:pt x="333" y="1739"/>
                      <a:pt x="185" y="1554"/>
                    </a:cubicBezTo>
                    <a:cubicBezTo>
                      <a:pt x="74" y="1443"/>
                      <a:pt x="0" y="1258"/>
                      <a:pt x="0" y="1073"/>
                    </a:cubicBezTo>
                    <a:cubicBezTo>
                      <a:pt x="37" y="75"/>
                      <a:pt x="1553" y="1"/>
                      <a:pt x="1664" y="10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97" name="Google Shape;4697;p28"/>
            <p:cNvGrpSpPr/>
            <p:nvPr/>
          </p:nvGrpSpPr>
          <p:grpSpPr>
            <a:xfrm>
              <a:off x="3085529" y="3990234"/>
              <a:ext cx="682226" cy="682479"/>
              <a:chOff x="2047771" y="2209841"/>
              <a:chExt cx="1265256" cy="1265256"/>
            </a:xfrm>
          </p:grpSpPr>
          <p:sp>
            <p:nvSpPr>
              <p:cNvPr id="4698" name="Google Shape;4698;p28"/>
              <p:cNvSpPr/>
              <p:nvPr/>
            </p:nvSpPr>
            <p:spPr>
              <a:xfrm>
                <a:off x="2047771" y="2209841"/>
                <a:ext cx="1265256" cy="1265256"/>
              </a:xfrm>
              <a:custGeom>
                <a:avLst/>
                <a:gdLst/>
                <a:ahLst/>
                <a:cxnLst/>
                <a:rect l="l" t="t" r="r" b="b"/>
                <a:pathLst>
                  <a:path w="6951" h="6951" extrusionOk="0">
                    <a:moveTo>
                      <a:pt x="2995" y="6951"/>
                    </a:moveTo>
                    <a:cubicBezTo>
                      <a:pt x="5620" y="6914"/>
                      <a:pt x="6951" y="3734"/>
                      <a:pt x="5065" y="1849"/>
                    </a:cubicBezTo>
                    <a:cubicBezTo>
                      <a:pt x="3217" y="0"/>
                      <a:pt x="0" y="1331"/>
                      <a:pt x="0" y="3956"/>
                    </a:cubicBezTo>
                    <a:cubicBezTo>
                      <a:pt x="0" y="5620"/>
                      <a:pt x="1331" y="6951"/>
                      <a:pt x="2995" y="695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99" name="Google Shape;4699;p28"/>
              <p:cNvGrpSpPr/>
              <p:nvPr/>
            </p:nvGrpSpPr>
            <p:grpSpPr>
              <a:xfrm>
                <a:off x="2047771" y="2310683"/>
                <a:ext cx="1164414" cy="1164414"/>
                <a:chOff x="2047771" y="2310683"/>
                <a:chExt cx="1164414" cy="1164414"/>
              </a:xfrm>
            </p:grpSpPr>
            <p:sp>
              <p:nvSpPr>
                <p:cNvPr id="4700" name="Google Shape;4700;p28"/>
                <p:cNvSpPr/>
                <p:nvPr/>
              </p:nvSpPr>
              <p:spPr>
                <a:xfrm>
                  <a:off x="2121673" y="2310683"/>
                  <a:ext cx="1090512" cy="1090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1" h="5991" extrusionOk="0">
                      <a:moveTo>
                        <a:pt x="2589" y="5990"/>
                      </a:moveTo>
                      <a:cubicBezTo>
                        <a:pt x="4844" y="5990"/>
                        <a:pt x="5990" y="3217"/>
                        <a:pt x="4400" y="1628"/>
                      </a:cubicBezTo>
                      <a:cubicBezTo>
                        <a:pt x="2774" y="1"/>
                        <a:pt x="1" y="1147"/>
                        <a:pt x="1" y="3439"/>
                      </a:cubicBezTo>
                      <a:cubicBezTo>
                        <a:pt x="1" y="4844"/>
                        <a:pt x="1147" y="5990"/>
                        <a:pt x="2589" y="59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1" name="Google Shape;4701;p28"/>
                <p:cNvSpPr/>
                <p:nvPr/>
              </p:nvSpPr>
              <p:spPr>
                <a:xfrm>
                  <a:off x="2047771" y="2391502"/>
                  <a:ext cx="1083595" cy="1083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3" h="5953" extrusionOk="0">
                      <a:moveTo>
                        <a:pt x="5102" y="4955"/>
                      </a:moveTo>
                      <a:lnTo>
                        <a:pt x="5102" y="4696"/>
                      </a:lnTo>
                      <a:lnTo>
                        <a:pt x="5287" y="4881"/>
                      </a:lnTo>
                      <a:cubicBezTo>
                        <a:pt x="5250" y="4918"/>
                        <a:pt x="5213" y="4955"/>
                        <a:pt x="5176" y="4992"/>
                      </a:cubicBezTo>
                      <a:close/>
                      <a:moveTo>
                        <a:pt x="5102" y="4326"/>
                      </a:moveTo>
                      <a:lnTo>
                        <a:pt x="5102" y="4178"/>
                      </a:lnTo>
                      <a:cubicBezTo>
                        <a:pt x="5102" y="4141"/>
                        <a:pt x="5176" y="4104"/>
                        <a:pt x="5176" y="4067"/>
                      </a:cubicBezTo>
                      <a:lnTo>
                        <a:pt x="5657" y="4363"/>
                      </a:lnTo>
                      <a:lnTo>
                        <a:pt x="5546" y="4511"/>
                      </a:lnTo>
                      <a:lnTo>
                        <a:pt x="5139" y="4326"/>
                      </a:lnTo>
                      <a:close/>
                      <a:moveTo>
                        <a:pt x="5102" y="1775"/>
                      </a:moveTo>
                      <a:lnTo>
                        <a:pt x="5102" y="1553"/>
                      </a:lnTo>
                      <a:lnTo>
                        <a:pt x="5472" y="1368"/>
                      </a:lnTo>
                      <a:cubicBezTo>
                        <a:pt x="5509" y="1442"/>
                        <a:pt x="5546" y="1479"/>
                        <a:pt x="5583" y="1516"/>
                      </a:cubicBezTo>
                      <a:lnTo>
                        <a:pt x="5139" y="1812"/>
                      </a:lnTo>
                      <a:close/>
                      <a:moveTo>
                        <a:pt x="5102" y="1147"/>
                      </a:moveTo>
                      <a:lnTo>
                        <a:pt x="5102" y="925"/>
                      </a:lnTo>
                      <a:lnTo>
                        <a:pt x="5213" y="1036"/>
                      </a:lnTo>
                      <a:close/>
                      <a:moveTo>
                        <a:pt x="5768" y="1923"/>
                      </a:moveTo>
                      <a:lnTo>
                        <a:pt x="5841" y="2108"/>
                      </a:lnTo>
                      <a:lnTo>
                        <a:pt x="5361" y="2293"/>
                      </a:lnTo>
                      <a:cubicBezTo>
                        <a:pt x="5324" y="2219"/>
                        <a:pt x="5324" y="2145"/>
                        <a:pt x="5287" y="2071"/>
                      </a:cubicBezTo>
                      <a:lnTo>
                        <a:pt x="5805" y="1923"/>
                      </a:lnTo>
                      <a:close/>
                      <a:moveTo>
                        <a:pt x="5915" y="2552"/>
                      </a:moveTo>
                      <a:lnTo>
                        <a:pt x="5915" y="2699"/>
                      </a:lnTo>
                      <a:lnTo>
                        <a:pt x="5398" y="2810"/>
                      </a:lnTo>
                      <a:cubicBezTo>
                        <a:pt x="5398" y="2736"/>
                        <a:pt x="5398" y="2662"/>
                        <a:pt x="5361" y="2552"/>
                      </a:cubicBezTo>
                      <a:lnTo>
                        <a:pt x="5915" y="2552"/>
                      </a:lnTo>
                      <a:close/>
                      <a:moveTo>
                        <a:pt x="5952" y="3143"/>
                      </a:moveTo>
                      <a:lnTo>
                        <a:pt x="5952" y="3328"/>
                      </a:lnTo>
                      <a:lnTo>
                        <a:pt x="5435" y="3328"/>
                      </a:lnTo>
                      <a:cubicBezTo>
                        <a:pt x="5435" y="3254"/>
                        <a:pt x="5435" y="3180"/>
                        <a:pt x="5435" y="3106"/>
                      </a:cubicBezTo>
                      <a:lnTo>
                        <a:pt x="5952" y="3180"/>
                      </a:lnTo>
                      <a:close/>
                      <a:moveTo>
                        <a:pt x="5841" y="3772"/>
                      </a:moveTo>
                      <a:cubicBezTo>
                        <a:pt x="5841" y="3846"/>
                        <a:pt x="5805" y="3882"/>
                        <a:pt x="5805" y="3956"/>
                      </a:cubicBezTo>
                      <a:lnTo>
                        <a:pt x="5287" y="3809"/>
                      </a:lnTo>
                      <a:cubicBezTo>
                        <a:pt x="5324" y="3735"/>
                        <a:pt x="5324" y="3661"/>
                        <a:pt x="5361" y="3587"/>
                      </a:cubicBezTo>
                      <a:close/>
                      <a:moveTo>
                        <a:pt x="5102" y="925"/>
                      </a:moveTo>
                      <a:lnTo>
                        <a:pt x="5102" y="1147"/>
                      </a:lnTo>
                      <a:lnTo>
                        <a:pt x="4843" y="1405"/>
                      </a:lnTo>
                      <a:lnTo>
                        <a:pt x="4806" y="1332"/>
                      </a:lnTo>
                      <a:lnTo>
                        <a:pt x="4806" y="1147"/>
                      </a:lnTo>
                      <a:lnTo>
                        <a:pt x="5102" y="888"/>
                      </a:lnTo>
                      <a:lnTo>
                        <a:pt x="5102" y="888"/>
                      </a:lnTo>
                      <a:close/>
                      <a:moveTo>
                        <a:pt x="5102" y="1553"/>
                      </a:moveTo>
                      <a:lnTo>
                        <a:pt x="5102" y="1775"/>
                      </a:lnTo>
                      <a:cubicBezTo>
                        <a:pt x="5102" y="1738"/>
                        <a:pt x="5065" y="1664"/>
                        <a:pt x="5028" y="1627"/>
                      </a:cubicBezTo>
                      <a:lnTo>
                        <a:pt x="5102" y="1553"/>
                      </a:lnTo>
                      <a:close/>
                      <a:moveTo>
                        <a:pt x="5102" y="4178"/>
                      </a:moveTo>
                      <a:lnTo>
                        <a:pt x="5102" y="4326"/>
                      </a:lnTo>
                      <a:lnTo>
                        <a:pt x="5065" y="4289"/>
                      </a:lnTo>
                      <a:close/>
                      <a:moveTo>
                        <a:pt x="5102" y="4696"/>
                      </a:moveTo>
                      <a:lnTo>
                        <a:pt x="5102" y="4955"/>
                      </a:lnTo>
                      <a:lnTo>
                        <a:pt x="4806" y="4733"/>
                      </a:lnTo>
                      <a:lnTo>
                        <a:pt x="4806" y="4622"/>
                      </a:lnTo>
                      <a:cubicBezTo>
                        <a:pt x="4843" y="4585"/>
                        <a:pt x="4880" y="4548"/>
                        <a:pt x="4917" y="4511"/>
                      </a:cubicBezTo>
                      <a:close/>
                      <a:moveTo>
                        <a:pt x="4806" y="5361"/>
                      </a:moveTo>
                      <a:lnTo>
                        <a:pt x="4806" y="5250"/>
                      </a:lnTo>
                      <a:lnTo>
                        <a:pt x="4843" y="5324"/>
                      </a:lnTo>
                      <a:cubicBezTo>
                        <a:pt x="4843" y="5324"/>
                        <a:pt x="4806" y="5324"/>
                        <a:pt x="4806" y="5361"/>
                      </a:cubicBezTo>
                      <a:close/>
                      <a:moveTo>
                        <a:pt x="4806" y="1147"/>
                      </a:moveTo>
                      <a:lnTo>
                        <a:pt x="4806" y="1332"/>
                      </a:lnTo>
                      <a:lnTo>
                        <a:pt x="4732" y="1258"/>
                      </a:lnTo>
                      <a:lnTo>
                        <a:pt x="4732" y="1184"/>
                      </a:lnTo>
                      <a:close/>
                      <a:moveTo>
                        <a:pt x="4806" y="4622"/>
                      </a:moveTo>
                      <a:lnTo>
                        <a:pt x="4806" y="4733"/>
                      </a:lnTo>
                      <a:lnTo>
                        <a:pt x="4732" y="4696"/>
                      </a:lnTo>
                      <a:close/>
                      <a:moveTo>
                        <a:pt x="4806" y="5250"/>
                      </a:moveTo>
                      <a:lnTo>
                        <a:pt x="4806" y="5361"/>
                      </a:lnTo>
                      <a:lnTo>
                        <a:pt x="4732" y="5398"/>
                      </a:lnTo>
                      <a:lnTo>
                        <a:pt x="4732" y="5139"/>
                      </a:lnTo>
                      <a:close/>
                      <a:moveTo>
                        <a:pt x="4732" y="666"/>
                      </a:moveTo>
                      <a:lnTo>
                        <a:pt x="4732" y="555"/>
                      </a:lnTo>
                      <a:lnTo>
                        <a:pt x="4769" y="592"/>
                      </a:lnTo>
                      <a:close/>
                      <a:moveTo>
                        <a:pt x="2847" y="1"/>
                      </a:moveTo>
                      <a:lnTo>
                        <a:pt x="2810" y="555"/>
                      </a:lnTo>
                      <a:lnTo>
                        <a:pt x="3069" y="555"/>
                      </a:lnTo>
                      <a:lnTo>
                        <a:pt x="3032" y="1"/>
                      </a:lnTo>
                      <a:close/>
                      <a:moveTo>
                        <a:pt x="4732" y="555"/>
                      </a:moveTo>
                      <a:lnTo>
                        <a:pt x="4732" y="666"/>
                      </a:lnTo>
                      <a:lnTo>
                        <a:pt x="4474" y="1036"/>
                      </a:lnTo>
                      <a:cubicBezTo>
                        <a:pt x="4437" y="999"/>
                        <a:pt x="4363" y="962"/>
                        <a:pt x="4289" y="925"/>
                      </a:cubicBezTo>
                      <a:lnTo>
                        <a:pt x="4621" y="481"/>
                      </a:lnTo>
                      <a:close/>
                      <a:moveTo>
                        <a:pt x="4732" y="1184"/>
                      </a:moveTo>
                      <a:lnTo>
                        <a:pt x="4732" y="1258"/>
                      </a:lnTo>
                      <a:lnTo>
                        <a:pt x="4695" y="1221"/>
                      </a:lnTo>
                      <a:close/>
                      <a:moveTo>
                        <a:pt x="4732" y="5139"/>
                      </a:moveTo>
                      <a:lnTo>
                        <a:pt x="4732" y="5398"/>
                      </a:lnTo>
                      <a:lnTo>
                        <a:pt x="4732" y="5398"/>
                      </a:lnTo>
                      <a:lnTo>
                        <a:pt x="4363" y="4992"/>
                      </a:lnTo>
                      <a:cubicBezTo>
                        <a:pt x="4437" y="4955"/>
                        <a:pt x="4511" y="4918"/>
                        <a:pt x="4584" y="4844"/>
                      </a:cubicBezTo>
                      <a:lnTo>
                        <a:pt x="4732" y="5103"/>
                      </a:lnTo>
                      <a:close/>
                      <a:moveTo>
                        <a:pt x="1220" y="5398"/>
                      </a:moveTo>
                      <a:lnTo>
                        <a:pt x="1220" y="5324"/>
                      </a:lnTo>
                      <a:lnTo>
                        <a:pt x="1479" y="4918"/>
                      </a:lnTo>
                      <a:cubicBezTo>
                        <a:pt x="1553" y="4955"/>
                        <a:pt x="1590" y="5029"/>
                        <a:pt x="1664" y="5066"/>
                      </a:cubicBezTo>
                      <a:lnTo>
                        <a:pt x="1368" y="5472"/>
                      </a:lnTo>
                      <a:lnTo>
                        <a:pt x="1257" y="5398"/>
                      </a:lnTo>
                      <a:close/>
                      <a:moveTo>
                        <a:pt x="1220" y="4770"/>
                      </a:moveTo>
                      <a:lnTo>
                        <a:pt x="1220" y="4696"/>
                      </a:lnTo>
                      <a:lnTo>
                        <a:pt x="1257" y="4733"/>
                      </a:lnTo>
                      <a:close/>
                      <a:moveTo>
                        <a:pt x="1220" y="851"/>
                      </a:moveTo>
                      <a:lnTo>
                        <a:pt x="1220" y="555"/>
                      </a:lnTo>
                      <a:lnTo>
                        <a:pt x="1220" y="555"/>
                      </a:lnTo>
                      <a:lnTo>
                        <a:pt x="1590" y="962"/>
                      </a:lnTo>
                      <a:cubicBezTo>
                        <a:pt x="1516" y="999"/>
                        <a:pt x="1442" y="1073"/>
                        <a:pt x="1405" y="1110"/>
                      </a:cubicBezTo>
                      <a:lnTo>
                        <a:pt x="1220" y="851"/>
                      </a:lnTo>
                      <a:close/>
                      <a:moveTo>
                        <a:pt x="3475" y="38"/>
                      </a:moveTo>
                      <a:lnTo>
                        <a:pt x="3623" y="75"/>
                      </a:lnTo>
                      <a:lnTo>
                        <a:pt x="3586" y="592"/>
                      </a:lnTo>
                      <a:cubicBezTo>
                        <a:pt x="3475" y="592"/>
                        <a:pt x="3401" y="555"/>
                        <a:pt x="3327" y="555"/>
                      </a:cubicBezTo>
                      <a:close/>
                      <a:moveTo>
                        <a:pt x="4067" y="222"/>
                      </a:moveTo>
                      <a:lnTo>
                        <a:pt x="4215" y="296"/>
                      </a:lnTo>
                      <a:lnTo>
                        <a:pt x="4067" y="777"/>
                      </a:lnTo>
                      <a:cubicBezTo>
                        <a:pt x="3993" y="740"/>
                        <a:pt x="3919" y="703"/>
                        <a:pt x="3845" y="703"/>
                      </a:cubicBezTo>
                      <a:lnTo>
                        <a:pt x="4067" y="222"/>
                      </a:lnTo>
                      <a:close/>
                      <a:moveTo>
                        <a:pt x="4326" y="5657"/>
                      </a:moveTo>
                      <a:lnTo>
                        <a:pt x="4141" y="5731"/>
                      </a:lnTo>
                      <a:lnTo>
                        <a:pt x="3919" y="5250"/>
                      </a:lnTo>
                      <a:lnTo>
                        <a:pt x="4141" y="5139"/>
                      </a:lnTo>
                      <a:close/>
                      <a:moveTo>
                        <a:pt x="3734" y="5879"/>
                      </a:moveTo>
                      <a:cubicBezTo>
                        <a:pt x="3660" y="5879"/>
                        <a:pt x="3623" y="5879"/>
                        <a:pt x="3549" y="5916"/>
                      </a:cubicBezTo>
                      <a:lnTo>
                        <a:pt x="3401" y="5398"/>
                      </a:lnTo>
                      <a:cubicBezTo>
                        <a:pt x="3475" y="5398"/>
                        <a:pt x="3549" y="5361"/>
                        <a:pt x="3660" y="5324"/>
                      </a:cubicBezTo>
                      <a:close/>
                      <a:moveTo>
                        <a:pt x="3106" y="5953"/>
                      </a:moveTo>
                      <a:lnTo>
                        <a:pt x="2958" y="5953"/>
                      </a:lnTo>
                      <a:lnTo>
                        <a:pt x="2884" y="5435"/>
                      </a:lnTo>
                      <a:lnTo>
                        <a:pt x="3143" y="5435"/>
                      </a:lnTo>
                      <a:lnTo>
                        <a:pt x="3106" y="5953"/>
                      </a:lnTo>
                      <a:close/>
                      <a:moveTo>
                        <a:pt x="2514" y="5916"/>
                      </a:moveTo>
                      <a:lnTo>
                        <a:pt x="2329" y="5879"/>
                      </a:lnTo>
                      <a:lnTo>
                        <a:pt x="2403" y="5361"/>
                      </a:lnTo>
                      <a:cubicBezTo>
                        <a:pt x="2477" y="5398"/>
                        <a:pt x="2551" y="5398"/>
                        <a:pt x="2625" y="5398"/>
                      </a:cubicBezTo>
                      <a:close/>
                      <a:moveTo>
                        <a:pt x="1886" y="5768"/>
                      </a:moveTo>
                      <a:cubicBezTo>
                        <a:pt x="1849" y="5731"/>
                        <a:pt x="1775" y="5731"/>
                        <a:pt x="1738" y="5694"/>
                      </a:cubicBezTo>
                      <a:lnTo>
                        <a:pt x="1923" y="5176"/>
                      </a:lnTo>
                      <a:cubicBezTo>
                        <a:pt x="1997" y="5213"/>
                        <a:pt x="2070" y="5250"/>
                        <a:pt x="2144" y="5287"/>
                      </a:cubicBezTo>
                      <a:lnTo>
                        <a:pt x="1886" y="5768"/>
                      </a:lnTo>
                      <a:close/>
                      <a:moveTo>
                        <a:pt x="1627" y="333"/>
                      </a:moveTo>
                      <a:lnTo>
                        <a:pt x="1812" y="259"/>
                      </a:lnTo>
                      <a:lnTo>
                        <a:pt x="2070" y="703"/>
                      </a:lnTo>
                      <a:cubicBezTo>
                        <a:pt x="1997" y="740"/>
                        <a:pt x="1923" y="777"/>
                        <a:pt x="1849" y="814"/>
                      </a:cubicBezTo>
                      <a:close/>
                      <a:moveTo>
                        <a:pt x="2218" y="111"/>
                      </a:moveTo>
                      <a:lnTo>
                        <a:pt x="2403" y="75"/>
                      </a:lnTo>
                      <a:lnTo>
                        <a:pt x="2551" y="555"/>
                      </a:lnTo>
                      <a:cubicBezTo>
                        <a:pt x="2477" y="592"/>
                        <a:pt x="2403" y="592"/>
                        <a:pt x="2329" y="629"/>
                      </a:cubicBezTo>
                      <a:close/>
                      <a:moveTo>
                        <a:pt x="1220" y="555"/>
                      </a:moveTo>
                      <a:lnTo>
                        <a:pt x="1220" y="851"/>
                      </a:lnTo>
                      <a:lnTo>
                        <a:pt x="1183" y="740"/>
                      </a:lnTo>
                      <a:lnTo>
                        <a:pt x="1183" y="629"/>
                      </a:lnTo>
                      <a:lnTo>
                        <a:pt x="1220" y="592"/>
                      </a:lnTo>
                      <a:close/>
                      <a:moveTo>
                        <a:pt x="1220" y="4733"/>
                      </a:moveTo>
                      <a:lnTo>
                        <a:pt x="1220" y="4807"/>
                      </a:lnTo>
                      <a:lnTo>
                        <a:pt x="1183" y="4844"/>
                      </a:lnTo>
                      <a:lnTo>
                        <a:pt x="1183" y="4659"/>
                      </a:lnTo>
                      <a:close/>
                      <a:moveTo>
                        <a:pt x="1220" y="5324"/>
                      </a:moveTo>
                      <a:lnTo>
                        <a:pt x="1220" y="5398"/>
                      </a:lnTo>
                      <a:lnTo>
                        <a:pt x="1183" y="5398"/>
                      </a:lnTo>
                      <a:close/>
                      <a:moveTo>
                        <a:pt x="1183" y="1368"/>
                      </a:moveTo>
                      <a:lnTo>
                        <a:pt x="1183" y="1258"/>
                      </a:lnTo>
                      <a:lnTo>
                        <a:pt x="1220" y="1295"/>
                      </a:lnTo>
                      <a:close/>
                      <a:moveTo>
                        <a:pt x="1183" y="629"/>
                      </a:moveTo>
                      <a:lnTo>
                        <a:pt x="1183" y="740"/>
                      </a:lnTo>
                      <a:lnTo>
                        <a:pt x="1109" y="666"/>
                      </a:lnTo>
                      <a:close/>
                      <a:moveTo>
                        <a:pt x="1183" y="1258"/>
                      </a:moveTo>
                      <a:lnTo>
                        <a:pt x="1183" y="1368"/>
                      </a:lnTo>
                      <a:lnTo>
                        <a:pt x="1035" y="1479"/>
                      </a:lnTo>
                      <a:lnTo>
                        <a:pt x="850" y="1295"/>
                      </a:lnTo>
                      <a:lnTo>
                        <a:pt x="850" y="1036"/>
                      </a:lnTo>
                      <a:close/>
                      <a:moveTo>
                        <a:pt x="1183" y="4659"/>
                      </a:moveTo>
                      <a:lnTo>
                        <a:pt x="1183" y="4844"/>
                      </a:lnTo>
                      <a:lnTo>
                        <a:pt x="850" y="5103"/>
                      </a:lnTo>
                      <a:lnTo>
                        <a:pt x="850" y="5103"/>
                      </a:lnTo>
                      <a:lnTo>
                        <a:pt x="850" y="4881"/>
                      </a:lnTo>
                      <a:lnTo>
                        <a:pt x="1109" y="4585"/>
                      </a:lnTo>
                      <a:lnTo>
                        <a:pt x="1183" y="4659"/>
                      </a:lnTo>
                      <a:close/>
                      <a:moveTo>
                        <a:pt x="850" y="4400"/>
                      </a:moveTo>
                      <a:lnTo>
                        <a:pt x="850" y="4215"/>
                      </a:lnTo>
                      <a:cubicBezTo>
                        <a:pt x="887" y="4252"/>
                        <a:pt x="924" y="4326"/>
                        <a:pt x="961" y="4363"/>
                      </a:cubicBezTo>
                      <a:close/>
                      <a:moveTo>
                        <a:pt x="850" y="1812"/>
                      </a:moveTo>
                      <a:lnTo>
                        <a:pt x="850" y="1664"/>
                      </a:lnTo>
                      <a:lnTo>
                        <a:pt x="887" y="1701"/>
                      </a:lnTo>
                      <a:close/>
                      <a:moveTo>
                        <a:pt x="850" y="999"/>
                      </a:moveTo>
                      <a:lnTo>
                        <a:pt x="850" y="1258"/>
                      </a:lnTo>
                      <a:lnTo>
                        <a:pt x="666" y="1110"/>
                      </a:lnTo>
                      <a:cubicBezTo>
                        <a:pt x="703" y="1073"/>
                        <a:pt x="740" y="1036"/>
                        <a:pt x="777" y="962"/>
                      </a:cubicBezTo>
                      <a:close/>
                      <a:moveTo>
                        <a:pt x="850" y="1664"/>
                      </a:moveTo>
                      <a:lnTo>
                        <a:pt x="850" y="1775"/>
                      </a:lnTo>
                      <a:cubicBezTo>
                        <a:pt x="813" y="1812"/>
                        <a:pt x="813" y="1849"/>
                        <a:pt x="777" y="1886"/>
                      </a:cubicBezTo>
                      <a:lnTo>
                        <a:pt x="333" y="1627"/>
                      </a:lnTo>
                      <a:lnTo>
                        <a:pt x="407" y="1442"/>
                      </a:lnTo>
                      <a:lnTo>
                        <a:pt x="813" y="1664"/>
                      </a:lnTo>
                      <a:close/>
                      <a:moveTo>
                        <a:pt x="850" y="4215"/>
                      </a:moveTo>
                      <a:lnTo>
                        <a:pt x="850" y="4400"/>
                      </a:lnTo>
                      <a:lnTo>
                        <a:pt x="481" y="4622"/>
                      </a:lnTo>
                      <a:lnTo>
                        <a:pt x="370" y="4474"/>
                      </a:lnTo>
                      <a:lnTo>
                        <a:pt x="813" y="4141"/>
                      </a:lnTo>
                      <a:close/>
                      <a:moveTo>
                        <a:pt x="850" y="4844"/>
                      </a:moveTo>
                      <a:lnTo>
                        <a:pt x="850" y="5066"/>
                      </a:lnTo>
                      <a:lnTo>
                        <a:pt x="740" y="4955"/>
                      </a:lnTo>
                      <a:close/>
                      <a:moveTo>
                        <a:pt x="185" y="4067"/>
                      </a:moveTo>
                      <a:cubicBezTo>
                        <a:pt x="185" y="3993"/>
                        <a:pt x="148" y="3956"/>
                        <a:pt x="148" y="3882"/>
                      </a:cubicBezTo>
                      <a:lnTo>
                        <a:pt x="629" y="3661"/>
                      </a:lnTo>
                      <a:cubicBezTo>
                        <a:pt x="629" y="3772"/>
                        <a:pt x="666" y="3846"/>
                        <a:pt x="703" y="3919"/>
                      </a:cubicBezTo>
                      <a:close/>
                      <a:moveTo>
                        <a:pt x="37" y="3439"/>
                      </a:moveTo>
                      <a:lnTo>
                        <a:pt x="37" y="3291"/>
                      </a:lnTo>
                      <a:lnTo>
                        <a:pt x="555" y="3180"/>
                      </a:lnTo>
                      <a:cubicBezTo>
                        <a:pt x="555" y="3254"/>
                        <a:pt x="555" y="3328"/>
                        <a:pt x="592" y="3402"/>
                      </a:cubicBezTo>
                      <a:lnTo>
                        <a:pt x="37" y="3439"/>
                      </a:lnTo>
                      <a:close/>
                      <a:moveTo>
                        <a:pt x="0" y="2810"/>
                      </a:moveTo>
                      <a:lnTo>
                        <a:pt x="0" y="2662"/>
                      </a:lnTo>
                      <a:lnTo>
                        <a:pt x="555" y="2662"/>
                      </a:lnTo>
                      <a:lnTo>
                        <a:pt x="555" y="2884"/>
                      </a:lnTo>
                      <a:lnTo>
                        <a:pt x="0" y="2810"/>
                      </a:lnTo>
                      <a:close/>
                      <a:moveTo>
                        <a:pt x="111" y="2219"/>
                      </a:moveTo>
                      <a:cubicBezTo>
                        <a:pt x="111" y="2145"/>
                        <a:pt x="148" y="2108"/>
                        <a:pt x="148" y="2034"/>
                      </a:cubicBezTo>
                      <a:lnTo>
                        <a:pt x="666" y="2145"/>
                      </a:lnTo>
                      <a:cubicBezTo>
                        <a:pt x="629" y="2256"/>
                        <a:pt x="629" y="2330"/>
                        <a:pt x="592" y="24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2" name="Google Shape;4702;p28"/>
                <p:cNvSpPr/>
                <p:nvPr/>
              </p:nvSpPr>
              <p:spPr>
                <a:xfrm>
                  <a:off x="2377419" y="2849114"/>
                  <a:ext cx="4732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97" extrusionOk="0">
                      <a:moveTo>
                        <a:pt x="38" y="111"/>
                      </a:moveTo>
                      <a:cubicBezTo>
                        <a:pt x="38" y="38"/>
                        <a:pt x="112" y="1"/>
                        <a:pt x="186" y="38"/>
                      </a:cubicBezTo>
                      <a:cubicBezTo>
                        <a:pt x="223" y="38"/>
                        <a:pt x="259" y="111"/>
                        <a:pt x="259" y="185"/>
                      </a:cubicBezTo>
                      <a:cubicBezTo>
                        <a:pt x="186" y="296"/>
                        <a:pt x="1" y="222"/>
                        <a:pt x="38" y="1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703" name="Google Shape;4703;p28"/>
              <p:cNvSpPr/>
              <p:nvPr/>
            </p:nvSpPr>
            <p:spPr>
              <a:xfrm>
                <a:off x="2283312" y="2519466"/>
                <a:ext cx="720091" cy="726826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3993" extrusionOk="0">
                    <a:moveTo>
                      <a:pt x="1701" y="3993"/>
                    </a:moveTo>
                    <a:cubicBezTo>
                      <a:pt x="3217" y="3993"/>
                      <a:pt x="3956" y="2144"/>
                      <a:pt x="2884" y="1072"/>
                    </a:cubicBezTo>
                    <a:cubicBezTo>
                      <a:pt x="1812" y="0"/>
                      <a:pt x="0" y="776"/>
                      <a:pt x="0" y="2292"/>
                    </a:cubicBezTo>
                    <a:cubicBezTo>
                      <a:pt x="0" y="3216"/>
                      <a:pt x="740" y="3993"/>
                      <a:pt x="1701" y="399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4" name="Google Shape;4704;p28"/>
              <p:cNvSpPr/>
              <p:nvPr/>
            </p:nvSpPr>
            <p:spPr>
              <a:xfrm>
                <a:off x="2310070" y="2566429"/>
                <a:ext cx="653106" cy="646189"/>
              </a:xfrm>
              <a:custGeom>
                <a:avLst/>
                <a:gdLst/>
                <a:ahLst/>
                <a:cxnLst/>
                <a:rect l="l" t="t" r="r" b="b"/>
                <a:pathLst>
                  <a:path w="3588" h="3550" extrusionOk="0">
                    <a:moveTo>
                      <a:pt x="1554" y="3550"/>
                    </a:moveTo>
                    <a:cubicBezTo>
                      <a:pt x="2885" y="3550"/>
                      <a:pt x="3587" y="1886"/>
                      <a:pt x="2626" y="962"/>
                    </a:cubicBezTo>
                    <a:cubicBezTo>
                      <a:pt x="1665" y="1"/>
                      <a:pt x="1" y="666"/>
                      <a:pt x="38" y="2034"/>
                    </a:cubicBezTo>
                    <a:cubicBezTo>
                      <a:pt x="1" y="2848"/>
                      <a:pt x="703" y="3550"/>
                      <a:pt x="1554" y="35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5" name="Google Shape;4705;p28"/>
              <p:cNvSpPr/>
              <p:nvPr/>
            </p:nvSpPr>
            <p:spPr>
              <a:xfrm>
                <a:off x="2350479" y="2606838"/>
                <a:ext cx="565552" cy="572287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3144" extrusionOk="0">
                    <a:moveTo>
                      <a:pt x="1332" y="3143"/>
                    </a:moveTo>
                    <a:cubicBezTo>
                      <a:pt x="2515" y="3143"/>
                      <a:pt x="3106" y="1701"/>
                      <a:pt x="2256" y="851"/>
                    </a:cubicBezTo>
                    <a:cubicBezTo>
                      <a:pt x="1406" y="1"/>
                      <a:pt x="1" y="629"/>
                      <a:pt x="1" y="1812"/>
                    </a:cubicBezTo>
                    <a:cubicBezTo>
                      <a:pt x="1" y="2552"/>
                      <a:pt x="592" y="3143"/>
                      <a:pt x="1332" y="3143"/>
                    </a:cubicBezTo>
                    <a:close/>
                  </a:path>
                </a:pathLst>
              </a:custGeom>
              <a:solidFill>
                <a:srgbClr val="381E11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706" name="Google Shape;4706;p28"/>
              <p:cNvGrpSpPr/>
              <p:nvPr/>
            </p:nvGrpSpPr>
            <p:grpSpPr>
              <a:xfrm>
                <a:off x="2376993" y="2712892"/>
                <a:ext cx="430854" cy="444324"/>
                <a:chOff x="2377419" y="2714598"/>
                <a:chExt cx="430854" cy="444324"/>
              </a:xfrm>
            </p:grpSpPr>
            <p:sp>
              <p:nvSpPr>
                <p:cNvPr id="4707" name="Google Shape;4707;p28"/>
                <p:cNvSpPr/>
                <p:nvPr/>
              </p:nvSpPr>
              <p:spPr>
                <a:xfrm>
                  <a:off x="2438033" y="2728067"/>
                  <a:ext cx="363504" cy="363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7" h="1997" extrusionOk="0">
                      <a:moveTo>
                        <a:pt x="851" y="1997"/>
                      </a:moveTo>
                      <a:cubicBezTo>
                        <a:pt x="1590" y="1997"/>
                        <a:pt x="1997" y="1072"/>
                        <a:pt x="1442" y="518"/>
                      </a:cubicBezTo>
                      <a:cubicBezTo>
                        <a:pt x="888" y="0"/>
                        <a:pt x="0" y="370"/>
                        <a:pt x="0" y="1146"/>
                      </a:cubicBezTo>
                      <a:cubicBezTo>
                        <a:pt x="0" y="1627"/>
                        <a:pt x="370" y="1997"/>
                        <a:pt x="851" y="199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8" name="Google Shape;4708;p28"/>
                <p:cNvSpPr/>
                <p:nvPr/>
              </p:nvSpPr>
              <p:spPr>
                <a:xfrm>
                  <a:off x="2565815" y="2714598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149" y="259"/>
                      </a:moveTo>
                      <a:cubicBezTo>
                        <a:pt x="186" y="222"/>
                        <a:pt x="260" y="185"/>
                        <a:pt x="260" y="111"/>
                      </a:cubicBezTo>
                      <a:cubicBezTo>
                        <a:pt x="223" y="0"/>
                        <a:pt x="38" y="0"/>
                        <a:pt x="1" y="111"/>
                      </a:cubicBezTo>
                      <a:cubicBezTo>
                        <a:pt x="1" y="185"/>
                        <a:pt x="75" y="259"/>
                        <a:pt x="149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9" name="Google Shape;4709;p28"/>
                <p:cNvSpPr/>
                <p:nvPr/>
              </p:nvSpPr>
              <p:spPr>
                <a:xfrm>
                  <a:off x="2451503" y="2748272"/>
                  <a:ext cx="54061" cy="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96" extrusionOk="0">
                      <a:moveTo>
                        <a:pt x="74" y="37"/>
                      </a:moveTo>
                      <a:cubicBezTo>
                        <a:pt x="111" y="0"/>
                        <a:pt x="185" y="37"/>
                        <a:pt x="259" y="74"/>
                      </a:cubicBezTo>
                      <a:cubicBezTo>
                        <a:pt x="296" y="111"/>
                        <a:pt x="259" y="185"/>
                        <a:pt x="222" y="259"/>
                      </a:cubicBezTo>
                      <a:cubicBezTo>
                        <a:pt x="148" y="296"/>
                        <a:pt x="74" y="259"/>
                        <a:pt x="37" y="222"/>
                      </a:cubicBezTo>
                      <a:cubicBezTo>
                        <a:pt x="0" y="148"/>
                        <a:pt x="37" y="74"/>
                        <a:pt x="74" y="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0" name="Google Shape;4710;p28"/>
                <p:cNvSpPr/>
                <p:nvPr/>
              </p:nvSpPr>
              <p:spPr>
                <a:xfrm>
                  <a:off x="2377419" y="2970343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38" y="185"/>
                      </a:moveTo>
                      <a:cubicBezTo>
                        <a:pt x="1" y="37"/>
                        <a:pt x="186" y="0"/>
                        <a:pt x="259" y="111"/>
                      </a:cubicBezTo>
                      <a:cubicBezTo>
                        <a:pt x="259" y="185"/>
                        <a:pt x="223" y="222"/>
                        <a:pt x="186" y="259"/>
                      </a:cubicBezTo>
                      <a:cubicBezTo>
                        <a:pt x="112" y="259"/>
                        <a:pt x="38" y="222"/>
                        <a:pt x="38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1" name="Google Shape;4711;p28"/>
                <p:cNvSpPr/>
                <p:nvPr/>
              </p:nvSpPr>
              <p:spPr>
                <a:xfrm>
                  <a:off x="2451503" y="3071185"/>
                  <a:ext cx="54061" cy="47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60" extrusionOk="0">
                      <a:moveTo>
                        <a:pt x="74" y="222"/>
                      </a:moveTo>
                      <a:cubicBezTo>
                        <a:pt x="37" y="185"/>
                        <a:pt x="0" y="112"/>
                        <a:pt x="37" y="75"/>
                      </a:cubicBezTo>
                      <a:cubicBezTo>
                        <a:pt x="74" y="1"/>
                        <a:pt x="148" y="1"/>
                        <a:pt x="222" y="38"/>
                      </a:cubicBezTo>
                      <a:cubicBezTo>
                        <a:pt x="259" y="75"/>
                        <a:pt x="296" y="148"/>
                        <a:pt x="259" y="185"/>
                      </a:cubicBezTo>
                      <a:cubicBezTo>
                        <a:pt x="185" y="259"/>
                        <a:pt x="111" y="259"/>
                        <a:pt x="74" y="22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2" name="Google Shape;4712;p28"/>
                <p:cNvSpPr/>
                <p:nvPr/>
              </p:nvSpPr>
              <p:spPr>
                <a:xfrm>
                  <a:off x="2565815" y="3104860"/>
                  <a:ext cx="4732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97" extrusionOk="0">
                      <a:moveTo>
                        <a:pt x="149" y="259"/>
                      </a:moveTo>
                      <a:cubicBezTo>
                        <a:pt x="1" y="296"/>
                        <a:pt x="1" y="0"/>
                        <a:pt x="149" y="37"/>
                      </a:cubicBezTo>
                      <a:cubicBezTo>
                        <a:pt x="260" y="74"/>
                        <a:pt x="260" y="259"/>
                        <a:pt x="149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3" name="Google Shape;4713;p28"/>
                <p:cNvSpPr/>
                <p:nvPr/>
              </p:nvSpPr>
              <p:spPr>
                <a:xfrm>
                  <a:off x="2680309" y="3064451"/>
                  <a:ext cx="60796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" h="297" extrusionOk="0">
                      <a:moveTo>
                        <a:pt x="222" y="259"/>
                      </a:moveTo>
                      <a:cubicBezTo>
                        <a:pt x="148" y="296"/>
                        <a:pt x="74" y="296"/>
                        <a:pt x="37" y="222"/>
                      </a:cubicBezTo>
                      <a:cubicBezTo>
                        <a:pt x="0" y="185"/>
                        <a:pt x="0" y="112"/>
                        <a:pt x="74" y="75"/>
                      </a:cubicBezTo>
                      <a:cubicBezTo>
                        <a:pt x="185" y="1"/>
                        <a:pt x="333" y="185"/>
                        <a:pt x="222" y="25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4" name="Google Shape;4714;p28"/>
                <p:cNvSpPr/>
                <p:nvPr/>
              </p:nvSpPr>
              <p:spPr>
                <a:xfrm>
                  <a:off x="2754394" y="2970343"/>
                  <a:ext cx="53879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59" extrusionOk="0">
                      <a:moveTo>
                        <a:pt x="259" y="185"/>
                      </a:moveTo>
                      <a:cubicBezTo>
                        <a:pt x="222" y="259"/>
                        <a:pt x="185" y="259"/>
                        <a:pt x="111" y="259"/>
                      </a:cubicBezTo>
                      <a:cubicBezTo>
                        <a:pt x="37" y="222"/>
                        <a:pt x="0" y="185"/>
                        <a:pt x="37" y="111"/>
                      </a:cubicBezTo>
                      <a:cubicBezTo>
                        <a:pt x="37" y="37"/>
                        <a:pt x="111" y="0"/>
                        <a:pt x="185" y="37"/>
                      </a:cubicBezTo>
                      <a:cubicBezTo>
                        <a:pt x="259" y="37"/>
                        <a:pt x="296" y="111"/>
                        <a:pt x="259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5" name="Google Shape;4715;p28"/>
                <p:cNvSpPr/>
                <p:nvPr/>
              </p:nvSpPr>
              <p:spPr>
                <a:xfrm>
                  <a:off x="2754394" y="2842379"/>
                  <a:ext cx="53879" cy="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97" extrusionOk="0">
                      <a:moveTo>
                        <a:pt x="259" y="148"/>
                      </a:moveTo>
                      <a:cubicBezTo>
                        <a:pt x="296" y="185"/>
                        <a:pt x="259" y="259"/>
                        <a:pt x="185" y="296"/>
                      </a:cubicBezTo>
                      <a:cubicBezTo>
                        <a:pt x="111" y="296"/>
                        <a:pt x="37" y="259"/>
                        <a:pt x="37" y="222"/>
                      </a:cubicBezTo>
                      <a:cubicBezTo>
                        <a:pt x="0" y="75"/>
                        <a:pt x="185" y="1"/>
                        <a:pt x="259" y="14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6" name="Google Shape;4716;p28"/>
                <p:cNvSpPr/>
                <p:nvPr/>
              </p:nvSpPr>
              <p:spPr>
                <a:xfrm>
                  <a:off x="2680309" y="2748272"/>
                  <a:ext cx="54061" cy="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296" extrusionOk="0">
                      <a:moveTo>
                        <a:pt x="222" y="37"/>
                      </a:moveTo>
                      <a:cubicBezTo>
                        <a:pt x="296" y="148"/>
                        <a:pt x="185" y="296"/>
                        <a:pt x="74" y="259"/>
                      </a:cubicBezTo>
                      <a:cubicBezTo>
                        <a:pt x="0" y="185"/>
                        <a:pt x="0" y="111"/>
                        <a:pt x="37" y="74"/>
                      </a:cubicBezTo>
                      <a:cubicBezTo>
                        <a:pt x="74" y="37"/>
                        <a:pt x="148" y="0"/>
                        <a:pt x="222" y="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7" name="Google Shape;4717;p28"/>
                <p:cNvSpPr/>
                <p:nvPr/>
              </p:nvSpPr>
              <p:spPr>
                <a:xfrm>
                  <a:off x="2377419" y="2845831"/>
                  <a:ext cx="47326" cy="47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59" extrusionOk="0">
                      <a:moveTo>
                        <a:pt x="38" y="185"/>
                      </a:moveTo>
                      <a:cubicBezTo>
                        <a:pt x="1" y="37"/>
                        <a:pt x="186" y="0"/>
                        <a:pt x="259" y="111"/>
                      </a:cubicBezTo>
                      <a:cubicBezTo>
                        <a:pt x="259" y="185"/>
                        <a:pt x="223" y="222"/>
                        <a:pt x="186" y="259"/>
                      </a:cubicBezTo>
                      <a:cubicBezTo>
                        <a:pt x="112" y="259"/>
                        <a:pt x="38" y="222"/>
                        <a:pt x="38" y="18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718" name="Google Shape;4718;p28"/>
              <p:cNvSpPr/>
              <p:nvPr/>
            </p:nvSpPr>
            <p:spPr>
              <a:xfrm>
                <a:off x="2444768" y="2758344"/>
                <a:ext cx="303072" cy="336746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850" extrusionOk="0">
                    <a:moveTo>
                      <a:pt x="1664" y="1036"/>
                    </a:moveTo>
                    <a:cubicBezTo>
                      <a:pt x="1627" y="1480"/>
                      <a:pt x="1257" y="1850"/>
                      <a:pt x="814" y="1850"/>
                    </a:cubicBezTo>
                    <a:cubicBezTo>
                      <a:pt x="555" y="1850"/>
                      <a:pt x="333" y="1739"/>
                      <a:pt x="185" y="1554"/>
                    </a:cubicBezTo>
                    <a:cubicBezTo>
                      <a:pt x="74" y="1443"/>
                      <a:pt x="0" y="1258"/>
                      <a:pt x="0" y="1073"/>
                    </a:cubicBezTo>
                    <a:cubicBezTo>
                      <a:pt x="37" y="75"/>
                      <a:pt x="1553" y="1"/>
                      <a:pt x="1664" y="10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19" name="Google Shape;4719;p28"/>
          <p:cNvGrpSpPr/>
          <p:nvPr/>
        </p:nvGrpSpPr>
        <p:grpSpPr>
          <a:xfrm>
            <a:off x="-398462" y="-478383"/>
            <a:ext cx="3494400" cy="1083041"/>
            <a:chOff x="-235759" y="3923169"/>
            <a:chExt cx="4089409" cy="1267456"/>
          </a:xfrm>
        </p:grpSpPr>
        <p:sp>
          <p:nvSpPr>
            <p:cNvPr id="4720" name="Google Shape;4720;p28"/>
            <p:cNvSpPr/>
            <p:nvPr/>
          </p:nvSpPr>
          <p:spPr>
            <a:xfrm rot="607683" flipH="1">
              <a:off x="-194853" y="4450752"/>
              <a:ext cx="646147" cy="522474"/>
            </a:xfrm>
            <a:custGeom>
              <a:avLst/>
              <a:gdLst/>
              <a:ahLst/>
              <a:cxnLst/>
              <a:rect l="l" t="t" r="r" b="b"/>
              <a:pathLst>
                <a:path w="12756" h="10315" extrusionOk="0">
                  <a:moveTo>
                    <a:pt x="6359" y="10315"/>
                  </a:moveTo>
                  <a:cubicBezTo>
                    <a:pt x="9872" y="10315"/>
                    <a:pt x="12755" y="8023"/>
                    <a:pt x="12755" y="5176"/>
                  </a:cubicBezTo>
                  <a:cubicBezTo>
                    <a:pt x="12755" y="2292"/>
                    <a:pt x="9872" y="0"/>
                    <a:pt x="6359" y="0"/>
                  </a:cubicBezTo>
                  <a:cubicBezTo>
                    <a:pt x="2847" y="0"/>
                    <a:pt x="1" y="2292"/>
                    <a:pt x="1" y="5176"/>
                  </a:cubicBezTo>
                  <a:cubicBezTo>
                    <a:pt x="1" y="8023"/>
                    <a:pt x="2847" y="10315"/>
                    <a:pt x="6359" y="10315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21" name="Google Shape;4721;p28"/>
            <p:cNvGrpSpPr/>
            <p:nvPr/>
          </p:nvGrpSpPr>
          <p:grpSpPr>
            <a:xfrm flipH="1">
              <a:off x="6" y="4458306"/>
              <a:ext cx="3853644" cy="732319"/>
              <a:chOff x="4200950" y="2130100"/>
              <a:chExt cx="2188700" cy="415925"/>
            </a:xfrm>
          </p:grpSpPr>
          <p:sp>
            <p:nvSpPr>
              <p:cNvPr id="4722" name="Google Shape;4722;p28"/>
              <p:cNvSpPr/>
              <p:nvPr/>
            </p:nvSpPr>
            <p:spPr>
              <a:xfrm>
                <a:off x="4200950" y="2130100"/>
                <a:ext cx="2188700" cy="415925"/>
              </a:xfrm>
              <a:custGeom>
                <a:avLst/>
                <a:gdLst/>
                <a:ahLst/>
                <a:cxnLst/>
                <a:rect l="l" t="t" r="r" b="b"/>
                <a:pathLst>
                  <a:path w="87548" h="16637" extrusionOk="0">
                    <a:moveTo>
                      <a:pt x="1" y="16378"/>
                    </a:moveTo>
                    <a:cubicBezTo>
                      <a:pt x="1590" y="16304"/>
                      <a:pt x="75" y="16452"/>
                      <a:pt x="888" y="15971"/>
                    </a:cubicBezTo>
                    <a:cubicBezTo>
                      <a:pt x="1147" y="15824"/>
                      <a:pt x="1701" y="15639"/>
                      <a:pt x="2034" y="15454"/>
                    </a:cubicBezTo>
                    <a:cubicBezTo>
                      <a:pt x="2847" y="15010"/>
                      <a:pt x="6360" y="15084"/>
                      <a:pt x="5324" y="15491"/>
                    </a:cubicBezTo>
                    <a:cubicBezTo>
                      <a:pt x="5879" y="15639"/>
                      <a:pt x="5990" y="15713"/>
                      <a:pt x="6323" y="15232"/>
                    </a:cubicBezTo>
                    <a:cubicBezTo>
                      <a:pt x="7506" y="13420"/>
                      <a:pt x="10131" y="14493"/>
                      <a:pt x="11720" y="14086"/>
                    </a:cubicBezTo>
                    <a:cubicBezTo>
                      <a:pt x="12571" y="13642"/>
                      <a:pt x="14123" y="12755"/>
                      <a:pt x="14863" y="13827"/>
                    </a:cubicBezTo>
                    <a:cubicBezTo>
                      <a:pt x="17081" y="10019"/>
                      <a:pt x="23033" y="7209"/>
                      <a:pt x="26657" y="11461"/>
                    </a:cubicBezTo>
                    <a:cubicBezTo>
                      <a:pt x="27137" y="10426"/>
                      <a:pt x="29281" y="8984"/>
                      <a:pt x="30243" y="10574"/>
                    </a:cubicBezTo>
                    <a:cubicBezTo>
                      <a:pt x="30908" y="8762"/>
                      <a:pt x="32720" y="5804"/>
                      <a:pt x="34864" y="5657"/>
                    </a:cubicBezTo>
                    <a:cubicBezTo>
                      <a:pt x="37230" y="5472"/>
                      <a:pt x="38007" y="6433"/>
                      <a:pt x="39744" y="7320"/>
                    </a:cubicBezTo>
                    <a:cubicBezTo>
                      <a:pt x="39744" y="7320"/>
                      <a:pt x="40262" y="4178"/>
                      <a:pt x="41704" y="5841"/>
                    </a:cubicBezTo>
                    <a:cubicBezTo>
                      <a:pt x="44550" y="1849"/>
                      <a:pt x="48506" y="0"/>
                      <a:pt x="53091" y="1701"/>
                    </a:cubicBezTo>
                    <a:cubicBezTo>
                      <a:pt x="54939" y="2403"/>
                      <a:pt x="55752" y="3919"/>
                      <a:pt x="55752" y="5767"/>
                    </a:cubicBezTo>
                    <a:cubicBezTo>
                      <a:pt x="58488" y="4769"/>
                      <a:pt x="59228" y="4658"/>
                      <a:pt x="61927" y="5657"/>
                    </a:cubicBezTo>
                    <a:cubicBezTo>
                      <a:pt x="62555" y="5878"/>
                      <a:pt x="63147" y="6211"/>
                      <a:pt x="63627" y="6729"/>
                    </a:cubicBezTo>
                    <a:cubicBezTo>
                      <a:pt x="63775" y="6914"/>
                      <a:pt x="63923" y="7320"/>
                      <a:pt x="64034" y="7357"/>
                    </a:cubicBezTo>
                    <a:cubicBezTo>
                      <a:pt x="66252" y="5804"/>
                      <a:pt x="68951" y="4732"/>
                      <a:pt x="71724" y="5546"/>
                    </a:cubicBezTo>
                    <a:cubicBezTo>
                      <a:pt x="73018" y="5915"/>
                      <a:pt x="73942" y="6951"/>
                      <a:pt x="73942" y="8318"/>
                    </a:cubicBezTo>
                    <a:cubicBezTo>
                      <a:pt x="75680" y="6433"/>
                      <a:pt x="76715" y="3808"/>
                      <a:pt x="78970" y="2477"/>
                    </a:cubicBezTo>
                    <a:cubicBezTo>
                      <a:pt x="79562" y="2107"/>
                      <a:pt x="82297" y="1738"/>
                      <a:pt x="82556" y="3919"/>
                    </a:cubicBezTo>
                    <a:cubicBezTo>
                      <a:pt x="85070" y="3660"/>
                      <a:pt x="86327" y="2477"/>
                      <a:pt x="87547" y="3327"/>
                    </a:cubicBezTo>
                    <a:lnTo>
                      <a:pt x="87547" y="16637"/>
                    </a:lnTo>
                    <a:lnTo>
                      <a:pt x="222" y="16637"/>
                    </a:lnTo>
                    <a:cubicBezTo>
                      <a:pt x="149" y="16526"/>
                      <a:pt x="75" y="16452"/>
                      <a:pt x="1" y="16378"/>
                    </a:cubicBezTo>
                    <a:close/>
                  </a:path>
                </a:pathLst>
              </a:custGeom>
              <a:solidFill>
                <a:srgbClr val="A07950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3" name="Google Shape;4723;p28"/>
              <p:cNvSpPr/>
              <p:nvPr/>
            </p:nvSpPr>
            <p:spPr>
              <a:xfrm>
                <a:off x="4263800" y="2218825"/>
                <a:ext cx="2124000" cy="326275"/>
              </a:xfrm>
              <a:custGeom>
                <a:avLst/>
                <a:gdLst/>
                <a:ahLst/>
                <a:cxnLst/>
                <a:rect l="l" t="t" r="r" b="b"/>
                <a:pathLst>
                  <a:path w="84960" h="13051" extrusionOk="0">
                    <a:moveTo>
                      <a:pt x="1" y="12866"/>
                    </a:moveTo>
                    <a:cubicBezTo>
                      <a:pt x="1738" y="12829"/>
                      <a:pt x="38" y="12940"/>
                      <a:pt x="925" y="12570"/>
                    </a:cubicBezTo>
                    <a:cubicBezTo>
                      <a:pt x="1221" y="12459"/>
                      <a:pt x="1812" y="12311"/>
                      <a:pt x="2219" y="12164"/>
                    </a:cubicBezTo>
                    <a:cubicBezTo>
                      <a:pt x="3069" y="11794"/>
                      <a:pt x="6914" y="11868"/>
                      <a:pt x="5768" y="12201"/>
                    </a:cubicBezTo>
                    <a:cubicBezTo>
                      <a:pt x="6397" y="12311"/>
                      <a:pt x="6507" y="12385"/>
                      <a:pt x="6840" y="11979"/>
                    </a:cubicBezTo>
                    <a:cubicBezTo>
                      <a:pt x="8171" y="10537"/>
                      <a:pt x="11018" y="11424"/>
                      <a:pt x="12792" y="11054"/>
                    </a:cubicBezTo>
                    <a:cubicBezTo>
                      <a:pt x="13717" y="10722"/>
                      <a:pt x="15380" y="10019"/>
                      <a:pt x="16231" y="10870"/>
                    </a:cubicBezTo>
                    <a:cubicBezTo>
                      <a:pt x="18634" y="7875"/>
                      <a:pt x="25141" y="5657"/>
                      <a:pt x="29060" y="9021"/>
                    </a:cubicBezTo>
                    <a:cubicBezTo>
                      <a:pt x="29614" y="8208"/>
                      <a:pt x="31943" y="7062"/>
                      <a:pt x="33015" y="8319"/>
                    </a:cubicBezTo>
                    <a:cubicBezTo>
                      <a:pt x="33718" y="6877"/>
                      <a:pt x="35677" y="4585"/>
                      <a:pt x="38043" y="4437"/>
                    </a:cubicBezTo>
                    <a:cubicBezTo>
                      <a:pt x="40594" y="4326"/>
                      <a:pt x="41482" y="5065"/>
                      <a:pt x="43367" y="5768"/>
                    </a:cubicBezTo>
                    <a:cubicBezTo>
                      <a:pt x="43367" y="5768"/>
                      <a:pt x="43885" y="3291"/>
                      <a:pt x="45475" y="4585"/>
                    </a:cubicBezTo>
                    <a:cubicBezTo>
                      <a:pt x="48617" y="1479"/>
                      <a:pt x="52906" y="0"/>
                      <a:pt x="57897" y="1368"/>
                    </a:cubicBezTo>
                    <a:cubicBezTo>
                      <a:pt x="59967" y="1923"/>
                      <a:pt x="60817" y="3069"/>
                      <a:pt x="60817" y="4511"/>
                    </a:cubicBezTo>
                    <a:cubicBezTo>
                      <a:pt x="63812" y="3771"/>
                      <a:pt x="64625" y="3660"/>
                      <a:pt x="67583" y="4437"/>
                    </a:cubicBezTo>
                    <a:cubicBezTo>
                      <a:pt x="68249" y="4585"/>
                      <a:pt x="68877" y="4880"/>
                      <a:pt x="69432" y="5287"/>
                    </a:cubicBezTo>
                    <a:cubicBezTo>
                      <a:pt x="69580" y="5435"/>
                      <a:pt x="69727" y="5731"/>
                      <a:pt x="69875" y="5768"/>
                    </a:cubicBezTo>
                    <a:cubicBezTo>
                      <a:pt x="72278" y="4585"/>
                      <a:pt x="75199" y="3734"/>
                      <a:pt x="78268" y="4363"/>
                    </a:cubicBezTo>
                    <a:cubicBezTo>
                      <a:pt x="79673" y="4659"/>
                      <a:pt x="80708" y="5435"/>
                      <a:pt x="80708" y="6544"/>
                    </a:cubicBezTo>
                    <a:cubicBezTo>
                      <a:pt x="82260" y="5324"/>
                      <a:pt x="83296" y="3697"/>
                      <a:pt x="84959" y="2588"/>
                    </a:cubicBezTo>
                    <a:lnTo>
                      <a:pt x="84959" y="13051"/>
                    </a:lnTo>
                    <a:lnTo>
                      <a:pt x="259" y="13051"/>
                    </a:lnTo>
                    <a:cubicBezTo>
                      <a:pt x="185" y="13014"/>
                      <a:pt x="75" y="12940"/>
                      <a:pt x="1" y="1286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24" name="Google Shape;4724;p28"/>
            <p:cNvSpPr/>
            <p:nvPr/>
          </p:nvSpPr>
          <p:spPr>
            <a:xfrm rot="607683" flipH="1">
              <a:off x="89179" y="4044996"/>
              <a:ext cx="745379" cy="612381"/>
            </a:xfrm>
            <a:custGeom>
              <a:avLst/>
              <a:gdLst/>
              <a:ahLst/>
              <a:cxnLst/>
              <a:rect l="l" t="t" r="r" b="b"/>
              <a:pathLst>
                <a:path w="14715" h="12090" extrusionOk="0">
                  <a:moveTo>
                    <a:pt x="7358" y="12090"/>
                  </a:moveTo>
                  <a:cubicBezTo>
                    <a:pt x="11387" y="12090"/>
                    <a:pt x="14715" y="9354"/>
                    <a:pt x="14715" y="6026"/>
                  </a:cubicBezTo>
                  <a:cubicBezTo>
                    <a:pt x="14715" y="2699"/>
                    <a:pt x="11387" y="0"/>
                    <a:pt x="7358" y="0"/>
                  </a:cubicBezTo>
                  <a:cubicBezTo>
                    <a:pt x="3291" y="0"/>
                    <a:pt x="0" y="2699"/>
                    <a:pt x="0" y="6026"/>
                  </a:cubicBezTo>
                  <a:cubicBezTo>
                    <a:pt x="0" y="9354"/>
                    <a:pt x="3291" y="12090"/>
                    <a:pt x="7358" y="1209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28"/>
            <p:cNvSpPr/>
            <p:nvPr/>
          </p:nvSpPr>
          <p:spPr>
            <a:xfrm rot="607683" flipH="1">
              <a:off x="146302" y="4048184"/>
              <a:ext cx="692951" cy="558082"/>
            </a:xfrm>
            <a:custGeom>
              <a:avLst/>
              <a:gdLst/>
              <a:ahLst/>
              <a:cxnLst/>
              <a:rect l="l" t="t" r="r" b="b"/>
              <a:pathLst>
                <a:path w="13680" h="11018" extrusionOk="0">
                  <a:moveTo>
                    <a:pt x="7358" y="37"/>
                  </a:moveTo>
                  <a:cubicBezTo>
                    <a:pt x="9317" y="0"/>
                    <a:pt x="11203" y="666"/>
                    <a:pt x="12718" y="1960"/>
                  </a:cubicBezTo>
                  <a:cubicBezTo>
                    <a:pt x="13347" y="2810"/>
                    <a:pt x="13680" y="3882"/>
                    <a:pt x="13680" y="4954"/>
                  </a:cubicBezTo>
                  <a:cubicBezTo>
                    <a:pt x="13680" y="8282"/>
                    <a:pt x="10389" y="10981"/>
                    <a:pt x="6359" y="10981"/>
                  </a:cubicBezTo>
                  <a:cubicBezTo>
                    <a:pt x="4363" y="11018"/>
                    <a:pt x="2477" y="10352"/>
                    <a:pt x="962" y="9058"/>
                  </a:cubicBezTo>
                  <a:cubicBezTo>
                    <a:pt x="333" y="8208"/>
                    <a:pt x="0" y="7136"/>
                    <a:pt x="0" y="6063"/>
                  </a:cubicBezTo>
                  <a:cubicBezTo>
                    <a:pt x="0" y="2736"/>
                    <a:pt x="3291" y="37"/>
                    <a:pt x="7358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28"/>
            <p:cNvSpPr/>
            <p:nvPr/>
          </p:nvSpPr>
          <p:spPr>
            <a:xfrm rot="607683" flipH="1">
              <a:off x="-139416" y="3964561"/>
              <a:ext cx="509431" cy="436366"/>
            </a:xfrm>
            <a:custGeom>
              <a:avLst/>
              <a:gdLst/>
              <a:ahLst/>
              <a:cxnLst/>
              <a:rect l="l" t="t" r="r" b="b"/>
              <a:pathLst>
                <a:path w="10057" h="8615" extrusionOk="0">
                  <a:moveTo>
                    <a:pt x="5029" y="8615"/>
                  </a:moveTo>
                  <a:cubicBezTo>
                    <a:pt x="7802" y="8615"/>
                    <a:pt x="10057" y="6692"/>
                    <a:pt x="10057" y="4326"/>
                  </a:cubicBezTo>
                  <a:cubicBezTo>
                    <a:pt x="10057" y="1923"/>
                    <a:pt x="7802" y="1"/>
                    <a:pt x="5029" y="1"/>
                  </a:cubicBezTo>
                  <a:cubicBezTo>
                    <a:pt x="2256" y="1"/>
                    <a:pt x="1" y="1960"/>
                    <a:pt x="1" y="4326"/>
                  </a:cubicBezTo>
                  <a:cubicBezTo>
                    <a:pt x="1" y="6692"/>
                    <a:pt x="2293" y="8615"/>
                    <a:pt x="5029" y="86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28"/>
            <p:cNvSpPr/>
            <p:nvPr/>
          </p:nvSpPr>
          <p:spPr>
            <a:xfrm rot="607683" flipH="1">
              <a:off x="-157147" y="4454093"/>
              <a:ext cx="614285" cy="453182"/>
            </a:xfrm>
            <a:custGeom>
              <a:avLst/>
              <a:gdLst/>
              <a:ahLst/>
              <a:cxnLst/>
              <a:rect l="l" t="t" r="r" b="b"/>
              <a:pathLst>
                <a:path w="12127" h="8947" extrusionOk="0">
                  <a:moveTo>
                    <a:pt x="6359" y="0"/>
                  </a:moveTo>
                  <a:cubicBezTo>
                    <a:pt x="8800" y="0"/>
                    <a:pt x="10944" y="1109"/>
                    <a:pt x="12016" y="2773"/>
                  </a:cubicBezTo>
                  <a:cubicBezTo>
                    <a:pt x="12090" y="3106"/>
                    <a:pt x="12127" y="3438"/>
                    <a:pt x="12127" y="3771"/>
                  </a:cubicBezTo>
                  <a:cubicBezTo>
                    <a:pt x="12127" y="6618"/>
                    <a:pt x="9280" y="8947"/>
                    <a:pt x="5731" y="8947"/>
                  </a:cubicBezTo>
                  <a:cubicBezTo>
                    <a:pt x="3291" y="8947"/>
                    <a:pt x="1184" y="7838"/>
                    <a:pt x="111" y="6211"/>
                  </a:cubicBezTo>
                  <a:cubicBezTo>
                    <a:pt x="38" y="5878"/>
                    <a:pt x="1" y="5509"/>
                    <a:pt x="1" y="5176"/>
                  </a:cubicBezTo>
                  <a:cubicBezTo>
                    <a:pt x="1" y="2292"/>
                    <a:pt x="2847" y="0"/>
                    <a:pt x="63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28"/>
            <p:cNvSpPr/>
            <p:nvPr/>
          </p:nvSpPr>
          <p:spPr>
            <a:xfrm rot="607683" flipH="1">
              <a:off x="278888" y="4497252"/>
              <a:ext cx="367092" cy="297782"/>
            </a:xfrm>
            <a:custGeom>
              <a:avLst/>
              <a:gdLst/>
              <a:ahLst/>
              <a:cxnLst/>
              <a:rect l="l" t="t" r="r" b="b"/>
              <a:pathLst>
                <a:path w="7247" h="5879" extrusionOk="0">
                  <a:moveTo>
                    <a:pt x="3623" y="0"/>
                  </a:moveTo>
                  <a:cubicBezTo>
                    <a:pt x="1627" y="0"/>
                    <a:pt x="0" y="1331"/>
                    <a:pt x="0" y="2958"/>
                  </a:cubicBezTo>
                  <a:cubicBezTo>
                    <a:pt x="0" y="4548"/>
                    <a:pt x="1627" y="5879"/>
                    <a:pt x="3623" y="5879"/>
                  </a:cubicBezTo>
                  <a:cubicBezTo>
                    <a:pt x="5620" y="5879"/>
                    <a:pt x="7247" y="4548"/>
                    <a:pt x="7247" y="2958"/>
                  </a:cubicBezTo>
                  <a:cubicBezTo>
                    <a:pt x="7247" y="1331"/>
                    <a:pt x="5620" y="0"/>
                    <a:pt x="3623" y="0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28"/>
            <p:cNvSpPr/>
            <p:nvPr/>
          </p:nvSpPr>
          <p:spPr>
            <a:xfrm rot="607683" flipH="1">
              <a:off x="301105" y="4497347"/>
              <a:ext cx="348350" cy="260351"/>
            </a:xfrm>
            <a:custGeom>
              <a:avLst/>
              <a:gdLst/>
              <a:ahLst/>
              <a:cxnLst/>
              <a:rect l="l" t="t" r="r" b="b"/>
              <a:pathLst>
                <a:path w="6877" h="5140" extrusionOk="0">
                  <a:moveTo>
                    <a:pt x="3623" y="37"/>
                  </a:moveTo>
                  <a:cubicBezTo>
                    <a:pt x="4880" y="0"/>
                    <a:pt x="6064" y="592"/>
                    <a:pt x="6803" y="1590"/>
                  </a:cubicBezTo>
                  <a:cubicBezTo>
                    <a:pt x="6877" y="1775"/>
                    <a:pt x="6877" y="1960"/>
                    <a:pt x="6877" y="2182"/>
                  </a:cubicBezTo>
                  <a:cubicBezTo>
                    <a:pt x="6877" y="3808"/>
                    <a:pt x="5287" y="5102"/>
                    <a:pt x="3291" y="5102"/>
                  </a:cubicBezTo>
                  <a:cubicBezTo>
                    <a:pt x="2034" y="5139"/>
                    <a:pt x="814" y="4548"/>
                    <a:pt x="74" y="3549"/>
                  </a:cubicBezTo>
                  <a:cubicBezTo>
                    <a:pt x="37" y="3365"/>
                    <a:pt x="0" y="3180"/>
                    <a:pt x="0" y="2958"/>
                  </a:cubicBezTo>
                  <a:cubicBezTo>
                    <a:pt x="0" y="1368"/>
                    <a:pt x="1627" y="37"/>
                    <a:pt x="3623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lerta Stencil"/>
              <a:buNone/>
              <a:defRPr sz="3000" b="1">
                <a:solidFill>
                  <a:schemeClr val="dk1"/>
                </a:solidFill>
                <a:latin typeface="Allerta Stencil"/>
                <a:ea typeface="Allerta Stencil"/>
                <a:cs typeface="Allerta Stencil"/>
                <a:sym typeface="Allerta Stenci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●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○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■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●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○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■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●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○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 Vietnam Pro"/>
              <a:buChar char="■"/>
              <a:defRPr>
                <a:solidFill>
                  <a:schemeClr val="dk1"/>
                </a:solidFill>
                <a:latin typeface="Be Vietnam Pro"/>
                <a:ea typeface="Be Vietnam Pro"/>
                <a:cs typeface="Be Vietnam Pro"/>
                <a:sym typeface="Be Vietnam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5" r:id="rId3"/>
    <p:sldLayoutId id="2147483658" r:id="rId4"/>
    <p:sldLayoutId id="2147483673" r:id="rId5"/>
    <p:sldLayoutId id="214748367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0" name="Google Shape;4740;p32"/>
          <p:cNvSpPr txBox="1">
            <a:spLocks noGrp="1"/>
          </p:cNvSpPr>
          <p:nvPr>
            <p:ph type="ctrTitle"/>
          </p:nvPr>
        </p:nvSpPr>
        <p:spPr>
          <a:xfrm>
            <a:off x="1196850" y="1096630"/>
            <a:ext cx="6750300" cy="172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zh-HK" altLang="en-US" dirty="0"/>
              <a:t>軍事安全</a:t>
            </a:r>
            <a:r>
              <a:rPr lang="en-US" altLang="zh-HK" dirty="0" smtClean="0"/>
              <a:t>_</a:t>
            </a:r>
            <a:br>
              <a:rPr lang="en-US" altLang="zh-HK" dirty="0" smtClean="0"/>
            </a:br>
            <a:r>
              <a:rPr lang="zh-HK" altLang="en-US" dirty="0" smtClean="0"/>
              <a:t>「</a:t>
            </a:r>
            <a:r>
              <a:rPr lang="zh-HK" altLang="en-US" dirty="0"/>
              <a:t>守護者行動」</a:t>
            </a:r>
            <a:r>
              <a:rPr lang="en-US" altLang="zh-HK" dirty="0"/>
              <a:t>(</a:t>
            </a:r>
            <a:r>
              <a:rPr lang="zh-HK" altLang="en-US" dirty="0"/>
              <a:t>三</a:t>
            </a:r>
            <a:r>
              <a:rPr lang="en-US" altLang="zh-HK" dirty="0"/>
              <a:t>) </a:t>
            </a:r>
            <a:endParaRPr dirty="0"/>
          </a:p>
        </p:txBody>
      </p:sp>
      <p:grpSp>
        <p:nvGrpSpPr>
          <p:cNvPr id="4742" name="Google Shape;4742;p32"/>
          <p:cNvGrpSpPr/>
          <p:nvPr/>
        </p:nvGrpSpPr>
        <p:grpSpPr>
          <a:xfrm>
            <a:off x="4879597" y="3475540"/>
            <a:ext cx="5860007" cy="1659878"/>
            <a:chOff x="908250" y="287100"/>
            <a:chExt cx="2196075" cy="622050"/>
          </a:xfrm>
        </p:grpSpPr>
        <p:sp>
          <p:nvSpPr>
            <p:cNvPr id="4743" name="Google Shape;4743;p32"/>
            <p:cNvSpPr/>
            <p:nvPr/>
          </p:nvSpPr>
          <p:spPr>
            <a:xfrm>
              <a:off x="908250" y="289875"/>
              <a:ext cx="2196075" cy="619275"/>
            </a:xfrm>
            <a:custGeom>
              <a:avLst/>
              <a:gdLst/>
              <a:ahLst/>
              <a:cxnLst/>
              <a:rect l="l" t="t" r="r" b="b"/>
              <a:pathLst>
                <a:path w="87843" h="24771" extrusionOk="0">
                  <a:moveTo>
                    <a:pt x="1" y="24771"/>
                  </a:moveTo>
                  <a:lnTo>
                    <a:pt x="12719" y="17636"/>
                  </a:lnTo>
                  <a:lnTo>
                    <a:pt x="14604" y="18893"/>
                  </a:lnTo>
                  <a:lnTo>
                    <a:pt x="24438" y="11498"/>
                  </a:lnTo>
                  <a:lnTo>
                    <a:pt x="26139" y="13088"/>
                  </a:lnTo>
                  <a:lnTo>
                    <a:pt x="37859" y="3624"/>
                  </a:lnTo>
                  <a:lnTo>
                    <a:pt x="39337" y="4622"/>
                  </a:lnTo>
                  <a:lnTo>
                    <a:pt x="45696" y="1"/>
                  </a:lnTo>
                  <a:lnTo>
                    <a:pt x="54865" y="7543"/>
                  </a:lnTo>
                  <a:lnTo>
                    <a:pt x="57453" y="5694"/>
                  </a:lnTo>
                  <a:lnTo>
                    <a:pt x="65587" y="12164"/>
                  </a:lnTo>
                  <a:lnTo>
                    <a:pt x="71095" y="8911"/>
                  </a:lnTo>
                  <a:lnTo>
                    <a:pt x="87843" y="2469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32"/>
            <p:cNvSpPr/>
            <p:nvPr/>
          </p:nvSpPr>
          <p:spPr>
            <a:xfrm>
              <a:off x="2113500" y="425750"/>
              <a:ext cx="866975" cy="364175"/>
            </a:xfrm>
            <a:custGeom>
              <a:avLst/>
              <a:gdLst/>
              <a:ahLst/>
              <a:cxnLst/>
              <a:rect l="l" t="t" r="r" b="b"/>
              <a:pathLst>
                <a:path w="34679" h="14567" extrusionOk="0">
                  <a:moveTo>
                    <a:pt x="9021" y="0"/>
                  </a:moveTo>
                  <a:lnTo>
                    <a:pt x="17598" y="6692"/>
                  </a:lnTo>
                  <a:lnTo>
                    <a:pt x="22848" y="3291"/>
                  </a:lnTo>
                  <a:lnTo>
                    <a:pt x="34679" y="14567"/>
                  </a:lnTo>
                  <a:lnTo>
                    <a:pt x="26915" y="11683"/>
                  </a:lnTo>
                  <a:lnTo>
                    <a:pt x="19077" y="14271"/>
                  </a:lnTo>
                  <a:lnTo>
                    <a:pt x="25214" y="10019"/>
                  </a:lnTo>
                  <a:lnTo>
                    <a:pt x="21517" y="9021"/>
                  </a:lnTo>
                  <a:lnTo>
                    <a:pt x="17044" y="10611"/>
                  </a:lnTo>
                  <a:lnTo>
                    <a:pt x="18855" y="8356"/>
                  </a:lnTo>
                  <a:lnTo>
                    <a:pt x="9132" y="13347"/>
                  </a:lnTo>
                  <a:lnTo>
                    <a:pt x="15011" y="7949"/>
                  </a:lnTo>
                  <a:lnTo>
                    <a:pt x="11203" y="5361"/>
                  </a:lnTo>
                  <a:lnTo>
                    <a:pt x="6138" y="6840"/>
                  </a:lnTo>
                  <a:lnTo>
                    <a:pt x="8836" y="3217"/>
                  </a:lnTo>
                  <a:cubicBezTo>
                    <a:pt x="6027" y="4880"/>
                    <a:pt x="3069" y="6211"/>
                    <a:pt x="0" y="7210"/>
                  </a:cubicBez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32"/>
            <p:cNvSpPr/>
            <p:nvPr/>
          </p:nvSpPr>
          <p:spPr>
            <a:xfrm>
              <a:off x="1301075" y="287100"/>
              <a:ext cx="740350" cy="525025"/>
            </a:xfrm>
            <a:custGeom>
              <a:avLst/>
              <a:gdLst/>
              <a:ahLst/>
              <a:cxnLst/>
              <a:rect l="l" t="t" r="r" b="b"/>
              <a:pathLst>
                <a:path w="29614" h="21001" extrusionOk="0">
                  <a:moveTo>
                    <a:pt x="29614" y="1"/>
                  </a:moveTo>
                  <a:lnTo>
                    <a:pt x="23920" y="4659"/>
                  </a:lnTo>
                  <a:lnTo>
                    <a:pt x="22072" y="3513"/>
                  </a:lnTo>
                  <a:lnTo>
                    <a:pt x="10537" y="12866"/>
                  </a:lnTo>
                  <a:lnTo>
                    <a:pt x="8651" y="11462"/>
                  </a:lnTo>
                  <a:lnTo>
                    <a:pt x="0" y="18005"/>
                  </a:lnTo>
                  <a:cubicBezTo>
                    <a:pt x="8356" y="13236"/>
                    <a:pt x="8725" y="15417"/>
                    <a:pt x="12607" y="14456"/>
                  </a:cubicBezTo>
                  <a:lnTo>
                    <a:pt x="8614" y="19706"/>
                  </a:lnTo>
                  <a:cubicBezTo>
                    <a:pt x="14012" y="14863"/>
                    <a:pt x="17598" y="15122"/>
                    <a:pt x="20778" y="15491"/>
                  </a:cubicBezTo>
                  <a:lnTo>
                    <a:pt x="16082" y="21000"/>
                  </a:lnTo>
                  <a:lnTo>
                    <a:pt x="26804" y="10722"/>
                  </a:lnTo>
                  <a:lnTo>
                    <a:pt x="23624" y="11203"/>
                  </a:lnTo>
                  <a:cubicBezTo>
                    <a:pt x="24142" y="10168"/>
                    <a:pt x="25991" y="8689"/>
                    <a:pt x="28394" y="6988"/>
                  </a:cubicBezTo>
                  <a:lnTo>
                    <a:pt x="25621" y="7469"/>
                  </a:ln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46" name="Google Shape;4746;p32"/>
          <p:cNvGrpSpPr/>
          <p:nvPr/>
        </p:nvGrpSpPr>
        <p:grpSpPr>
          <a:xfrm>
            <a:off x="7777840" y="4715792"/>
            <a:ext cx="1754309" cy="419551"/>
            <a:chOff x="1999750" y="1792725"/>
            <a:chExt cx="2203075" cy="526875"/>
          </a:xfrm>
        </p:grpSpPr>
        <p:sp>
          <p:nvSpPr>
            <p:cNvPr id="4747" name="Google Shape;4747;p32"/>
            <p:cNvSpPr/>
            <p:nvPr/>
          </p:nvSpPr>
          <p:spPr>
            <a:xfrm>
              <a:off x="2430975" y="1792725"/>
              <a:ext cx="1771850" cy="526875"/>
            </a:xfrm>
            <a:custGeom>
              <a:avLst/>
              <a:gdLst/>
              <a:ahLst/>
              <a:cxnLst/>
              <a:rect l="l" t="t" r="r" b="b"/>
              <a:pathLst>
                <a:path w="70874" h="21075" extrusionOk="0">
                  <a:moveTo>
                    <a:pt x="70837" y="20556"/>
                  </a:moveTo>
                  <a:cubicBezTo>
                    <a:pt x="70726" y="18634"/>
                    <a:pt x="68618" y="17081"/>
                    <a:pt x="65809" y="16675"/>
                  </a:cubicBezTo>
                  <a:cubicBezTo>
                    <a:pt x="67250" y="14752"/>
                    <a:pt x="67546" y="12571"/>
                    <a:pt x="66326" y="11166"/>
                  </a:cubicBezTo>
                  <a:cubicBezTo>
                    <a:pt x="65069" y="9798"/>
                    <a:pt x="62518" y="9576"/>
                    <a:pt x="60078" y="10611"/>
                  </a:cubicBezTo>
                  <a:cubicBezTo>
                    <a:pt x="59745" y="9946"/>
                    <a:pt x="59191" y="9465"/>
                    <a:pt x="58488" y="9243"/>
                  </a:cubicBezTo>
                  <a:cubicBezTo>
                    <a:pt x="56936" y="8800"/>
                    <a:pt x="55161" y="9835"/>
                    <a:pt x="54163" y="11647"/>
                  </a:cubicBezTo>
                  <a:cubicBezTo>
                    <a:pt x="53645" y="11462"/>
                    <a:pt x="53091" y="11314"/>
                    <a:pt x="52499" y="11203"/>
                  </a:cubicBezTo>
                  <a:cubicBezTo>
                    <a:pt x="50059" y="10870"/>
                    <a:pt x="47841" y="11757"/>
                    <a:pt x="47286" y="13236"/>
                  </a:cubicBezTo>
                  <a:cubicBezTo>
                    <a:pt x="47027" y="13199"/>
                    <a:pt x="46769" y="13199"/>
                    <a:pt x="46473" y="13162"/>
                  </a:cubicBezTo>
                  <a:cubicBezTo>
                    <a:pt x="46473" y="13125"/>
                    <a:pt x="46436" y="13051"/>
                    <a:pt x="46436" y="13014"/>
                  </a:cubicBezTo>
                  <a:cubicBezTo>
                    <a:pt x="45918" y="11794"/>
                    <a:pt x="44366" y="11203"/>
                    <a:pt x="42554" y="11314"/>
                  </a:cubicBezTo>
                  <a:cubicBezTo>
                    <a:pt x="42850" y="10722"/>
                    <a:pt x="42887" y="10020"/>
                    <a:pt x="42665" y="9428"/>
                  </a:cubicBezTo>
                  <a:cubicBezTo>
                    <a:pt x="41962" y="7839"/>
                    <a:pt x="39411" y="7247"/>
                    <a:pt x="36897" y="8171"/>
                  </a:cubicBezTo>
                  <a:cubicBezTo>
                    <a:pt x="36602" y="8245"/>
                    <a:pt x="36343" y="8393"/>
                    <a:pt x="36084" y="8504"/>
                  </a:cubicBezTo>
                  <a:cubicBezTo>
                    <a:pt x="35160" y="6619"/>
                    <a:pt x="33311" y="5325"/>
                    <a:pt x="31204" y="5140"/>
                  </a:cubicBezTo>
                  <a:cubicBezTo>
                    <a:pt x="30612" y="5103"/>
                    <a:pt x="29984" y="5140"/>
                    <a:pt x="29429" y="5288"/>
                  </a:cubicBezTo>
                  <a:cubicBezTo>
                    <a:pt x="30095" y="3143"/>
                    <a:pt x="29429" y="1073"/>
                    <a:pt x="27803" y="481"/>
                  </a:cubicBezTo>
                  <a:cubicBezTo>
                    <a:pt x="26361" y="1"/>
                    <a:pt x="24586" y="851"/>
                    <a:pt x="23477" y="2515"/>
                  </a:cubicBezTo>
                  <a:cubicBezTo>
                    <a:pt x="22812" y="2145"/>
                    <a:pt x="22109" y="1960"/>
                    <a:pt x="21370" y="1886"/>
                  </a:cubicBezTo>
                  <a:cubicBezTo>
                    <a:pt x="15639" y="1480"/>
                    <a:pt x="15270" y="6286"/>
                    <a:pt x="16896" y="9539"/>
                  </a:cubicBezTo>
                  <a:cubicBezTo>
                    <a:pt x="15861" y="8504"/>
                    <a:pt x="14530" y="7986"/>
                    <a:pt x="13310" y="8356"/>
                  </a:cubicBezTo>
                  <a:cubicBezTo>
                    <a:pt x="12571" y="8578"/>
                    <a:pt x="11942" y="9096"/>
                    <a:pt x="11610" y="9798"/>
                  </a:cubicBezTo>
                  <a:cubicBezTo>
                    <a:pt x="8985" y="8689"/>
                    <a:pt x="6286" y="8874"/>
                    <a:pt x="4918" y="10426"/>
                  </a:cubicBezTo>
                  <a:cubicBezTo>
                    <a:pt x="3513" y="11979"/>
                    <a:pt x="3883" y="14271"/>
                    <a:pt x="5435" y="16342"/>
                  </a:cubicBezTo>
                  <a:cubicBezTo>
                    <a:pt x="2404" y="16748"/>
                    <a:pt x="149" y="18412"/>
                    <a:pt x="1" y="20483"/>
                  </a:cubicBezTo>
                  <a:cubicBezTo>
                    <a:pt x="1" y="20704"/>
                    <a:pt x="1" y="20889"/>
                    <a:pt x="1" y="21074"/>
                  </a:cubicBezTo>
                  <a:lnTo>
                    <a:pt x="70837" y="21074"/>
                  </a:lnTo>
                  <a:cubicBezTo>
                    <a:pt x="70837" y="20926"/>
                    <a:pt x="70874" y="20741"/>
                    <a:pt x="70837" y="20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32"/>
            <p:cNvSpPr/>
            <p:nvPr/>
          </p:nvSpPr>
          <p:spPr>
            <a:xfrm>
              <a:off x="2430975" y="1965575"/>
              <a:ext cx="1472400" cy="353100"/>
            </a:xfrm>
            <a:custGeom>
              <a:avLst/>
              <a:gdLst/>
              <a:ahLst/>
              <a:cxnLst/>
              <a:rect l="l" t="t" r="r" b="b"/>
              <a:pathLst>
                <a:path w="58896" h="14124" extrusionOk="0">
                  <a:moveTo>
                    <a:pt x="58895" y="13827"/>
                  </a:moveTo>
                  <a:cubicBezTo>
                    <a:pt x="58821" y="12533"/>
                    <a:pt x="57047" y="11535"/>
                    <a:pt x="54717" y="11239"/>
                  </a:cubicBezTo>
                  <a:cubicBezTo>
                    <a:pt x="55937" y="9945"/>
                    <a:pt x="56159" y="8504"/>
                    <a:pt x="55124" y="7542"/>
                  </a:cubicBezTo>
                  <a:cubicBezTo>
                    <a:pt x="54126" y="6581"/>
                    <a:pt x="51982" y="6470"/>
                    <a:pt x="49948" y="7136"/>
                  </a:cubicBezTo>
                  <a:cubicBezTo>
                    <a:pt x="49652" y="6692"/>
                    <a:pt x="49172" y="6359"/>
                    <a:pt x="48617" y="6211"/>
                  </a:cubicBezTo>
                  <a:cubicBezTo>
                    <a:pt x="47360" y="5916"/>
                    <a:pt x="45844" y="6618"/>
                    <a:pt x="45031" y="7838"/>
                  </a:cubicBezTo>
                  <a:cubicBezTo>
                    <a:pt x="44587" y="7690"/>
                    <a:pt x="44107" y="7579"/>
                    <a:pt x="43663" y="7542"/>
                  </a:cubicBezTo>
                  <a:cubicBezTo>
                    <a:pt x="41630" y="7320"/>
                    <a:pt x="39781" y="7912"/>
                    <a:pt x="39301" y="8873"/>
                  </a:cubicBezTo>
                  <a:cubicBezTo>
                    <a:pt x="39079" y="8873"/>
                    <a:pt x="38857" y="8873"/>
                    <a:pt x="38635" y="8836"/>
                  </a:cubicBezTo>
                  <a:cubicBezTo>
                    <a:pt x="38635" y="8799"/>
                    <a:pt x="38598" y="8762"/>
                    <a:pt x="38598" y="8725"/>
                  </a:cubicBezTo>
                  <a:cubicBezTo>
                    <a:pt x="38191" y="7949"/>
                    <a:pt x="36861" y="7505"/>
                    <a:pt x="35382" y="7616"/>
                  </a:cubicBezTo>
                  <a:cubicBezTo>
                    <a:pt x="35640" y="7210"/>
                    <a:pt x="35677" y="6729"/>
                    <a:pt x="35456" y="6322"/>
                  </a:cubicBezTo>
                  <a:cubicBezTo>
                    <a:pt x="34901" y="5250"/>
                    <a:pt x="32757" y="4880"/>
                    <a:pt x="30686" y="5472"/>
                  </a:cubicBezTo>
                  <a:cubicBezTo>
                    <a:pt x="28875" y="5990"/>
                    <a:pt x="28172" y="2847"/>
                    <a:pt x="24438" y="3586"/>
                  </a:cubicBezTo>
                  <a:cubicBezTo>
                    <a:pt x="25030" y="2145"/>
                    <a:pt x="24438" y="740"/>
                    <a:pt x="23107" y="333"/>
                  </a:cubicBezTo>
                  <a:cubicBezTo>
                    <a:pt x="21887" y="0"/>
                    <a:pt x="20446" y="592"/>
                    <a:pt x="19521" y="1701"/>
                  </a:cubicBezTo>
                  <a:cubicBezTo>
                    <a:pt x="18967" y="1442"/>
                    <a:pt x="18375" y="1331"/>
                    <a:pt x="17747" y="1294"/>
                  </a:cubicBezTo>
                  <a:cubicBezTo>
                    <a:pt x="13014" y="998"/>
                    <a:pt x="12682" y="4215"/>
                    <a:pt x="14050" y="6396"/>
                  </a:cubicBezTo>
                  <a:cubicBezTo>
                    <a:pt x="8726" y="3734"/>
                    <a:pt x="5029" y="6137"/>
                    <a:pt x="4067" y="6988"/>
                  </a:cubicBezTo>
                  <a:cubicBezTo>
                    <a:pt x="2958" y="7986"/>
                    <a:pt x="3217" y="9576"/>
                    <a:pt x="4548" y="10944"/>
                  </a:cubicBezTo>
                  <a:cubicBezTo>
                    <a:pt x="2034" y="11239"/>
                    <a:pt x="149" y="12348"/>
                    <a:pt x="38" y="13716"/>
                  </a:cubicBezTo>
                  <a:cubicBezTo>
                    <a:pt x="1" y="13864"/>
                    <a:pt x="1" y="13975"/>
                    <a:pt x="38" y="14123"/>
                  </a:cubicBezTo>
                  <a:lnTo>
                    <a:pt x="58895" y="14123"/>
                  </a:lnTo>
                  <a:cubicBezTo>
                    <a:pt x="58895" y="14012"/>
                    <a:pt x="58895" y="13938"/>
                    <a:pt x="58895" y="13827"/>
                  </a:cubicBezTo>
                  <a:close/>
                </a:path>
              </a:pathLst>
            </a:custGeom>
            <a:solidFill>
              <a:srgbClr val="4F5A6B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32"/>
            <p:cNvSpPr/>
            <p:nvPr/>
          </p:nvSpPr>
          <p:spPr>
            <a:xfrm>
              <a:off x="1999750" y="2033050"/>
              <a:ext cx="957575" cy="285625"/>
            </a:xfrm>
            <a:custGeom>
              <a:avLst/>
              <a:gdLst/>
              <a:ahLst/>
              <a:cxnLst/>
              <a:rect l="l" t="t" r="r" b="b"/>
              <a:pathLst>
                <a:path w="38303" h="11425" extrusionOk="0">
                  <a:moveTo>
                    <a:pt x="38302" y="11128"/>
                  </a:moveTo>
                  <a:cubicBezTo>
                    <a:pt x="38265" y="10056"/>
                    <a:pt x="37119" y="9243"/>
                    <a:pt x="35604" y="9021"/>
                  </a:cubicBezTo>
                  <a:cubicBezTo>
                    <a:pt x="36380" y="7986"/>
                    <a:pt x="36528" y="6803"/>
                    <a:pt x="35862" y="6063"/>
                  </a:cubicBezTo>
                  <a:cubicBezTo>
                    <a:pt x="35197" y="5287"/>
                    <a:pt x="33792" y="5176"/>
                    <a:pt x="32498" y="5731"/>
                  </a:cubicBezTo>
                  <a:cubicBezTo>
                    <a:pt x="32313" y="5398"/>
                    <a:pt x="32017" y="5139"/>
                    <a:pt x="31648" y="5028"/>
                  </a:cubicBezTo>
                  <a:cubicBezTo>
                    <a:pt x="30797" y="4769"/>
                    <a:pt x="29836" y="5324"/>
                    <a:pt x="29319" y="6322"/>
                  </a:cubicBezTo>
                  <a:cubicBezTo>
                    <a:pt x="29023" y="6211"/>
                    <a:pt x="28727" y="6100"/>
                    <a:pt x="28431" y="6063"/>
                  </a:cubicBezTo>
                  <a:cubicBezTo>
                    <a:pt x="27100" y="5878"/>
                    <a:pt x="25880" y="6359"/>
                    <a:pt x="25621" y="7172"/>
                  </a:cubicBezTo>
                  <a:cubicBezTo>
                    <a:pt x="25474" y="7172"/>
                    <a:pt x="25326" y="7172"/>
                    <a:pt x="25141" y="7135"/>
                  </a:cubicBezTo>
                  <a:cubicBezTo>
                    <a:pt x="25141" y="7099"/>
                    <a:pt x="25104" y="7062"/>
                    <a:pt x="25104" y="7025"/>
                  </a:cubicBezTo>
                  <a:cubicBezTo>
                    <a:pt x="24845" y="6396"/>
                    <a:pt x="23995" y="6063"/>
                    <a:pt x="23034" y="6137"/>
                  </a:cubicBezTo>
                  <a:cubicBezTo>
                    <a:pt x="23181" y="5805"/>
                    <a:pt x="23218" y="5435"/>
                    <a:pt x="23071" y="5102"/>
                  </a:cubicBezTo>
                  <a:cubicBezTo>
                    <a:pt x="22701" y="4252"/>
                    <a:pt x="21296" y="3919"/>
                    <a:pt x="19965" y="4400"/>
                  </a:cubicBezTo>
                  <a:cubicBezTo>
                    <a:pt x="19817" y="4474"/>
                    <a:pt x="19632" y="4548"/>
                    <a:pt x="19484" y="4621"/>
                  </a:cubicBezTo>
                  <a:cubicBezTo>
                    <a:pt x="19004" y="3586"/>
                    <a:pt x="18006" y="2884"/>
                    <a:pt x="16859" y="2773"/>
                  </a:cubicBezTo>
                  <a:cubicBezTo>
                    <a:pt x="16527" y="2773"/>
                    <a:pt x="16231" y="2773"/>
                    <a:pt x="15898" y="2884"/>
                  </a:cubicBezTo>
                  <a:cubicBezTo>
                    <a:pt x="16268" y="1701"/>
                    <a:pt x="15898" y="592"/>
                    <a:pt x="15011" y="296"/>
                  </a:cubicBezTo>
                  <a:cubicBezTo>
                    <a:pt x="14235" y="0"/>
                    <a:pt x="13310" y="481"/>
                    <a:pt x="12719" y="1368"/>
                  </a:cubicBezTo>
                  <a:cubicBezTo>
                    <a:pt x="12349" y="1183"/>
                    <a:pt x="11942" y="1072"/>
                    <a:pt x="11536" y="1035"/>
                  </a:cubicBezTo>
                  <a:cubicBezTo>
                    <a:pt x="8467" y="813"/>
                    <a:pt x="8245" y="3438"/>
                    <a:pt x="9133" y="5176"/>
                  </a:cubicBezTo>
                  <a:cubicBezTo>
                    <a:pt x="8652" y="4621"/>
                    <a:pt x="7913" y="4363"/>
                    <a:pt x="7210" y="4548"/>
                  </a:cubicBezTo>
                  <a:cubicBezTo>
                    <a:pt x="6803" y="4658"/>
                    <a:pt x="6471" y="4917"/>
                    <a:pt x="6286" y="5324"/>
                  </a:cubicBezTo>
                  <a:cubicBezTo>
                    <a:pt x="4881" y="4732"/>
                    <a:pt x="3402" y="4806"/>
                    <a:pt x="2663" y="5657"/>
                  </a:cubicBezTo>
                  <a:cubicBezTo>
                    <a:pt x="1923" y="6470"/>
                    <a:pt x="2108" y="7727"/>
                    <a:pt x="2921" y="8836"/>
                  </a:cubicBezTo>
                  <a:cubicBezTo>
                    <a:pt x="1295" y="9058"/>
                    <a:pt x="75" y="9982"/>
                    <a:pt x="1" y="11091"/>
                  </a:cubicBezTo>
                  <a:cubicBezTo>
                    <a:pt x="1" y="11202"/>
                    <a:pt x="1" y="11313"/>
                    <a:pt x="1" y="11424"/>
                  </a:cubicBezTo>
                  <a:lnTo>
                    <a:pt x="38265" y="11424"/>
                  </a:lnTo>
                  <a:cubicBezTo>
                    <a:pt x="38302" y="11313"/>
                    <a:pt x="38302" y="11239"/>
                    <a:pt x="38302" y="111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0" name="Google Shape;4750;p32"/>
          <p:cNvGrpSpPr/>
          <p:nvPr/>
        </p:nvGrpSpPr>
        <p:grpSpPr>
          <a:xfrm>
            <a:off x="1194315" y="4171675"/>
            <a:ext cx="3361558" cy="1018259"/>
            <a:chOff x="955863" y="1476376"/>
            <a:chExt cx="7232268" cy="2190747"/>
          </a:xfrm>
        </p:grpSpPr>
        <p:grpSp>
          <p:nvGrpSpPr>
            <p:cNvPr id="4751" name="Google Shape;4751;p32"/>
            <p:cNvGrpSpPr/>
            <p:nvPr/>
          </p:nvGrpSpPr>
          <p:grpSpPr>
            <a:xfrm>
              <a:off x="1230890" y="2706495"/>
              <a:ext cx="5066642" cy="960628"/>
              <a:chOff x="1230890" y="2706495"/>
              <a:chExt cx="5066642" cy="960628"/>
            </a:xfrm>
          </p:grpSpPr>
          <p:sp>
            <p:nvSpPr>
              <p:cNvPr id="4752" name="Google Shape;4752;p32"/>
              <p:cNvSpPr/>
              <p:nvPr/>
            </p:nvSpPr>
            <p:spPr>
              <a:xfrm>
                <a:off x="1230890" y="2716641"/>
                <a:ext cx="5066642" cy="875397"/>
              </a:xfrm>
              <a:custGeom>
                <a:avLst/>
                <a:gdLst/>
                <a:ahLst/>
                <a:cxnLst/>
                <a:rect l="l" t="t" r="r" b="b"/>
                <a:pathLst>
                  <a:path w="37453" h="6471" extrusionOk="0">
                    <a:moveTo>
                      <a:pt x="1813" y="4511"/>
                    </a:moveTo>
                    <a:lnTo>
                      <a:pt x="6286" y="6471"/>
                    </a:lnTo>
                    <a:lnTo>
                      <a:pt x="29504" y="6471"/>
                    </a:lnTo>
                    <a:lnTo>
                      <a:pt x="36010" y="2959"/>
                    </a:lnTo>
                    <a:cubicBezTo>
                      <a:pt x="37452" y="2182"/>
                      <a:pt x="36861" y="1"/>
                      <a:pt x="34421" y="75"/>
                    </a:cubicBezTo>
                    <a:lnTo>
                      <a:pt x="2552" y="1036"/>
                    </a:lnTo>
                    <a:cubicBezTo>
                      <a:pt x="629" y="1110"/>
                      <a:pt x="1" y="3698"/>
                      <a:pt x="1813" y="45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3" name="Google Shape;4753;p32"/>
              <p:cNvSpPr/>
              <p:nvPr/>
            </p:nvSpPr>
            <p:spPr>
              <a:xfrm>
                <a:off x="1290956" y="2706495"/>
                <a:ext cx="4951519" cy="905564"/>
              </a:xfrm>
              <a:custGeom>
                <a:avLst/>
                <a:gdLst/>
                <a:ahLst/>
                <a:cxnLst/>
                <a:rect l="l" t="t" r="r" b="b"/>
                <a:pathLst>
                  <a:path w="36602" h="6694" extrusionOk="0">
                    <a:moveTo>
                      <a:pt x="34085" y="296"/>
                    </a:moveTo>
                    <a:cubicBezTo>
                      <a:pt x="35380" y="296"/>
                      <a:pt x="36014" y="942"/>
                      <a:pt x="36158" y="1518"/>
                    </a:cubicBezTo>
                    <a:cubicBezTo>
                      <a:pt x="36306" y="2072"/>
                      <a:pt x="36010" y="2664"/>
                      <a:pt x="35493" y="2923"/>
                    </a:cubicBezTo>
                    <a:lnTo>
                      <a:pt x="29023" y="6435"/>
                    </a:lnTo>
                    <a:lnTo>
                      <a:pt x="5879" y="6435"/>
                    </a:lnTo>
                    <a:lnTo>
                      <a:pt x="1406" y="4439"/>
                    </a:lnTo>
                    <a:cubicBezTo>
                      <a:pt x="703" y="4180"/>
                      <a:pt x="296" y="3403"/>
                      <a:pt x="444" y="2664"/>
                    </a:cubicBezTo>
                    <a:cubicBezTo>
                      <a:pt x="592" y="1851"/>
                      <a:pt x="1295" y="1259"/>
                      <a:pt x="2108" y="1259"/>
                    </a:cubicBezTo>
                    <a:lnTo>
                      <a:pt x="33977" y="298"/>
                    </a:lnTo>
                    <a:cubicBezTo>
                      <a:pt x="34013" y="297"/>
                      <a:pt x="34049" y="296"/>
                      <a:pt x="34085" y="296"/>
                    </a:cubicBezTo>
                    <a:close/>
                    <a:moveTo>
                      <a:pt x="34041" y="1"/>
                    </a:moveTo>
                    <a:cubicBezTo>
                      <a:pt x="34008" y="1"/>
                      <a:pt x="33974" y="1"/>
                      <a:pt x="33940" y="2"/>
                    </a:cubicBezTo>
                    <a:lnTo>
                      <a:pt x="2108" y="1000"/>
                    </a:lnTo>
                    <a:cubicBezTo>
                      <a:pt x="1147" y="1000"/>
                      <a:pt x="333" y="1703"/>
                      <a:pt x="185" y="2627"/>
                    </a:cubicBezTo>
                    <a:cubicBezTo>
                      <a:pt x="1" y="3514"/>
                      <a:pt x="481" y="4402"/>
                      <a:pt x="1295" y="4734"/>
                    </a:cubicBezTo>
                    <a:lnTo>
                      <a:pt x="5768" y="6694"/>
                    </a:lnTo>
                    <a:lnTo>
                      <a:pt x="29097" y="6694"/>
                    </a:lnTo>
                    <a:lnTo>
                      <a:pt x="35640" y="3145"/>
                    </a:lnTo>
                    <a:cubicBezTo>
                      <a:pt x="36269" y="2849"/>
                      <a:pt x="36602" y="2146"/>
                      <a:pt x="36417" y="1444"/>
                    </a:cubicBezTo>
                    <a:cubicBezTo>
                      <a:pt x="36272" y="793"/>
                      <a:pt x="35526" y="1"/>
                      <a:pt x="340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754" name="Google Shape;4754;p32"/>
              <p:cNvGrpSpPr/>
              <p:nvPr/>
            </p:nvGrpSpPr>
            <p:grpSpPr>
              <a:xfrm>
                <a:off x="1496043" y="3011826"/>
                <a:ext cx="4671551" cy="560201"/>
                <a:chOff x="1496043" y="3011826"/>
                <a:chExt cx="4671551" cy="560201"/>
              </a:xfrm>
            </p:grpSpPr>
            <p:sp>
              <p:nvSpPr>
                <p:cNvPr id="4755" name="Google Shape;4755;p32"/>
                <p:cNvSpPr/>
                <p:nvPr/>
              </p:nvSpPr>
              <p:spPr>
                <a:xfrm>
                  <a:off x="5442213" y="3376952"/>
                  <a:ext cx="65070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518" extrusionOk="0">
                      <a:moveTo>
                        <a:pt x="74" y="0"/>
                      </a:moveTo>
                      <a:lnTo>
                        <a:pt x="481" y="259"/>
                      </a:lnTo>
                      <a:lnTo>
                        <a:pt x="0" y="518"/>
                      </a:lnTo>
                      <a:lnTo>
                        <a:pt x="0" y="74"/>
                      </a:lnTo>
                      <a:cubicBezTo>
                        <a:pt x="0" y="37"/>
                        <a:pt x="37" y="37"/>
                        <a:pt x="37" y="0"/>
                      </a:cubicBezTo>
                      <a:cubicBezTo>
                        <a:pt x="37" y="0"/>
                        <a:pt x="74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6" name="Google Shape;4756;p32"/>
                <p:cNvSpPr/>
                <p:nvPr/>
              </p:nvSpPr>
              <p:spPr>
                <a:xfrm>
                  <a:off x="5222110" y="3496947"/>
                  <a:ext cx="65205" cy="75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" h="555" extrusionOk="0">
                      <a:moveTo>
                        <a:pt x="75" y="0"/>
                      </a:moveTo>
                      <a:lnTo>
                        <a:pt x="481" y="296"/>
                      </a:lnTo>
                      <a:lnTo>
                        <a:pt x="1" y="555"/>
                      </a:lnTo>
                      <a:lnTo>
                        <a:pt x="1" y="74"/>
                      </a:lnTo>
                      <a:cubicBezTo>
                        <a:pt x="1" y="74"/>
                        <a:pt x="1" y="37"/>
                        <a:pt x="38" y="37"/>
                      </a:cubicBezTo>
                      <a:cubicBezTo>
                        <a:pt x="38" y="0"/>
                        <a:pt x="75" y="0"/>
                        <a:pt x="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7" name="Google Shape;4757;p32"/>
                <p:cNvSpPr/>
                <p:nvPr/>
              </p:nvSpPr>
              <p:spPr>
                <a:xfrm>
                  <a:off x="5332094" y="3436882"/>
                  <a:ext cx="65205" cy="70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" h="519" extrusionOk="0">
                      <a:moveTo>
                        <a:pt x="75" y="1"/>
                      </a:moveTo>
                      <a:lnTo>
                        <a:pt x="482" y="260"/>
                      </a:lnTo>
                      <a:lnTo>
                        <a:pt x="1" y="518"/>
                      </a:lnTo>
                      <a:lnTo>
                        <a:pt x="1" y="75"/>
                      </a:lnTo>
                      <a:cubicBezTo>
                        <a:pt x="1" y="38"/>
                        <a:pt x="1" y="38"/>
                        <a:pt x="38" y="1"/>
                      </a:cubicBezTo>
                      <a:cubicBezTo>
                        <a:pt x="38" y="1"/>
                        <a:pt x="75" y="1"/>
                        <a:pt x="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8" name="Google Shape;4758;p32"/>
                <p:cNvSpPr/>
                <p:nvPr/>
              </p:nvSpPr>
              <p:spPr>
                <a:xfrm>
                  <a:off x="5552198" y="3316887"/>
                  <a:ext cx="65205" cy="70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" h="519" extrusionOk="0">
                      <a:moveTo>
                        <a:pt x="75" y="0"/>
                      </a:moveTo>
                      <a:lnTo>
                        <a:pt x="481" y="259"/>
                      </a:lnTo>
                      <a:lnTo>
                        <a:pt x="1" y="518"/>
                      </a:lnTo>
                      <a:lnTo>
                        <a:pt x="1" y="74"/>
                      </a:lnTo>
                      <a:cubicBezTo>
                        <a:pt x="1" y="37"/>
                        <a:pt x="38" y="0"/>
                        <a:pt x="38" y="0"/>
                      </a:cubicBezTo>
                      <a:cubicBezTo>
                        <a:pt x="38" y="0"/>
                        <a:pt x="75" y="0"/>
                        <a:pt x="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9" name="Google Shape;4759;p32"/>
                <p:cNvSpPr/>
                <p:nvPr/>
              </p:nvSpPr>
              <p:spPr>
                <a:xfrm>
                  <a:off x="5662317" y="3256822"/>
                  <a:ext cx="65070" cy="70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519" extrusionOk="0">
                      <a:moveTo>
                        <a:pt x="74" y="1"/>
                      </a:moveTo>
                      <a:lnTo>
                        <a:pt x="481" y="260"/>
                      </a:lnTo>
                      <a:lnTo>
                        <a:pt x="0" y="518"/>
                      </a:lnTo>
                      <a:lnTo>
                        <a:pt x="0" y="75"/>
                      </a:lnTo>
                      <a:cubicBezTo>
                        <a:pt x="0" y="38"/>
                        <a:pt x="37" y="1"/>
                        <a:pt x="37" y="1"/>
                      </a:cubicBezTo>
                      <a:cubicBezTo>
                        <a:pt x="74" y="1"/>
                        <a:pt x="74" y="1"/>
                        <a:pt x="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0" name="Google Shape;4760;p32"/>
                <p:cNvSpPr/>
                <p:nvPr/>
              </p:nvSpPr>
              <p:spPr>
                <a:xfrm>
                  <a:off x="5772301" y="3196892"/>
                  <a:ext cx="65205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" h="518" extrusionOk="0">
                      <a:moveTo>
                        <a:pt x="74" y="0"/>
                      </a:moveTo>
                      <a:lnTo>
                        <a:pt x="481" y="259"/>
                      </a:lnTo>
                      <a:lnTo>
                        <a:pt x="0" y="518"/>
                      </a:lnTo>
                      <a:lnTo>
                        <a:pt x="0" y="37"/>
                      </a:lnTo>
                      <a:cubicBezTo>
                        <a:pt x="0" y="37"/>
                        <a:pt x="37" y="0"/>
                        <a:pt x="37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1" name="Google Shape;4761;p32"/>
                <p:cNvSpPr/>
                <p:nvPr/>
              </p:nvSpPr>
              <p:spPr>
                <a:xfrm>
                  <a:off x="5887291" y="3136826"/>
                  <a:ext cx="60200" cy="70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" h="519" extrusionOk="0">
                      <a:moveTo>
                        <a:pt x="38" y="1"/>
                      </a:moveTo>
                      <a:lnTo>
                        <a:pt x="444" y="259"/>
                      </a:lnTo>
                      <a:lnTo>
                        <a:pt x="1" y="518"/>
                      </a:lnTo>
                      <a:lnTo>
                        <a:pt x="1" y="37"/>
                      </a:lnTo>
                      <a:cubicBezTo>
                        <a:pt x="1" y="37"/>
                        <a:pt x="1" y="1"/>
                        <a:pt x="1" y="1"/>
                      </a:cubicBezTo>
                      <a:cubicBezTo>
                        <a:pt x="38" y="1"/>
                        <a:pt x="38" y="1"/>
                        <a:pt x="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2" name="Google Shape;4762;p32"/>
                <p:cNvSpPr/>
                <p:nvPr/>
              </p:nvSpPr>
              <p:spPr>
                <a:xfrm>
                  <a:off x="5992405" y="3071756"/>
                  <a:ext cx="65070" cy="75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556" extrusionOk="0">
                      <a:moveTo>
                        <a:pt x="74" y="38"/>
                      </a:moveTo>
                      <a:lnTo>
                        <a:pt x="481" y="297"/>
                      </a:lnTo>
                      <a:lnTo>
                        <a:pt x="37" y="555"/>
                      </a:lnTo>
                      <a:lnTo>
                        <a:pt x="37" y="75"/>
                      </a:lnTo>
                      <a:cubicBezTo>
                        <a:pt x="0" y="75"/>
                        <a:pt x="37" y="38"/>
                        <a:pt x="37" y="38"/>
                      </a:cubicBezTo>
                      <a:cubicBezTo>
                        <a:pt x="74" y="38"/>
                        <a:pt x="74" y="1"/>
                        <a:pt x="74" y="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3" name="Google Shape;4763;p32"/>
                <p:cNvSpPr/>
                <p:nvPr/>
              </p:nvSpPr>
              <p:spPr>
                <a:xfrm>
                  <a:off x="6107394" y="3011826"/>
                  <a:ext cx="60200" cy="75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" h="555" extrusionOk="0">
                      <a:moveTo>
                        <a:pt x="37" y="0"/>
                      </a:moveTo>
                      <a:lnTo>
                        <a:pt x="444" y="296"/>
                      </a:lnTo>
                      <a:lnTo>
                        <a:pt x="0" y="555"/>
                      </a:lnTo>
                      <a:lnTo>
                        <a:pt x="0" y="74"/>
                      </a:lnTo>
                      <a:cubicBezTo>
                        <a:pt x="0" y="74"/>
                        <a:pt x="0" y="37"/>
                        <a:pt x="0" y="37"/>
                      </a:cubicBezTo>
                      <a:cubicBezTo>
                        <a:pt x="37" y="0"/>
                        <a:pt x="37" y="0"/>
                        <a:pt x="3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4" name="Google Shape;4764;p32"/>
                <p:cNvSpPr/>
                <p:nvPr/>
              </p:nvSpPr>
              <p:spPr>
                <a:xfrm>
                  <a:off x="1496043" y="3266832"/>
                  <a:ext cx="70210" cy="75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6" extrusionOk="0">
                      <a:moveTo>
                        <a:pt x="481" y="75"/>
                      </a:moveTo>
                      <a:lnTo>
                        <a:pt x="518" y="555"/>
                      </a:lnTo>
                      <a:lnTo>
                        <a:pt x="0" y="333"/>
                      </a:lnTo>
                      <a:lnTo>
                        <a:pt x="370" y="38"/>
                      </a:lnTo>
                      <a:cubicBezTo>
                        <a:pt x="407" y="1"/>
                        <a:pt x="407" y="1"/>
                        <a:pt x="444" y="38"/>
                      </a:cubicBezTo>
                      <a:cubicBezTo>
                        <a:pt x="481" y="38"/>
                        <a:pt x="481" y="38"/>
                        <a:pt x="481" y="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5" name="Google Shape;4765;p32"/>
                <p:cNvSpPr/>
                <p:nvPr/>
              </p:nvSpPr>
              <p:spPr>
                <a:xfrm>
                  <a:off x="1611032" y="3321892"/>
                  <a:ext cx="70210" cy="70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19" extrusionOk="0">
                      <a:moveTo>
                        <a:pt x="481" y="37"/>
                      </a:moveTo>
                      <a:lnTo>
                        <a:pt x="518" y="518"/>
                      </a:lnTo>
                      <a:lnTo>
                        <a:pt x="1" y="296"/>
                      </a:lnTo>
                      <a:lnTo>
                        <a:pt x="370" y="0"/>
                      </a:lnTo>
                      <a:cubicBezTo>
                        <a:pt x="407" y="0"/>
                        <a:pt x="444" y="0"/>
                        <a:pt x="444" y="0"/>
                      </a:cubicBezTo>
                      <a:cubicBezTo>
                        <a:pt x="481" y="0"/>
                        <a:pt x="481" y="37"/>
                        <a:pt x="481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6" name="Google Shape;4766;p32"/>
                <p:cNvSpPr/>
                <p:nvPr/>
              </p:nvSpPr>
              <p:spPr>
                <a:xfrm>
                  <a:off x="1726157" y="3371946"/>
                  <a:ext cx="70075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518" extrusionOk="0">
                      <a:moveTo>
                        <a:pt x="481" y="74"/>
                      </a:moveTo>
                      <a:lnTo>
                        <a:pt x="518" y="518"/>
                      </a:lnTo>
                      <a:lnTo>
                        <a:pt x="0" y="296"/>
                      </a:lnTo>
                      <a:lnTo>
                        <a:pt x="370" y="0"/>
                      </a:lnTo>
                      <a:cubicBezTo>
                        <a:pt x="407" y="0"/>
                        <a:pt x="407" y="0"/>
                        <a:pt x="444" y="0"/>
                      </a:cubicBezTo>
                      <a:cubicBezTo>
                        <a:pt x="444" y="0"/>
                        <a:pt x="481" y="37"/>
                        <a:pt x="481" y="7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7" name="Google Shape;4767;p32"/>
                <p:cNvSpPr/>
                <p:nvPr/>
              </p:nvSpPr>
              <p:spPr>
                <a:xfrm>
                  <a:off x="1841147" y="3416860"/>
                  <a:ext cx="70210" cy="75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6" extrusionOk="0">
                      <a:moveTo>
                        <a:pt x="481" y="112"/>
                      </a:moveTo>
                      <a:lnTo>
                        <a:pt x="518" y="555"/>
                      </a:lnTo>
                      <a:lnTo>
                        <a:pt x="0" y="371"/>
                      </a:lnTo>
                      <a:lnTo>
                        <a:pt x="370" y="75"/>
                      </a:lnTo>
                      <a:cubicBezTo>
                        <a:pt x="407" y="1"/>
                        <a:pt x="481" y="38"/>
                        <a:pt x="481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8" name="Google Shape;4768;p32"/>
                <p:cNvSpPr/>
                <p:nvPr/>
              </p:nvSpPr>
              <p:spPr>
                <a:xfrm>
                  <a:off x="1956136" y="3471920"/>
                  <a:ext cx="70210" cy="70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19" extrusionOk="0">
                      <a:moveTo>
                        <a:pt x="481" y="74"/>
                      </a:moveTo>
                      <a:lnTo>
                        <a:pt x="518" y="518"/>
                      </a:lnTo>
                      <a:lnTo>
                        <a:pt x="1" y="296"/>
                      </a:lnTo>
                      <a:lnTo>
                        <a:pt x="370" y="1"/>
                      </a:lnTo>
                      <a:cubicBezTo>
                        <a:pt x="407" y="1"/>
                        <a:pt x="444" y="1"/>
                        <a:pt x="444" y="1"/>
                      </a:cubicBezTo>
                      <a:cubicBezTo>
                        <a:pt x="481" y="38"/>
                        <a:pt x="481" y="38"/>
                        <a:pt x="481" y="7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9" name="Google Shape;4769;p32"/>
                <p:cNvSpPr/>
                <p:nvPr/>
              </p:nvSpPr>
              <p:spPr>
                <a:xfrm>
                  <a:off x="2091148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4" y="37"/>
                      </a:moveTo>
                      <a:lnTo>
                        <a:pt x="556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23" y="0"/>
                        <a:pt x="260" y="0"/>
                        <a:pt x="297" y="0"/>
                      </a:cubicBezTo>
                      <a:cubicBezTo>
                        <a:pt x="297" y="0"/>
                        <a:pt x="334" y="0"/>
                        <a:pt x="334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0" name="Google Shape;4770;p32"/>
                <p:cNvSpPr/>
                <p:nvPr/>
              </p:nvSpPr>
              <p:spPr>
                <a:xfrm>
                  <a:off x="2216283" y="3506958"/>
                  <a:ext cx="7508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59" y="0"/>
                        <a:pt x="259" y="0"/>
                        <a:pt x="296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1" name="Google Shape;4771;p32"/>
                <p:cNvSpPr/>
                <p:nvPr/>
              </p:nvSpPr>
              <p:spPr>
                <a:xfrm>
                  <a:off x="2346289" y="3506958"/>
                  <a:ext cx="7021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444" extrusionOk="0">
                      <a:moveTo>
                        <a:pt x="296" y="37"/>
                      </a:moveTo>
                      <a:lnTo>
                        <a:pt x="518" y="444"/>
                      </a:lnTo>
                      <a:lnTo>
                        <a:pt x="0" y="444"/>
                      </a:lnTo>
                      <a:lnTo>
                        <a:pt x="185" y="37"/>
                      </a:lnTo>
                      <a:cubicBezTo>
                        <a:pt x="222" y="0"/>
                        <a:pt x="222" y="0"/>
                        <a:pt x="259" y="0"/>
                      </a:cubicBezTo>
                      <a:cubicBezTo>
                        <a:pt x="259" y="0"/>
                        <a:pt x="296" y="0"/>
                        <a:pt x="296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2" name="Google Shape;4772;p32"/>
                <p:cNvSpPr/>
                <p:nvPr/>
              </p:nvSpPr>
              <p:spPr>
                <a:xfrm>
                  <a:off x="2471289" y="3506958"/>
                  <a:ext cx="7021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444" extrusionOk="0">
                      <a:moveTo>
                        <a:pt x="333" y="37"/>
                      </a:moveTo>
                      <a:lnTo>
                        <a:pt x="518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23" y="0"/>
                        <a:pt x="296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3" name="Google Shape;4773;p32"/>
                <p:cNvSpPr/>
                <p:nvPr/>
              </p:nvSpPr>
              <p:spPr>
                <a:xfrm>
                  <a:off x="2596290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4" y="37"/>
                      </a:moveTo>
                      <a:lnTo>
                        <a:pt x="556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23" y="0"/>
                        <a:pt x="260" y="0"/>
                        <a:pt x="260" y="0"/>
                      </a:cubicBezTo>
                      <a:cubicBezTo>
                        <a:pt x="297" y="0"/>
                        <a:pt x="297" y="0"/>
                        <a:pt x="334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4" name="Google Shape;4774;p32"/>
                <p:cNvSpPr/>
                <p:nvPr/>
              </p:nvSpPr>
              <p:spPr>
                <a:xfrm>
                  <a:off x="2721426" y="3506958"/>
                  <a:ext cx="7508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59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5" name="Google Shape;4775;p32"/>
                <p:cNvSpPr/>
                <p:nvPr/>
              </p:nvSpPr>
              <p:spPr>
                <a:xfrm>
                  <a:off x="2846426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1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96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6" name="Google Shape;4776;p32"/>
                <p:cNvSpPr/>
                <p:nvPr/>
              </p:nvSpPr>
              <p:spPr>
                <a:xfrm>
                  <a:off x="2971426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4" y="37"/>
                      </a:moveTo>
                      <a:lnTo>
                        <a:pt x="555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60" y="0"/>
                        <a:pt x="297" y="0"/>
                        <a:pt x="334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7" name="Google Shape;4777;p32"/>
                <p:cNvSpPr/>
                <p:nvPr/>
              </p:nvSpPr>
              <p:spPr>
                <a:xfrm>
                  <a:off x="3101567" y="3506958"/>
                  <a:ext cx="70075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444" extrusionOk="0">
                      <a:moveTo>
                        <a:pt x="296" y="37"/>
                      </a:moveTo>
                      <a:lnTo>
                        <a:pt x="518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59" y="0"/>
                      </a:cubicBezTo>
                      <a:cubicBezTo>
                        <a:pt x="296" y="0"/>
                        <a:pt x="296" y="37"/>
                        <a:pt x="296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8" name="Google Shape;4778;p32"/>
                <p:cNvSpPr/>
                <p:nvPr/>
              </p:nvSpPr>
              <p:spPr>
                <a:xfrm>
                  <a:off x="3226568" y="3506958"/>
                  <a:ext cx="70075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444" extrusionOk="0">
                      <a:moveTo>
                        <a:pt x="333" y="37"/>
                      </a:moveTo>
                      <a:lnTo>
                        <a:pt x="518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59" y="0"/>
                      </a:cubicBezTo>
                      <a:cubicBezTo>
                        <a:pt x="296" y="0"/>
                        <a:pt x="296" y="37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9" name="Google Shape;4779;p32"/>
                <p:cNvSpPr/>
                <p:nvPr/>
              </p:nvSpPr>
              <p:spPr>
                <a:xfrm>
                  <a:off x="3351568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1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96" y="0"/>
                      </a:cubicBezTo>
                      <a:cubicBezTo>
                        <a:pt x="296" y="0"/>
                        <a:pt x="296" y="37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0" name="Google Shape;4780;p32"/>
                <p:cNvSpPr/>
                <p:nvPr/>
              </p:nvSpPr>
              <p:spPr>
                <a:xfrm>
                  <a:off x="3476569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4" y="37"/>
                      </a:moveTo>
                      <a:lnTo>
                        <a:pt x="555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60" y="0"/>
                        <a:pt x="297" y="0"/>
                        <a:pt x="334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1" name="Google Shape;4781;p32"/>
                <p:cNvSpPr/>
                <p:nvPr/>
              </p:nvSpPr>
              <p:spPr>
                <a:xfrm>
                  <a:off x="3601704" y="3506958"/>
                  <a:ext cx="7508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59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2" name="Google Shape;4782;p32"/>
                <p:cNvSpPr/>
                <p:nvPr/>
              </p:nvSpPr>
              <p:spPr>
                <a:xfrm>
                  <a:off x="3726705" y="3506958"/>
                  <a:ext cx="7508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96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3" name="Google Shape;4783;p32"/>
                <p:cNvSpPr/>
                <p:nvPr/>
              </p:nvSpPr>
              <p:spPr>
                <a:xfrm>
                  <a:off x="3851705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1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96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4" name="Google Shape;4784;p32"/>
                <p:cNvSpPr/>
                <p:nvPr/>
              </p:nvSpPr>
              <p:spPr>
                <a:xfrm>
                  <a:off x="3976706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4" y="37"/>
                      </a:moveTo>
                      <a:lnTo>
                        <a:pt x="555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60" y="0"/>
                        <a:pt x="297" y="0"/>
                        <a:pt x="334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5" name="Google Shape;4785;p32"/>
                <p:cNvSpPr/>
                <p:nvPr/>
              </p:nvSpPr>
              <p:spPr>
                <a:xfrm>
                  <a:off x="4106847" y="3506958"/>
                  <a:ext cx="7508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22" y="0"/>
                        <a:pt x="259" y="0"/>
                      </a:cubicBezTo>
                      <a:cubicBezTo>
                        <a:pt x="296" y="0"/>
                        <a:pt x="296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6" name="Google Shape;4786;p32"/>
                <p:cNvSpPr/>
                <p:nvPr/>
              </p:nvSpPr>
              <p:spPr>
                <a:xfrm>
                  <a:off x="4231847" y="3506958"/>
                  <a:ext cx="7508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59" y="0"/>
                      </a:cubicBezTo>
                      <a:cubicBezTo>
                        <a:pt x="296" y="0"/>
                        <a:pt x="296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7" name="Google Shape;4787;p32"/>
                <p:cNvSpPr/>
                <p:nvPr/>
              </p:nvSpPr>
              <p:spPr>
                <a:xfrm>
                  <a:off x="4356847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23" y="0"/>
                        <a:pt x="259" y="0"/>
                        <a:pt x="259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8" name="Google Shape;4788;p32"/>
                <p:cNvSpPr/>
                <p:nvPr/>
              </p:nvSpPr>
              <p:spPr>
                <a:xfrm>
                  <a:off x="4481848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4" y="37"/>
                      </a:moveTo>
                      <a:lnTo>
                        <a:pt x="556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60" y="0"/>
                        <a:pt x="297" y="0"/>
                        <a:pt x="334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9" name="Google Shape;4789;p32"/>
                <p:cNvSpPr/>
                <p:nvPr/>
              </p:nvSpPr>
              <p:spPr>
                <a:xfrm>
                  <a:off x="4606983" y="3506958"/>
                  <a:ext cx="7508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96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0" name="Google Shape;4790;p32"/>
                <p:cNvSpPr/>
                <p:nvPr/>
              </p:nvSpPr>
              <p:spPr>
                <a:xfrm>
                  <a:off x="4731984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59" y="0"/>
                        <a:pt x="259" y="0"/>
                        <a:pt x="296" y="0"/>
                      </a:cubicBezTo>
                      <a:cubicBezTo>
                        <a:pt x="296" y="0"/>
                        <a:pt x="333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1" name="Google Shape;4791;p32"/>
                <p:cNvSpPr/>
                <p:nvPr/>
              </p:nvSpPr>
              <p:spPr>
                <a:xfrm>
                  <a:off x="4861990" y="3506958"/>
                  <a:ext cx="7021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444" extrusionOk="0">
                      <a:moveTo>
                        <a:pt x="333" y="37"/>
                      </a:moveTo>
                      <a:lnTo>
                        <a:pt x="518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23" y="0"/>
                        <a:pt x="223" y="0"/>
                        <a:pt x="260" y="0"/>
                      </a:cubicBezTo>
                      <a:cubicBezTo>
                        <a:pt x="296" y="0"/>
                        <a:pt x="296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2" name="Google Shape;4792;p32"/>
                <p:cNvSpPr/>
                <p:nvPr/>
              </p:nvSpPr>
              <p:spPr>
                <a:xfrm>
                  <a:off x="4986990" y="3506958"/>
                  <a:ext cx="75216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44" extrusionOk="0">
                      <a:moveTo>
                        <a:pt x="334" y="37"/>
                      </a:moveTo>
                      <a:lnTo>
                        <a:pt x="556" y="444"/>
                      </a:lnTo>
                      <a:lnTo>
                        <a:pt x="1" y="444"/>
                      </a:lnTo>
                      <a:lnTo>
                        <a:pt x="223" y="37"/>
                      </a:lnTo>
                      <a:cubicBezTo>
                        <a:pt x="223" y="0"/>
                        <a:pt x="297" y="0"/>
                        <a:pt x="334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3" name="Google Shape;4793;p32"/>
                <p:cNvSpPr/>
                <p:nvPr/>
              </p:nvSpPr>
              <p:spPr>
                <a:xfrm>
                  <a:off x="5112126" y="3506958"/>
                  <a:ext cx="75080" cy="60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" h="444" extrusionOk="0">
                      <a:moveTo>
                        <a:pt x="333" y="37"/>
                      </a:moveTo>
                      <a:lnTo>
                        <a:pt x="555" y="444"/>
                      </a:lnTo>
                      <a:lnTo>
                        <a:pt x="0" y="444"/>
                      </a:lnTo>
                      <a:lnTo>
                        <a:pt x="222" y="37"/>
                      </a:lnTo>
                      <a:cubicBezTo>
                        <a:pt x="222" y="0"/>
                        <a:pt x="259" y="0"/>
                        <a:pt x="259" y="0"/>
                      </a:cubicBezTo>
                      <a:cubicBezTo>
                        <a:pt x="296" y="0"/>
                        <a:pt x="296" y="0"/>
                        <a:pt x="333" y="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794" name="Google Shape;4794;p32"/>
              <p:cNvGrpSpPr/>
              <p:nvPr/>
            </p:nvGrpSpPr>
            <p:grpSpPr>
              <a:xfrm>
                <a:off x="1387177" y="2871809"/>
                <a:ext cx="480244" cy="465228"/>
                <a:chOff x="1310977" y="2871809"/>
                <a:chExt cx="480244" cy="465228"/>
              </a:xfrm>
            </p:grpSpPr>
            <p:sp>
              <p:nvSpPr>
                <p:cNvPr id="4795" name="Google Shape;4795;p32"/>
                <p:cNvSpPr/>
                <p:nvPr/>
              </p:nvSpPr>
              <p:spPr>
                <a:xfrm>
                  <a:off x="1310977" y="2871809"/>
                  <a:ext cx="480244" cy="465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0" h="3439" extrusionOk="0">
                      <a:moveTo>
                        <a:pt x="2256" y="37"/>
                      </a:moveTo>
                      <a:cubicBezTo>
                        <a:pt x="2293" y="37"/>
                        <a:pt x="2367" y="37"/>
                        <a:pt x="2441" y="74"/>
                      </a:cubicBezTo>
                      <a:cubicBezTo>
                        <a:pt x="2367" y="259"/>
                        <a:pt x="2441" y="481"/>
                        <a:pt x="2625" y="592"/>
                      </a:cubicBezTo>
                      <a:cubicBezTo>
                        <a:pt x="2773" y="703"/>
                        <a:pt x="2995" y="703"/>
                        <a:pt x="3143" y="592"/>
                      </a:cubicBezTo>
                      <a:cubicBezTo>
                        <a:pt x="3217" y="629"/>
                        <a:pt x="3254" y="703"/>
                        <a:pt x="3291" y="739"/>
                      </a:cubicBezTo>
                      <a:cubicBezTo>
                        <a:pt x="3106" y="887"/>
                        <a:pt x="3069" y="1072"/>
                        <a:pt x="3106" y="1294"/>
                      </a:cubicBezTo>
                      <a:cubicBezTo>
                        <a:pt x="3180" y="1479"/>
                        <a:pt x="3365" y="1590"/>
                        <a:pt x="3550" y="1627"/>
                      </a:cubicBezTo>
                      <a:lnTo>
                        <a:pt x="3550" y="1701"/>
                      </a:lnTo>
                      <a:lnTo>
                        <a:pt x="3550" y="1812"/>
                      </a:lnTo>
                      <a:cubicBezTo>
                        <a:pt x="3106" y="1849"/>
                        <a:pt x="2921" y="2403"/>
                        <a:pt x="3291" y="2662"/>
                      </a:cubicBezTo>
                      <a:cubicBezTo>
                        <a:pt x="3254" y="2736"/>
                        <a:pt x="3180" y="2773"/>
                        <a:pt x="3143" y="2847"/>
                      </a:cubicBezTo>
                      <a:cubicBezTo>
                        <a:pt x="2773" y="2625"/>
                        <a:pt x="2330" y="2958"/>
                        <a:pt x="2441" y="3364"/>
                      </a:cubicBezTo>
                      <a:cubicBezTo>
                        <a:pt x="2367" y="3401"/>
                        <a:pt x="2293" y="3401"/>
                        <a:pt x="2256" y="3438"/>
                      </a:cubicBezTo>
                      <a:cubicBezTo>
                        <a:pt x="2071" y="2995"/>
                        <a:pt x="1479" y="2995"/>
                        <a:pt x="1331" y="3438"/>
                      </a:cubicBezTo>
                      <a:lnTo>
                        <a:pt x="1110" y="3364"/>
                      </a:lnTo>
                      <a:cubicBezTo>
                        <a:pt x="1221" y="2921"/>
                        <a:pt x="777" y="2588"/>
                        <a:pt x="407" y="2847"/>
                      </a:cubicBezTo>
                      <a:cubicBezTo>
                        <a:pt x="333" y="2773"/>
                        <a:pt x="296" y="2736"/>
                        <a:pt x="296" y="2662"/>
                      </a:cubicBezTo>
                      <a:cubicBezTo>
                        <a:pt x="444" y="2551"/>
                        <a:pt x="481" y="2329"/>
                        <a:pt x="444" y="2144"/>
                      </a:cubicBezTo>
                      <a:cubicBezTo>
                        <a:pt x="370" y="1960"/>
                        <a:pt x="185" y="1812"/>
                        <a:pt x="1" y="1812"/>
                      </a:cubicBezTo>
                      <a:lnTo>
                        <a:pt x="1" y="1627"/>
                      </a:lnTo>
                      <a:cubicBezTo>
                        <a:pt x="185" y="1590"/>
                        <a:pt x="370" y="1442"/>
                        <a:pt x="444" y="1257"/>
                      </a:cubicBezTo>
                      <a:cubicBezTo>
                        <a:pt x="481" y="1072"/>
                        <a:pt x="444" y="887"/>
                        <a:pt x="296" y="739"/>
                      </a:cubicBezTo>
                      <a:cubicBezTo>
                        <a:pt x="296" y="703"/>
                        <a:pt x="333" y="629"/>
                        <a:pt x="407" y="592"/>
                      </a:cubicBezTo>
                      <a:cubicBezTo>
                        <a:pt x="555" y="703"/>
                        <a:pt x="777" y="703"/>
                        <a:pt x="925" y="592"/>
                      </a:cubicBezTo>
                      <a:cubicBezTo>
                        <a:pt x="1110" y="481"/>
                        <a:pt x="1184" y="259"/>
                        <a:pt x="1110" y="74"/>
                      </a:cubicBezTo>
                      <a:cubicBezTo>
                        <a:pt x="1184" y="37"/>
                        <a:pt x="1258" y="37"/>
                        <a:pt x="1331" y="0"/>
                      </a:cubicBezTo>
                      <a:cubicBezTo>
                        <a:pt x="1479" y="444"/>
                        <a:pt x="2071" y="444"/>
                        <a:pt x="225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6" name="Google Shape;4796;p32"/>
                <p:cNvSpPr/>
                <p:nvPr/>
              </p:nvSpPr>
              <p:spPr>
                <a:xfrm>
                  <a:off x="1351021" y="2906712"/>
                  <a:ext cx="405164" cy="385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5" h="2848" extrusionOk="0">
                      <a:moveTo>
                        <a:pt x="1923" y="38"/>
                      </a:moveTo>
                      <a:lnTo>
                        <a:pt x="1960" y="38"/>
                      </a:lnTo>
                      <a:cubicBezTo>
                        <a:pt x="1997" y="38"/>
                        <a:pt x="2034" y="75"/>
                        <a:pt x="2034" y="112"/>
                      </a:cubicBezTo>
                      <a:cubicBezTo>
                        <a:pt x="1997" y="260"/>
                        <a:pt x="2071" y="408"/>
                        <a:pt x="2182" y="481"/>
                      </a:cubicBezTo>
                      <a:cubicBezTo>
                        <a:pt x="2292" y="592"/>
                        <a:pt x="2477" y="592"/>
                        <a:pt x="2588" y="555"/>
                      </a:cubicBezTo>
                      <a:cubicBezTo>
                        <a:pt x="2625" y="518"/>
                        <a:pt x="2662" y="518"/>
                        <a:pt x="2699" y="555"/>
                      </a:cubicBezTo>
                      <a:lnTo>
                        <a:pt x="2699" y="592"/>
                      </a:lnTo>
                      <a:cubicBezTo>
                        <a:pt x="2736" y="592"/>
                        <a:pt x="2736" y="629"/>
                        <a:pt x="2699" y="666"/>
                      </a:cubicBezTo>
                      <a:cubicBezTo>
                        <a:pt x="2625" y="777"/>
                        <a:pt x="2588" y="925"/>
                        <a:pt x="2625" y="1073"/>
                      </a:cubicBezTo>
                      <a:cubicBezTo>
                        <a:pt x="2662" y="1221"/>
                        <a:pt x="2773" y="1332"/>
                        <a:pt x="2921" y="1369"/>
                      </a:cubicBezTo>
                      <a:cubicBezTo>
                        <a:pt x="2958" y="1369"/>
                        <a:pt x="2995" y="1369"/>
                        <a:pt x="2995" y="1406"/>
                      </a:cubicBezTo>
                      <a:lnTo>
                        <a:pt x="2995" y="1480"/>
                      </a:lnTo>
                      <a:cubicBezTo>
                        <a:pt x="2995" y="1517"/>
                        <a:pt x="2958" y="1517"/>
                        <a:pt x="2921" y="1517"/>
                      </a:cubicBezTo>
                      <a:cubicBezTo>
                        <a:pt x="2625" y="1591"/>
                        <a:pt x="2514" y="1960"/>
                        <a:pt x="2699" y="2219"/>
                      </a:cubicBezTo>
                      <a:cubicBezTo>
                        <a:pt x="2736" y="2219"/>
                        <a:pt x="2736" y="2256"/>
                        <a:pt x="2699" y="2293"/>
                      </a:cubicBezTo>
                      <a:lnTo>
                        <a:pt x="2662" y="2330"/>
                      </a:lnTo>
                      <a:cubicBezTo>
                        <a:pt x="2662" y="2367"/>
                        <a:pt x="2625" y="2367"/>
                        <a:pt x="2588" y="2330"/>
                      </a:cubicBezTo>
                      <a:cubicBezTo>
                        <a:pt x="2292" y="2219"/>
                        <a:pt x="1997" y="2441"/>
                        <a:pt x="2034" y="2774"/>
                      </a:cubicBezTo>
                      <a:cubicBezTo>
                        <a:pt x="2034" y="2811"/>
                        <a:pt x="1997" y="2811"/>
                        <a:pt x="1960" y="2848"/>
                      </a:cubicBezTo>
                      <a:lnTo>
                        <a:pt x="1923" y="2848"/>
                      </a:lnTo>
                      <a:cubicBezTo>
                        <a:pt x="1886" y="2848"/>
                        <a:pt x="1849" y="2848"/>
                        <a:pt x="1849" y="2811"/>
                      </a:cubicBezTo>
                      <a:cubicBezTo>
                        <a:pt x="1701" y="2515"/>
                        <a:pt x="1294" y="2515"/>
                        <a:pt x="1146" y="2811"/>
                      </a:cubicBezTo>
                      <a:cubicBezTo>
                        <a:pt x="1109" y="2848"/>
                        <a:pt x="1072" y="2848"/>
                        <a:pt x="1035" y="2848"/>
                      </a:cubicBezTo>
                      <a:lnTo>
                        <a:pt x="998" y="2848"/>
                      </a:lnTo>
                      <a:cubicBezTo>
                        <a:pt x="962" y="2811"/>
                        <a:pt x="962" y="2811"/>
                        <a:pt x="962" y="2774"/>
                      </a:cubicBezTo>
                      <a:cubicBezTo>
                        <a:pt x="962" y="2626"/>
                        <a:pt x="888" y="2478"/>
                        <a:pt x="777" y="2404"/>
                      </a:cubicBezTo>
                      <a:cubicBezTo>
                        <a:pt x="666" y="2293"/>
                        <a:pt x="518" y="2293"/>
                        <a:pt x="370" y="2330"/>
                      </a:cubicBezTo>
                      <a:cubicBezTo>
                        <a:pt x="333" y="2367"/>
                        <a:pt x="296" y="2330"/>
                        <a:pt x="296" y="2330"/>
                      </a:cubicBezTo>
                      <a:lnTo>
                        <a:pt x="259" y="2293"/>
                      </a:lnTo>
                      <a:cubicBezTo>
                        <a:pt x="259" y="2256"/>
                        <a:pt x="259" y="2219"/>
                        <a:pt x="259" y="2182"/>
                      </a:cubicBezTo>
                      <a:cubicBezTo>
                        <a:pt x="370" y="2071"/>
                        <a:pt x="407" y="1923"/>
                        <a:pt x="333" y="1775"/>
                      </a:cubicBezTo>
                      <a:cubicBezTo>
                        <a:pt x="296" y="1665"/>
                        <a:pt x="185" y="1554"/>
                        <a:pt x="37" y="1517"/>
                      </a:cubicBezTo>
                      <a:cubicBezTo>
                        <a:pt x="0" y="1517"/>
                        <a:pt x="0" y="1480"/>
                        <a:pt x="0" y="1443"/>
                      </a:cubicBezTo>
                      <a:lnTo>
                        <a:pt x="0" y="1406"/>
                      </a:lnTo>
                      <a:cubicBezTo>
                        <a:pt x="0" y="1369"/>
                        <a:pt x="0" y="1332"/>
                        <a:pt x="37" y="1332"/>
                      </a:cubicBezTo>
                      <a:cubicBezTo>
                        <a:pt x="333" y="1258"/>
                        <a:pt x="481" y="888"/>
                        <a:pt x="259" y="666"/>
                      </a:cubicBezTo>
                      <a:cubicBezTo>
                        <a:pt x="259" y="629"/>
                        <a:pt x="259" y="592"/>
                        <a:pt x="259" y="555"/>
                      </a:cubicBezTo>
                      <a:lnTo>
                        <a:pt x="296" y="518"/>
                      </a:lnTo>
                      <a:cubicBezTo>
                        <a:pt x="333" y="518"/>
                        <a:pt x="333" y="518"/>
                        <a:pt x="370" y="518"/>
                      </a:cubicBezTo>
                      <a:cubicBezTo>
                        <a:pt x="518" y="592"/>
                        <a:pt x="666" y="555"/>
                        <a:pt x="777" y="481"/>
                      </a:cubicBezTo>
                      <a:cubicBezTo>
                        <a:pt x="888" y="408"/>
                        <a:pt x="962" y="260"/>
                        <a:pt x="962" y="112"/>
                      </a:cubicBezTo>
                      <a:cubicBezTo>
                        <a:pt x="962" y="75"/>
                        <a:pt x="962" y="38"/>
                        <a:pt x="998" y="38"/>
                      </a:cubicBezTo>
                      <a:lnTo>
                        <a:pt x="1035" y="38"/>
                      </a:lnTo>
                      <a:cubicBezTo>
                        <a:pt x="1072" y="1"/>
                        <a:pt x="1109" y="38"/>
                        <a:pt x="1146" y="75"/>
                      </a:cubicBezTo>
                      <a:cubicBezTo>
                        <a:pt x="1294" y="334"/>
                        <a:pt x="1664" y="334"/>
                        <a:pt x="1849" y="75"/>
                      </a:cubicBezTo>
                      <a:cubicBezTo>
                        <a:pt x="1849" y="38"/>
                        <a:pt x="1886" y="38"/>
                        <a:pt x="1923" y="38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7" name="Google Shape;4797;p32"/>
                <p:cNvSpPr/>
                <p:nvPr/>
              </p:nvSpPr>
              <p:spPr>
                <a:xfrm>
                  <a:off x="1430972" y="2981793"/>
                  <a:ext cx="240257" cy="245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812" extrusionOk="0">
                      <a:moveTo>
                        <a:pt x="1073" y="1627"/>
                      </a:moveTo>
                      <a:lnTo>
                        <a:pt x="1147" y="1220"/>
                      </a:lnTo>
                      <a:cubicBezTo>
                        <a:pt x="1073" y="1183"/>
                        <a:pt x="962" y="1183"/>
                        <a:pt x="888" y="1220"/>
                      </a:cubicBezTo>
                      <a:cubicBezTo>
                        <a:pt x="814" y="1183"/>
                        <a:pt x="740" y="1183"/>
                        <a:pt x="666" y="1220"/>
                      </a:cubicBezTo>
                      <a:lnTo>
                        <a:pt x="703" y="1627"/>
                      </a:lnTo>
                      <a:cubicBezTo>
                        <a:pt x="703" y="1738"/>
                        <a:pt x="592" y="1812"/>
                        <a:pt x="518" y="1775"/>
                      </a:cubicBezTo>
                      <a:cubicBezTo>
                        <a:pt x="297" y="1664"/>
                        <a:pt x="112" y="1516"/>
                        <a:pt x="38" y="1294"/>
                      </a:cubicBezTo>
                      <a:cubicBezTo>
                        <a:pt x="1" y="1257"/>
                        <a:pt x="1" y="1183"/>
                        <a:pt x="38" y="1147"/>
                      </a:cubicBezTo>
                      <a:cubicBezTo>
                        <a:pt x="38" y="1110"/>
                        <a:pt x="112" y="1073"/>
                        <a:pt x="149" y="1110"/>
                      </a:cubicBezTo>
                      <a:lnTo>
                        <a:pt x="555" y="1147"/>
                      </a:lnTo>
                      <a:cubicBezTo>
                        <a:pt x="592" y="1073"/>
                        <a:pt x="592" y="999"/>
                        <a:pt x="555" y="925"/>
                      </a:cubicBezTo>
                      <a:cubicBezTo>
                        <a:pt x="592" y="814"/>
                        <a:pt x="592" y="740"/>
                        <a:pt x="555" y="666"/>
                      </a:cubicBezTo>
                      <a:lnTo>
                        <a:pt x="149" y="703"/>
                      </a:lnTo>
                      <a:cubicBezTo>
                        <a:pt x="112" y="740"/>
                        <a:pt x="38" y="703"/>
                        <a:pt x="38" y="666"/>
                      </a:cubicBezTo>
                      <a:cubicBezTo>
                        <a:pt x="1" y="629"/>
                        <a:pt x="1" y="555"/>
                        <a:pt x="38" y="518"/>
                      </a:cubicBezTo>
                      <a:cubicBezTo>
                        <a:pt x="112" y="333"/>
                        <a:pt x="297" y="148"/>
                        <a:pt x="481" y="74"/>
                      </a:cubicBezTo>
                      <a:cubicBezTo>
                        <a:pt x="518" y="37"/>
                        <a:pt x="592" y="37"/>
                        <a:pt x="629" y="74"/>
                      </a:cubicBezTo>
                      <a:cubicBezTo>
                        <a:pt x="666" y="74"/>
                        <a:pt x="703" y="148"/>
                        <a:pt x="703" y="185"/>
                      </a:cubicBezTo>
                      <a:lnTo>
                        <a:pt x="629" y="592"/>
                      </a:lnTo>
                      <a:cubicBezTo>
                        <a:pt x="703" y="592"/>
                        <a:pt x="777" y="592"/>
                        <a:pt x="851" y="592"/>
                      </a:cubicBezTo>
                      <a:cubicBezTo>
                        <a:pt x="962" y="592"/>
                        <a:pt x="1036" y="592"/>
                        <a:pt x="1110" y="592"/>
                      </a:cubicBezTo>
                      <a:lnTo>
                        <a:pt x="1073" y="185"/>
                      </a:lnTo>
                      <a:cubicBezTo>
                        <a:pt x="1036" y="74"/>
                        <a:pt x="1147" y="0"/>
                        <a:pt x="1258" y="37"/>
                      </a:cubicBezTo>
                      <a:cubicBezTo>
                        <a:pt x="1480" y="111"/>
                        <a:pt x="1665" y="296"/>
                        <a:pt x="1738" y="518"/>
                      </a:cubicBezTo>
                      <a:cubicBezTo>
                        <a:pt x="1775" y="555"/>
                        <a:pt x="1775" y="629"/>
                        <a:pt x="1738" y="666"/>
                      </a:cubicBezTo>
                      <a:cubicBezTo>
                        <a:pt x="1701" y="703"/>
                        <a:pt x="1665" y="740"/>
                        <a:pt x="1628" y="703"/>
                      </a:cubicBezTo>
                      <a:lnTo>
                        <a:pt x="1184" y="666"/>
                      </a:lnTo>
                      <a:cubicBezTo>
                        <a:pt x="1184" y="740"/>
                        <a:pt x="1184" y="814"/>
                        <a:pt x="1184" y="925"/>
                      </a:cubicBezTo>
                      <a:cubicBezTo>
                        <a:pt x="1184" y="999"/>
                        <a:pt x="1184" y="1073"/>
                        <a:pt x="1184" y="1147"/>
                      </a:cubicBezTo>
                      <a:lnTo>
                        <a:pt x="1628" y="1073"/>
                      </a:lnTo>
                      <a:cubicBezTo>
                        <a:pt x="1665" y="1073"/>
                        <a:pt x="1701" y="1110"/>
                        <a:pt x="1738" y="1147"/>
                      </a:cubicBezTo>
                      <a:cubicBezTo>
                        <a:pt x="1775" y="1183"/>
                        <a:pt x="1775" y="1220"/>
                        <a:pt x="1738" y="1294"/>
                      </a:cubicBezTo>
                      <a:cubicBezTo>
                        <a:pt x="1665" y="1516"/>
                        <a:pt x="1480" y="1701"/>
                        <a:pt x="1258" y="1812"/>
                      </a:cubicBezTo>
                      <a:cubicBezTo>
                        <a:pt x="1221" y="1812"/>
                        <a:pt x="1147" y="1812"/>
                        <a:pt x="1110" y="1812"/>
                      </a:cubicBezTo>
                      <a:cubicBezTo>
                        <a:pt x="1073" y="1738"/>
                        <a:pt x="1036" y="1701"/>
                        <a:pt x="1073" y="16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8" name="Google Shape;4798;p32"/>
                <p:cNvSpPr/>
                <p:nvPr/>
              </p:nvSpPr>
              <p:spPr>
                <a:xfrm>
                  <a:off x="1491037" y="3046864"/>
                  <a:ext cx="125134" cy="120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" h="888" extrusionOk="0">
                      <a:moveTo>
                        <a:pt x="444" y="0"/>
                      </a:moveTo>
                      <a:cubicBezTo>
                        <a:pt x="925" y="111"/>
                        <a:pt x="925" y="776"/>
                        <a:pt x="444" y="887"/>
                      </a:cubicBezTo>
                      <a:cubicBezTo>
                        <a:pt x="0" y="776"/>
                        <a:pt x="0" y="111"/>
                        <a:pt x="4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9" name="Google Shape;4799;p32"/>
                <p:cNvSpPr/>
                <p:nvPr/>
              </p:nvSpPr>
              <p:spPr>
                <a:xfrm>
                  <a:off x="1516065" y="3066750"/>
                  <a:ext cx="95102" cy="1002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" h="741" extrusionOk="0">
                      <a:moveTo>
                        <a:pt x="259" y="1"/>
                      </a:moveTo>
                      <a:cubicBezTo>
                        <a:pt x="703" y="1"/>
                        <a:pt x="0" y="740"/>
                        <a:pt x="0" y="297"/>
                      </a:cubicBezTo>
                      <a:cubicBezTo>
                        <a:pt x="0" y="149"/>
                        <a:pt x="111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00" name="Google Shape;4800;p32"/>
              <p:cNvGrpSpPr/>
              <p:nvPr/>
            </p:nvGrpSpPr>
            <p:grpSpPr>
              <a:xfrm>
                <a:off x="1866174" y="3036853"/>
                <a:ext cx="630270" cy="630270"/>
                <a:chOff x="1866174" y="3798853"/>
                <a:chExt cx="630270" cy="630270"/>
              </a:xfrm>
            </p:grpSpPr>
            <p:sp>
              <p:nvSpPr>
                <p:cNvPr id="4801" name="Google Shape;4801;p32"/>
                <p:cNvSpPr/>
                <p:nvPr/>
              </p:nvSpPr>
              <p:spPr>
                <a:xfrm>
                  <a:off x="1866174" y="3798853"/>
                  <a:ext cx="630270" cy="630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659" extrusionOk="0">
                      <a:moveTo>
                        <a:pt x="1997" y="37"/>
                      </a:moveTo>
                      <a:cubicBezTo>
                        <a:pt x="3771" y="37"/>
                        <a:pt x="4659" y="2181"/>
                        <a:pt x="3402" y="3401"/>
                      </a:cubicBezTo>
                      <a:cubicBezTo>
                        <a:pt x="2145" y="4658"/>
                        <a:pt x="0" y="3771"/>
                        <a:pt x="0" y="1997"/>
                      </a:cubicBezTo>
                      <a:cubicBezTo>
                        <a:pt x="0" y="924"/>
                        <a:pt x="888" y="0"/>
                        <a:pt x="1997" y="3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2" name="Google Shape;4802;p32"/>
                <p:cNvSpPr/>
                <p:nvPr/>
              </p:nvSpPr>
              <p:spPr>
                <a:xfrm>
                  <a:off x="1901212" y="3838761"/>
                  <a:ext cx="545178" cy="54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0" h="4031" extrusionOk="0">
                      <a:moveTo>
                        <a:pt x="1738" y="1"/>
                      </a:moveTo>
                      <a:cubicBezTo>
                        <a:pt x="3253" y="1"/>
                        <a:pt x="4030" y="1849"/>
                        <a:pt x="2958" y="2959"/>
                      </a:cubicBezTo>
                      <a:cubicBezTo>
                        <a:pt x="1849" y="4031"/>
                        <a:pt x="0" y="3254"/>
                        <a:pt x="0" y="1702"/>
                      </a:cubicBezTo>
                      <a:cubicBezTo>
                        <a:pt x="0" y="740"/>
                        <a:pt x="776" y="1"/>
                        <a:pt x="173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4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3" name="Google Shape;4803;p32"/>
                <p:cNvSpPr/>
                <p:nvPr/>
              </p:nvSpPr>
              <p:spPr>
                <a:xfrm>
                  <a:off x="1901212" y="4058865"/>
                  <a:ext cx="19006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" h="962" extrusionOk="0">
                      <a:moveTo>
                        <a:pt x="1294" y="1"/>
                      </a:moveTo>
                      <a:lnTo>
                        <a:pt x="1405" y="407"/>
                      </a:lnTo>
                      <a:lnTo>
                        <a:pt x="222" y="962"/>
                      </a:lnTo>
                      <a:cubicBezTo>
                        <a:pt x="111" y="777"/>
                        <a:pt x="37" y="555"/>
                        <a:pt x="0" y="296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4" name="Google Shape;4804;p32"/>
                <p:cNvSpPr/>
                <p:nvPr/>
              </p:nvSpPr>
              <p:spPr>
                <a:xfrm>
                  <a:off x="2091148" y="4123936"/>
                  <a:ext cx="90232" cy="18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1332" extrusionOk="0">
                      <a:moveTo>
                        <a:pt x="75" y="0"/>
                      </a:moveTo>
                      <a:lnTo>
                        <a:pt x="556" y="0"/>
                      </a:lnTo>
                      <a:lnTo>
                        <a:pt x="666" y="1294"/>
                      </a:lnTo>
                      <a:cubicBezTo>
                        <a:pt x="556" y="1331"/>
                        <a:pt x="445" y="1331"/>
                        <a:pt x="334" y="1331"/>
                      </a:cubicBezTo>
                      <a:cubicBezTo>
                        <a:pt x="223" y="1331"/>
                        <a:pt x="112" y="1331"/>
                        <a:pt x="1" y="1294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5" name="Google Shape;4805;p32"/>
                <p:cNvSpPr/>
                <p:nvPr/>
              </p:nvSpPr>
              <p:spPr>
                <a:xfrm>
                  <a:off x="2176240" y="4058865"/>
                  <a:ext cx="190204" cy="12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925" extrusionOk="0">
                      <a:moveTo>
                        <a:pt x="0" y="444"/>
                      </a:moveTo>
                      <a:lnTo>
                        <a:pt x="111" y="1"/>
                      </a:lnTo>
                      <a:lnTo>
                        <a:pt x="1405" y="259"/>
                      </a:lnTo>
                      <a:cubicBezTo>
                        <a:pt x="1368" y="518"/>
                        <a:pt x="1331" y="740"/>
                        <a:pt x="1220" y="925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6" name="Google Shape;4806;p32"/>
                <p:cNvSpPr/>
                <p:nvPr/>
              </p:nvSpPr>
              <p:spPr>
                <a:xfrm>
                  <a:off x="214120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370" y="1406"/>
                      </a:moveTo>
                      <a:lnTo>
                        <a:pt x="1" y="1110"/>
                      </a:lnTo>
                      <a:lnTo>
                        <a:pt x="666" y="1"/>
                      </a:lnTo>
                      <a:cubicBezTo>
                        <a:pt x="851" y="75"/>
                        <a:pt x="1036" y="223"/>
                        <a:pt x="1221" y="37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7" name="Google Shape;4807;p32"/>
                <p:cNvSpPr/>
                <p:nvPr/>
              </p:nvSpPr>
              <p:spPr>
                <a:xfrm>
                  <a:off x="196114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1221" y="1110"/>
                      </a:moveTo>
                      <a:lnTo>
                        <a:pt x="851" y="1406"/>
                      </a:lnTo>
                      <a:lnTo>
                        <a:pt x="1" y="407"/>
                      </a:lnTo>
                      <a:cubicBezTo>
                        <a:pt x="149" y="223"/>
                        <a:pt x="333" y="112"/>
                        <a:pt x="51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8" name="Google Shape;4808;p32"/>
                <p:cNvSpPr/>
                <p:nvPr/>
              </p:nvSpPr>
              <p:spPr>
                <a:xfrm>
                  <a:off x="2041229" y="3978913"/>
                  <a:ext cx="215095" cy="2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" h="1590" extrusionOk="0">
                      <a:moveTo>
                        <a:pt x="703" y="0"/>
                      </a:moveTo>
                      <a:cubicBezTo>
                        <a:pt x="1294" y="0"/>
                        <a:pt x="1590" y="739"/>
                        <a:pt x="1146" y="1146"/>
                      </a:cubicBezTo>
                      <a:cubicBezTo>
                        <a:pt x="740" y="1590"/>
                        <a:pt x="0" y="1294"/>
                        <a:pt x="0" y="666"/>
                      </a:cubicBezTo>
                      <a:cubicBezTo>
                        <a:pt x="0" y="296"/>
                        <a:pt x="296" y="0"/>
                        <a:pt x="70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9" name="Google Shape;4809;p32"/>
                <p:cNvSpPr/>
                <p:nvPr/>
              </p:nvSpPr>
              <p:spPr>
                <a:xfrm>
                  <a:off x="2076267" y="4013816"/>
                  <a:ext cx="135145" cy="13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3" extrusionOk="0">
                      <a:moveTo>
                        <a:pt x="444" y="1"/>
                      </a:moveTo>
                      <a:cubicBezTo>
                        <a:pt x="813" y="1"/>
                        <a:pt x="998" y="444"/>
                        <a:pt x="702" y="703"/>
                      </a:cubicBezTo>
                      <a:cubicBezTo>
                        <a:pt x="444" y="962"/>
                        <a:pt x="0" y="777"/>
                        <a:pt x="0" y="408"/>
                      </a:cubicBezTo>
                      <a:cubicBezTo>
                        <a:pt x="0" y="186"/>
                        <a:pt x="185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0" name="Google Shape;4810;p32"/>
                <p:cNvSpPr/>
                <p:nvPr/>
              </p:nvSpPr>
              <p:spPr>
                <a:xfrm>
                  <a:off x="2051239" y="3968902"/>
                  <a:ext cx="35038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222" extrusionOk="0">
                      <a:moveTo>
                        <a:pt x="111" y="222"/>
                      </a:moveTo>
                      <a:cubicBezTo>
                        <a:pt x="185" y="222"/>
                        <a:pt x="222" y="148"/>
                        <a:pt x="222" y="111"/>
                      </a:cubicBezTo>
                      <a:cubicBezTo>
                        <a:pt x="259" y="0"/>
                        <a:pt x="0" y="0"/>
                        <a:pt x="0" y="111"/>
                      </a:cubicBezTo>
                      <a:cubicBezTo>
                        <a:pt x="0" y="148"/>
                        <a:pt x="37" y="222"/>
                        <a:pt x="111" y="22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1" name="Google Shape;4811;p32"/>
                <p:cNvSpPr/>
                <p:nvPr/>
              </p:nvSpPr>
              <p:spPr>
                <a:xfrm>
                  <a:off x="2006191" y="4093903"/>
                  <a:ext cx="40178" cy="2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186" extrusionOk="0">
                      <a:moveTo>
                        <a:pt x="148" y="185"/>
                      </a:moveTo>
                      <a:cubicBezTo>
                        <a:pt x="296" y="185"/>
                        <a:pt x="296" y="0"/>
                        <a:pt x="148" y="0"/>
                      </a:cubicBezTo>
                      <a:cubicBezTo>
                        <a:pt x="0" y="0"/>
                        <a:pt x="0" y="185"/>
                        <a:pt x="148" y="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2" name="Google Shape;4812;p32"/>
                <p:cNvSpPr/>
                <p:nvPr/>
              </p:nvSpPr>
              <p:spPr>
                <a:xfrm>
                  <a:off x="2116175" y="4168849"/>
                  <a:ext cx="3517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60" extrusionOk="0">
                      <a:moveTo>
                        <a:pt x="149" y="223"/>
                      </a:moveTo>
                      <a:cubicBezTo>
                        <a:pt x="260" y="260"/>
                        <a:pt x="260" y="1"/>
                        <a:pt x="149" y="1"/>
                      </a:cubicBezTo>
                      <a:cubicBezTo>
                        <a:pt x="1" y="1"/>
                        <a:pt x="1" y="260"/>
                        <a:pt x="149" y="2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3" name="Google Shape;4813;p32"/>
                <p:cNvSpPr/>
                <p:nvPr/>
              </p:nvSpPr>
              <p:spPr>
                <a:xfrm>
                  <a:off x="2226294" y="4083892"/>
                  <a:ext cx="4004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60" extrusionOk="0">
                      <a:moveTo>
                        <a:pt x="111" y="259"/>
                      </a:moveTo>
                      <a:cubicBezTo>
                        <a:pt x="296" y="259"/>
                        <a:pt x="0" y="0"/>
                        <a:pt x="0" y="185"/>
                      </a:cubicBezTo>
                      <a:cubicBezTo>
                        <a:pt x="0" y="222"/>
                        <a:pt x="74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4" name="Google Shape;4814;p32"/>
                <p:cNvSpPr/>
                <p:nvPr/>
              </p:nvSpPr>
              <p:spPr>
                <a:xfrm>
                  <a:off x="2186251" y="3958892"/>
                  <a:ext cx="25162" cy="35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59" extrusionOk="0">
                      <a:moveTo>
                        <a:pt x="111" y="259"/>
                      </a:moveTo>
                      <a:cubicBezTo>
                        <a:pt x="148" y="259"/>
                        <a:pt x="185" y="185"/>
                        <a:pt x="185" y="148"/>
                      </a:cubicBezTo>
                      <a:cubicBezTo>
                        <a:pt x="185" y="0"/>
                        <a:pt x="0" y="0"/>
                        <a:pt x="0" y="148"/>
                      </a:cubicBezTo>
                      <a:cubicBezTo>
                        <a:pt x="0" y="185"/>
                        <a:pt x="37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15" name="Google Shape;4815;p32"/>
              <p:cNvGrpSpPr/>
              <p:nvPr/>
            </p:nvGrpSpPr>
            <p:grpSpPr>
              <a:xfrm>
                <a:off x="5781058" y="2786717"/>
                <a:ext cx="395288" cy="395288"/>
                <a:chOff x="5857258" y="2786717"/>
                <a:chExt cx="395288" cy="395288"/>
              </a:xfrm>
            </p:grpSpPr>
            <p:sp>
              <p:nvSpPr>
                <p:cNvPr id="4816" name="Google Shape;4816;p32"/>
                <p:cNvSpPr/>
                <p:nvPr/>
              </p:nvSpPr>
              <p:spPr>
                <a:xfrm>
                  <a:off x="5857258" y="2786717"/>
                  <a:ext cx="395288" cy="395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2" h="2922" extrusionOk="0">
                      <a:moveTo>
                        <a:pt x="1258" y="1"/>
                      </a:moveTo>
                      <a:cubicBezTo>
                        <a:pt x="2367" y="1"/>
                        <a:pt x="2922" y="1368"/>
                        <a:pt x="2108" y="2145"/>
                      </a:cubicBezTo>
                      <a:cubicBezTo>
                        <a:pt x="1332" y="2921"/>
                        <a:pt x="1" y="2367"/>
                        <a:pt x="1" y="1258"/>
                      </a:cubicBezTo>
                      <a:cubicBezTo>
                        <a:pt x="1" y="555"/>
                        <a:pt x="555" y="1"/>
                        <a:pt x="1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7" name="Google Shape;4817;p32"/>
                <p:cNvSpPr/>
                <p:nvPr/>
              </p:nvSpPr>
              <p:spPr>
                <a:xfrm>
                  <a:off x="5882285" y="2816749"/>
                  <a:ext cx="330218" cy="330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1" h="2441" extrusionOk="0">
                      <a:moveTo>
                        <a:pt x="1073" y="0"/>
                      </a:moveTo>
                      <a:cubicBezTo>
                        <a:pt x="1997" y="0"/>
                        <a:pt x="2441" y="1110"/>
                        <a:pt x="1775" y="1775"/>
                      </a:cubicBezTo>
                      <a:cubicBezTo>
                        <a:pt x="1147" y="2440"/>
                        <a:pt x="1" y="1960"/>
                        <a:pt x="1" y="1036"/>
                      </a:cubicBezTo>
                      <a:cubicBezTo>
                        <a:pt x="1" y="481"/>
                        <a:pt x="481" y="0"/>
                        <a:pt x="1073" y="0"/>
                      </a:cubicBezTo>
                      <a:close/>
                    </a:path>
                  </a:pathLst>
                </a:custGeom>
                <a:solidFill>
                  <a:srgbClr val="381E11">
                    <a:alpha val="4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8" name="Google Shape;4818;p32"/>
                <p:cNvSpPr/>
                <p:nvPr/>
              </p:nvSpPr>
              <p:spPr>
                <a:xfrm>
                  <a:off x="5907312" y="2836771"/>
                  <a:ext cx="240257" cy="245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812" extrusionOk="0">
                      <a:moveTo>
                        <a:pt x="1036" y="1627"/>
                      </a:moveTo>
                      <a:lnTo>
                        <a:pt x="1110" y="1183"/>
                      </a:lnTo>
                      <a:cubicBezTo>
                        <a:pt x="1036" y="1183"/>
                        <a:pt x="925" y="1183"/>
                        <a:pt x="851" y="1183"/>
                      </a:cubicBezTo>
                      <a:cubicBezTo>
                        <a:pt x="777" y="1183"/>
                        <a:pt x="703" y="1183"/>
                        <a:pt x="629" y="1183"/>
                      </a:cubicBezTo>
                      <a:lnTo>
                        <a:pt x="666" y="1627"/>
                      </a:lnTo>
                      <a:cubicBezTo>
                        <a:pt x="703" y="1664"/>
                        <a:pt x="666" y="1701"/>
                        <a:pt x="629" y="1738"/>
                      </a:cubicBezTo>
                      <a:cubicBezTo>
                        <a:pt x="592" y="1775"/>
                        <a:pt x="518" y="1775"/>
                        <a:pt x="481" y="1738"/>
                      </a:cubicBezTo>
                      <a:cubicBezTo>
                        <a:pt x="259" y="1627"/>
                        <a:pt x="112" y="1479"/>
                        <a:pt x="38" y="1257"/>
                      </a:cubicBezTo>
                      <a:cubicBezTo>
                        <a:pt x="1" y="1220"/>
                        <a:pt x="1" y="1146"/>
                        <a:pt x="38" y="1109"/>
                      </a:cubicBezTo>
                      <a:cubicBezTo>
                        <a:pt x="38" y="1072"/>
                        <a:pt x="112" y="1035"/>
                        <a:pt x="148" y="1035"/>
                      </a:cubicBezTo>
                      <a:lnTo>
                        <a:pt x="555" y="1109"/>
                      </a:lnTo>
                      <a:cubicBezTo>
                        <a:pt x="555" y="1035"/>
                        <a:pt x="555" y="962"/>
                        <a:pt x="555" y="888"/>
                      </a:cubicBezTo>
                      <a:cubicBezTo>
                        <a:pt x="555" y="777"/>
                        <a:pt x="555" y="703"/>
                        <a:pt x="555" y="629"/>
                      </a:cubicBezTo>
                      <a:lnTo>
                        <a:pt x="148" y="666"/>
                      </a:lnTo>
                      <a:cubicBezTo>
                        <a:pt x="112" y="703"/>
                        <a:pt x="38" y="666"/>
                        <a:pt x="1" y="629"/>
                      </a:cubicBezTo>
                      <a:cubicBezTo>
                        <a:pt x="1" y="592"/>
                        <a:pt x="1" y="518"/>
                        <a:pt x="1" y="481"/>
                      </a:cubicBezTo>
                      <a:cubicBezTo>
                        <a:pt x="112" y="296"/>
                        <a:pt x="259" y="111"/>
                        <a:pt x="481" y="37"/>
                      </a:cubicBezTo>
                      <a:cubicBezTo>
                        <a:pt x="518" y="0"/>
                        <a:pt x="592" y="0"/>
                        <a:pt x="629" y="37"/>
                      </a:cubicBezTo>
                      <a:cubicBezTo>
                        <a:pt x="666" y="37"/>
                        <a:pt x="666" y="111"/>
                        <a:pt x="666" y="148"/>
                      </a:cubicBezTo>
                      <a:lnTo>
                        <a:pt x="629" y="555"/>
                      </a:lnTo>
                      <a:cubicBezTo>
                        <a:pt x="703" y="555"/>
                        <a:pt x="777" y="555"/>
                        <a:pt x="851" y="555"/>
                      </a:cubicBezTo>
                      <a:cubicBezTo>
                        <a:pt x="925" y="555"/>
                        <a:pt x="1036" y="555"/>
                        <a:pt x="1110" y="555"/>
                      </a:cubicBezTo>
                      <a:lnTo>
                        <a:pt x="1036" y="148"/>
                      </a:lnTo>
                      <a:cubicBezTo>
                        <a:pt x="1036" y="111"/>
                        <a:pt x="1073" y="37"/>
                        <a:pt x="1110" y="0"/>
                      </a:cubicBezTo>
                      <a:cubicBezTo>
                        <a:pt x="1147" y="0"/>
                        <a:pt x="1184" y="0"/>
                        <a:pt x="1258" y="0"/>
                      </a:cubicBezTo>
                      <a:cubicBezTo>
                        <a:pt x="1479" y="111"/>
                        <a:pt x="1627" y="296"/>
                        <a:pt x="1738" y="481"/>
                      </a:cubicBezTo>
                      <a:cubicBezTo>
                        <a:pt x="1775" y="555"/>
                        <a:pt x="1775" y="592"/>
                        <a:pt x="1738" y="629"/>
                      </a:cubicBezTo>
                      <a:cubicBezTo>
                        <a:pt x="1701" y="703"/>
                        <a:pt x="1664" y="703"/>
                        <a:pt x="1590" y="703"/>
                      </a:cubicBezTo>
                      <a:lnTo>
                        <a:pt x="1184" y="629"/>
                      </a:lnTo>
                      <a:cubicBezTo>
                        <a:pt x="1184" y="703"/>
                        <a:pt x="1184" y="814"/>
                        <a:pt x="1184" y="888"/>
                      </a:cubicBezTo>
                      <a:cubicBezTo>
                        <a:pt x="1184" y="962"/>
                        <a:pt x="1184" y="1035"/>
                        <a:pt x="1184" y="1109"/>
                      </a:cubicBezTo>
                      <a:lnTo>
                        <a:pt x="1627" y="1072"/>
                      </a:lnTo>
                      <a:cubicBezTo>
                        <a:pt x="1664" y="1072"/>
                        <a:pt x="1701" y="1072"/>
                        <a:pt x="1738" y="1109"/>
                      </a:cubicBezTo>
                      <a:cubicBezTo>
                        <a:pt x="1775" y="1183"/>
                        <a:pt x="1775" y="1220"/>
                        <a:pt x="1738" y="1257"/>
                      </a:cubicBezTo>
                      <a:cubicBezTo>
                        <a:pt x="1627" y="1479"/>
                        <a:pt x="1479" y="1664"/>
                        <a:pt x="1221" y="1775"/>
                      </a:cubicBezTo>
                      <a:cubicBezTo>
                        <a:pt x="1147" y="1812"/>
                        <a:pt x="1036" y="1738"/>
                        <a:pt x="1036" y="159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9" name="Google Shape;4819;p32"/>
                <p:cNvSpPr/>
                <p:nvPr/>
              </p:nvSpPr>
              <p:spPr>
                <a:xfrm>
                  <a:off x="5952361" y="2881820"/>
                  <a:ext cx="170182" cy="175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1294" extrusionOk="0">
                      <a:moveTo>
                        <a:pt x="555" y="0"/>
                      </a:moveTo>
                      <a:cubicBezTo>
                        <a:pt x="1036" y="0"/>
                        <a:pt x="1257" y="592"/>
                        <a:pt x="925" y="961"/>
                      </a:cubicBezTo>
                      <a:cubicBezTo>
                        <a:pt x="592" y="1294"/>
                        <a:pt x="0" y="1035"/>
                        <a:pt x="0" y="555"/>
                      </a:cubicBezTo>
                      <a:cubicBezTo>
                        <a:pt x="0" y="259"/>
                        <a:pt x="222" y="0"/>
                        <a:pt x="55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0" name="Google Shape;4820;p32"/>
                <p:cNvSpPr/>
                <p:nvPr/>
              </p:nvSpPr>
              <p:spPr>
                <a:xfrm>
                  <a:off x="5967377" y="2901706"/>
                  <a:ext cx="135145" cy="135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1000" extrusionOk="0">
                      <a:moveTo>
                        <a:pt x="444" y="1"/>
                      </a:moveTo>
                      <a:cubicBezTo>
                        <a:pt x="814" y="1"/>
                        <a:pt x="998" y="445"/>
                        <a:pt x="740" y="703"/>
                      </a:cubicBezTo>
                      <a:cubicBezTo>
                        <a:pt x="444" y="999"/>
                        <a:pt x="0" y="814"/>
                        <a:pt x="0" y="408"/>
                      </a:cubicBezTo>
                      <a:cubicBezTo>
                        <a:pt x="0" y="186"/>
                        <a:pt x="185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21" name="Google Shape;4821;p32"/>
              <p:cNvGrpSpPr/>
              <p:nvPr/>
            </p:nvGrpSpPr>
            <p:grpSpPr>
              <a:xfrm>
                <a:off x="2468856" y="3036853"/>
                <a:ext cx="630270" cy="630270"/>
                <a:chOff x="1866174" y="3798853"/>
                <a:chExt cx="630270" cy="630270"/>
              </a:xfrm>
            </p:grpSpPr>
            <p:sp>
              <p:nvSpPr>
                <p:cNvPr id="4822" name="Google Shape;4822;p32"/>
                <p:cNvSpPr/>
                <p:nvPr/>
              </p:nvSpPr>
              <p:spPr>
                <a:xfrm>
                  <a:off x="1866174" y="3798853"/>
                  <a:ext cx="630270" cy="630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659" extrusionOk="0">
                      <a:moveTo>
                        <a:pt x="1997" y="37"/>
                      </a:moveTo>
                      <a:cubicBezTo>
                        <a:pt x="3771" y="37"/>
                        <a:pt x="4659" y="2181"/>
                        <a:pt x="3402" y="3401"/>
                      </a:cubicBezTo>
                      <a:cubicBezTo>
                        <a:pt x="2145" y="4658"/>
                        <a:pt x="0" y="3771"/>
                        <a:pt x="0" y="1997"/>
                      </a:cubicBezTo>
                      <a:cubicBezTo>
                        <a:pt x="0" y="924"/>
                        <a:pt x="888" y="0"/>
                        <a:pt x="1997" y="3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3" name="Google Shape;4823;p32"/>
                <p:cNvSpPr/>
                <p:nvPr/>
              </p:nvSpPr>
              <p:spPr>
                <a:xfrm>
                  <a:off x="1901212" y="3838761"/>
                  <a:ext cx="545178" cy="54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0" h="4031" extrusionOk="0">
                      <a:moveTo>
                        <a:pt x="1738" y="1"/>
                      </a:moveTo>
                      <a:cubicBezTo>
                        <a:pt x="3253" y="1"/>
                        <a:pt x="4030" y="1849"/>
                        <a:pt x="2958" y="2959"/>
                      </a:cubicBezTo>
                      <a:cubicBezTo>
                        <a:pt x="1849" y="4031"/>
                        <a:pt x="0" y="3254"/>
                        <a:pt x="0" y="1702"/>
                      </a:cubicBezTo>
                      <a:cubicBezTo>
                        <a:pt x="0" y="740"/>
                        <a:pt x="776" y="1"/>
                        <a:pt x="173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4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4" name="Google Shape;4824;p32"/>
                <p:cNvSpPr/>
                <p:nvPr/>
              </p:nvSpPr>
              <p:spPr>
                <a:xfrm>
                  <a:off x="1901212" y="4058865"/>
                  <a:ext cx="19006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" h="962" extrusionOk="0">
                      <a:moveTo>
                        <a:pt x="1294" y="1"/>
                      </a:moveTo>
                      <a:lnTo>
                        <a:pt x="1405" y="407"/>
                      </a:lnTo>
                      <a:lnTo>
                        <a:pt x="222" y="962"/>
                      </a:lnTo>
                      <a:cubicBezTo>
                        <a:pt x="111" y="777"/>
                        <a:pt x="37" y="555"/>
                        <a:pt x="0" y="296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5" name="Google Shape;4825;p32"/>
                <p:cNvSpPr/>
                <p:nvPr/>
              </p:nvSpPr>
              <p:spPr>
                <a:xfrm>
                  <a:off x="2091148" y="4123936"/>
                  <a:ext cx="90232" cy="18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1332" extrusionOk="0">
                      <a:moveTo>
                        <a:pt x="75" y="0"/>
                      </a:moveTo>
                      <a:lnTo>
                        <a:pt x="556" y="0"/>
                      </a:lnTo>
                      <a:lnTo>
                        <a:pt x="666" y="1294"/>
                      </a:lnTo>
                      <a:cubicBezTo>
                        <a:pt x="556" y="1331"/>
                        <a:pt x="445" y="1331"/>
                        <a:pt x="334" y="1331"/>
                      </a:cubicBezTo>
                      <a:cubicBezTo>
                        <a:pt x="223" y="1331"/>
                        <a:pt x="112" y="1331"/>
                        <a:pt x="1" y="1294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6" name="Google Shape;4826;p32"/>
                <p:cNvSpPr/>
                <p:nvPr/>
              </p:nvSpPr>
              <p:spPr>
                <a:xfrm>
                  <a:off x="2176240" y="4058865"/>
                  <a:ext cx="190204" cy="12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925" extrusionOk="0">
                      <a:moveTo>
                        <a:pt x="0" y="444"/>
                      </a:moveTo>
                      <a:lnTo>
                        <a:pt x="111" y="1"/>
                      </a:lnTo>
                      <a:lnTo>
                        <a:pt x="1405" y="259"/>
                      </a:lnTo>
                      <a:cubicBezTo>
                        <a:pt x="1368" y="518"/>
                        <a:pt x="1331" y="740"/>
                        <a:pt x="1220" y="925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7" name="Google Shape;4827;p32"/>
                <p:cNvSpPr/>
                <p:nvPr/>
              </p:nvSpPr>
              <p:spPr>
                <a:xfrm>
                  <a:off x="214120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370" y="1406"/>
                      </a:moveTo>
                      <a:lnTo>
                        <a:pt x="1" y="1110"/>
                      </a:lnTo>
                      <a:lnTo>
                        <a:pt x="666" y="1"/>
                      </a:lnTo>
                      <a:cubicBezTo>
                        <a:pt x="851" y="75"/>
                        <a:pt x="1036" y="223"/>
                        <a:pt x="1221" y="37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8" name="Google Shape;4828;p32"/>
                <p:cNvSpPr/>
                <p:nvPr/>
              </p:nvSpPr>
              <p:spPr>
                <a:xfrm>
                  <a:off x="196114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1221" y="1110"/>
                      </a:moveTo>
                      <a:lnTo>
                        <a:pt x="851" y="1406"/>
                      </a:lnTo>
                      <a:lnTo>
                        <a:pt x="1" y="407"/>
                      </a:lnTo>
                      <a:cubicBezTo>
                        <a:pt x="149" y="223"/>
                        <a:pt x="333" y="112"/>
                        <a:pt x="51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9" name="Google Shape;4829;p32"/>
                <p:cNvSpPr/>
                <p:nvPr/>
              </p:nvSpPr>
              <p:spPr>
                <a:xfrm>
                  <a:off x="2041229" y="3978913"/>
                  <a:ext cx="215095" cy="2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" h="1590" extrusionOk="0">
                      <a:moveTo>
                        <a:pt x="703" y="0"/>
                      </a:moveTo>
                      <a:cubicBezTo>
                        <a:pt x="1294" y="0"/>
                        <a:pt x="1590" y="739"/>
                        <a:pt x="1146" y="1146"/>
                      </a:cubicBezTo>
                      <a:cubicBezTo>
                        <a:pt x="740" y="1590"/>
                        <a:pt x="0" y="1294"/>
                        <a:pt x="0" y="666"/>
                      </a:cubicBezTo>
                      <a:cubicBezTo>
                        <a:pt x="0" y="296"/>
                        <a:pt x="296" y="0"/>
                        <a:pt x="70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0" name="Google Shape;4830;p32"/>
                <p:cNvSpPr/>
                <p:nvPr/>
              </p:nvSpPr>
              <p:spPr>
                <a:xfrm>
                  <a:off x="2076267" y="4013816"/>
                  <a:ext cx="135145" cy="13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3" extrusionOk="0">
                      <a:moveTo>
                        <a:pt x="444" y="1"/>
                      </a:moveTo>
                      <a:cubicBezTo>
                        <a:pt x="813" y="1"/>
                        <a:pt x="998" y="444"/>
                        <a:pt x="702" y="703"/>
                      </a:cubicBezTo>
                      <a:cubicBezTo>
                        <a:pt x="444" y="962"/>
                        <a:pt x="0" y="777"/>
                        <a:pt x="0" y="408"/>
                      </a:cubicBezTo>
                      <a:cubicBezTo>
                        <a:pt x="0" y="186"/>
                        <a:pt x="185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1" name="Google Shape;4831;p32"/>
                <p:cNvSpPr/>
                <p:nvPr/>
              </p:nvSpPr>
              <p:spPr>
                <a:xfrm>
                  <a:off x="2051239" y="3968902"/>
                  <a:ext cx="35038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222" extrusionOk="0">
                      <a:moveTo>
                        <a:pt x="111" y="222"/>
                      </a:moveTo>
                      <a:cubicBezTo>
                        <a:pt x="185" y="222"/>
                        <a:pt x="222" y="148"/>
                        <a:pt x="222" y="111"/>
                      </a:cubicBezTo>
                      <a:cubicBezTo>
                        <a:pt x="259" y="0"/>
                        <a:pt x="0" y="0"/>
                        <a:pt x="0" y="111"/>
                      </a:cubicBezTo>
                      <a:cubicBezTo>
                        <a:pt x="0" y="148"/>
                        <a:pt x="37" y="222"/>
                        <a:pt x="111" y="22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2" name="Google Shape;4832;p32"/>
                <p:cNvSpPr/>
                <p:nvPr/>
              </p:nvSpPr>
              <p:spPr>
                <a:xfrm>
                  <a:off x="2006191" y="4093903"/>
                  <a:ext cx="40178" cy="2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186" extrusionOk="0">
                      <a:moveTo>
                        <a:pt x="148" y="185"/>
                      </a:moveTo>
                      <a:cubicBezTo>
                        <a:pt x="296" y="185"/>
                        <a:pt x="296" y="0"/>
                        <a:pt x="148" y="0"/>
                      </a:cubicBezTo>
                      <a:cubicBezTo>
                        <a:pt x="0" y="0"/>
                        <a:pt x="0" y="185"/>
                        <a:pt x="148" y="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3" name="Google Shape;4833;p32"/>
                <p:cNvSpPr/>
                <p:nvPr/>
              </p:nvSpPr>
              <p:spPr>
                <a:xfrm>
                  <a:off x="2116175" y="4168849"/>
                  <a:ext cx="3517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60" extrusionOk="0">
                      <a:moveTo>
                        <a:pt x="149" y="223"/>
                      </a:moveTo>
                      <a:cubicBezTo>
                        <a:pt x="260" y="260"/>
                        <a:pt x="260" y="1"/>
                        <a:pt x="149" y="1"/>
                      </a:cubicBezTo>
                      <a:cubicBezTo>
                        <a:pt x="1" y="1"/>
                        <a:pt x="1" y="260"/>
                        <a:pt x="149" y="2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4" name="Google Shape;4834;p32"/>
                <p:cNvSpPr/>
                <p:nvPr/>
              </p:nvSpPr>
              <p:spPr>
                <a:xfrm>
                  <a:off x="2226294" y="4083892"/>
                  <a:ext cx="4004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60" extrusionOk="0">
                      <a:moveTo>
                        <a:pt x="111" y="259"/>
                      </a:moveTo>
                      <a:cubicBezTo>
                        <a:pt x="296" y="259"/>
                        <a:pt x="0" y="0"/>
                        <a:pt x="0" y="185"/>
                      </a:cubicBezTo>
                      <a:cubicBezTo>
                        <a:pt x="0" y="222"/>
                        <a:pt x="74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5" name="Google Shape;4835;p32"/>
                <p:cNvSpPr/>
                <p:nvPr/>
              </p:nvSpPr>
              <p:spPr>
                <a:xfrm>
                  <a:off x="2186251" y="3958892"/>
                  <a:ext cx="25162" cy="35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59" extrusionOk="0">
                      <a:moveTo>
                        <a:pt x="111" y="259"/>
                      </a:moveTo>
                      <a:cubicBezTo>
                        <a:pt x="148" y="259"/>
                        <a:pt x="185" y="185"/>
                        <a:pt x="185" y="148"/>
                      </a:cubicBezTo>
                      <a:cubicBezTo>
                        <a:pt x="185" y="0"/>
                        <a:pt x="0" y="0"/>
                        <a:pt x="0" y="148"/>
                      </a:cubicBezTo>
                      <a:cubicBezTo>
                        <a:pt x="0" y="185"/>
                        <a:pt x="37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36" name="Google Shape;4836;p32"/>
              <p:cNvGrpSpPr/>
              <p:nvPr/>
            </p:nvGrpSpPr>
            <p:grpSpPr>
              <a:xfrm>
                <a:off x="3071538" y="3036853"/>
                <a:ext cx="630270" cy="630270"/>
                <a:chOff x="1866174" y="3798853"/>
                <a:chExt cx="630270" cy="630270"/>
              </a:xfrm>
            </p:grpSpPr>
            <p:sp>
              <p:nvSpPr>
                <p:cNvPr id="4837" name="Google Shape;4837;p32"/>
                <p:cNvSpPr/>
                <p:nvPr/>
              </p:nvSpPr>
              <p:spPr>
                <a:xfrm>
                  <a:off x="1866174" y="3798853"/>
                  <a:ext cx="630270" cy="630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659" extrusionOk="0">
                      <a:moveTo>
                        <a:pt x="1997" y="37"/>
                      </a:moveTo>
                      <a:cubicBezTo>
                        <a:pt x="3771" y="37"/>
                        <a:pt x="4659" y="2181"/>
                        <a:pt x="3402" y="3401"/>
                      </a:cubicBezTo>
                      <a:cubicBezTo>
                        <a:pt x="2145" y="4658"/>
                        <a:pt x="0" y="3771"/>
                        <a:pt x="0" y="1997"/>
                      </a:cubicBezTo>
                      <a:cubicBezTo>
                        <a:pt x="0" y="924"/>
                        <a:pt x="888" y="0"/>
                        <a:pt x="1997" y="3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8" name="Google Shape;4838;p32"/>
                <p:cNvSpPr/>
                <p:nvPr/>
              </p:nvSpPr>
              <p:spPr>
                <a:xfrm>
                  <a:off x="1901212" y="3838761"/>
                  <a:ext cx="545178" cy="54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0" h="4031" extrusionOk="0">
                      <a:moveTo>
                        <a:pt x="1738" y="1"/>
                      </a:moveTo>
                      <a:cubicBezTo>
                        <a:pt x="3253" y="1"/>
                        <a:pt x="4030" y="1849"/>
                        <a:pt x="2958" y="2959"/>
                      </a:cubicBezTo>
                      <a:cubicBezTo>
                        <a:pt x="1849" y="4031"/>
                        <a:pt x="0" y="3254"/>
                        <a:pt x="0" y="1702"/>
                      </a:cubicBezTo>
                      <a:cubicBezTo>
                        <a:pt x="0" y="740"/>
                        <a:pt x="776" y="1"/>
                        <a:pt x="173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4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9" name="Google Shape;4839;p32"/>
                <p:cNvSpPr/>
                <p:nvPr/>
              </p:nvSpPr>
              <p:spPr>
                <a:xfrm>
                  <a:off x="1901212" y="4058865"/>
                  <a:ext cx="19006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" h="962" extrusionOk="0">
                      <a:moveTo>
                        <a:pt x="1294" y="1"/>
                      </a:moveTo>
                      <a:lnTo>
                        <a:pt x="1405" y="407"/>
                      </a:lnTo>
                      <a:lnTo>
                        <a:pt x="222" y="962"/>
                      </a:lnTo>
                      <a:cubicBezTo>
                        <a:pt x="111" y="777"/>
                        <a:pt x="37" y="555"/>
                        <a:pt x="0" y="296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0" name="Google Shape;4840;p32"/>
                <p:cNvSpPr/>
                <p:nvPr/>
              </p:nvSpPr>
              <p:spPr>
                <a:xfrm>
                  <a:off x="2091148" y="4123936"/>
                  <a:ext cx="90232" cy="18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1332" extrusionOk="0">
                      <a:moveTo>
                        <a:pt x="75" y="0"/>
                      </a:moveTo>
                      <a:lnTo>
                        <a:pt x="556" y="0"/>
                      </a:lnTo>
                      <a:lnTo>
                        <a:pt x="666" y="1294"/>
                      </a:lnTo>
                      <a:cubicBezTo>
                        <a:pt x="556" y="1331"/>
                        <a:pt x="445" y="1331"/>
                        <a:pt x="334" y="1331"/>
                      </a:cubicBezTo>
                      <a:cubicBezTo>
                        <a:pt x="223" y="1331"/>
                        <a:pt x="112" y="1331"/>
                        <a:pt x="1" y="1294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1" name="Google Shape;4841;p32"/>
                <p:cNvSpPr/>
                <p:nvPr/>
              </p:nvSpPr>
              <p:spPr>
                <a:xfrm>
                  <a:off x="2176240" y="4058865"/>
                  <a:ext cx="190204" cy="12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925" extrusionOk="0">
                      <a:moveTo>
                        <a:pt x="0" y="444"/>
                      </a:moveTo>
                      <a:lnTo>
                        <a:pt x="111" y="1"/>
                      </a:lnTo>
                      <a:lnTo>
                        <a:pt x="1405" y="259"/>
                      </a:lnTo>
                      <a:cubicBezTo>
                        <a:pt x="1368" y="518"/>
                        <a:pt x="1331" y="740"/>
                        <a:pt x="1220" y="925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2" name="Google Shape;4842;p32"/>
                <p:cNvSpPr/>
                <p:nvPr/>
              </p:nvSpPr>
              <p:spPr>
                <a:xfrm>
                  <a:off x="214120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370" y="1406"/>
                      </a:moveTo>
                      <a:lnTo>
                        <a:pt x="1" y="1110"/>
                      </a:lnTo>
                      <a:lnTo>
                        <a:pt x="666" y="1"/>
                      </a:lnTo>
                      <a:cubicBezTo>
                        <a:pt x="851" y="75"/>
                        <a:pt x="1036" y="223"/>
                        <a:pt x="1221" y="37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3" name="Google Shape;4843;p32"/>
                <p:cNvSpPr/>
                <p:nvPr/>
              </p:nvSpPr>
              <p:spPr>
                <a:xfrm>
                  <a:off x="196114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1221" y="1110"/>
                      </a:moveTo>
                      <a:lnTo>
                        <a:pt x="851" y="1406"/>
                      </a:lnTo>
                      <a:lnTo>
                        <a:pt x="1" y="407"/>
                      </a:lnTo>
                      <a:cubicBezTo>
                        <a:pt x="149" y="223"/>
                        <a:pt x="333" y="112"/>
                        <a:pt x="51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4" name="Google Shape;4844;p32"/>
                <p:cNvSpPr/>
                <p:nvPr/>
              </p:nvSpPr>
              <p:spPr>
                <a:xfrm>
                  <a:off x="2041229" y="3978913"/>
                  <a:ext cx="215095" cy="2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" h="1590" extrusionOk="0">
                      <a:moveTo>
                        <a:pt x="703" y="0"/>
                      </a:moveTo>
                      <a:cubicBezTo>
                        <a:pt x="1294" y="0"/>
                        <a:pt x="1590" y="739"/>
                        <a:pt x="1146" y="1146"/>
                      </a:cubicBezTo>
                      <a:cubicBezTo>
                        <a:pt x="740" y="1590"/>
                        <a:pt x="0" y="1294"/>
                        <a:pt x="0" y="666"/>
                      </a:cubicBezTo>
                      <a:cubicBezTo>
                        <a:pt x="0" y="296"/>
                        <a:pt x="296" y="0"/>
                        <a:pt x="70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5" name="Google Shape;4845;p32"/>
                <p:cNvSpPr/>
                <p:nvPr/>
              </p:nvSpPr>
              <p:spPr>
                <a:xfrm>
                  <a:off x="2076267" y="4013816"/>
                  <a:ext cx="135145" cy="13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3" extrusionOk="0">
                      <a:moveTo>
                        <a:pt x="444" y="1"/>
                      </a:moveTo>
                      <a:cubicBezTo>
                        <a:pt x="813" y="1"/>
                        <a:pt x="998" y="444"/>
                        <a:pt x="702" y="703"/>
                      </a:cubicBezTo>
                      <a:cubicBezTo>
                        <a:pt x="444" y="962"/>
                        <a:pt x="0" y="777"/>
                        <a:pt x="0" y="408"/>
                      </a:cubicBezTo>
                      <a:cubicBezTo>
                        <a:pt x="0" y="186"/>
                        <a:pt x="185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6" name="Google Shape;4846;p32"/>
                <p:cNvSpPr/>
                <p:nvPr/>
              </p:nvSpPr>
              <p:spPr>
                <a:xfrm>
                  <a:off x="2051239" y="3968902"/>
                  <a:ext cx="35038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222" extrusionOk="0">
                      <a:moveTo>
                        <a:pt x="111" y="222"/>
                      </a:moveTo>
                      <a:cubicBezTo>
                        <a:pt x="185" y="222"/>
                        <a:pt x="222" y="148"/>
                        <a:pt x="222" y="111"/>
                      </a:cubicBezTo>
                      <a:cubicBezTo>
                        <a:pt x="259" y="0"/>
                        <a:pt x="0" y="0"/>
                        <a:pt x="0" y="111"/>
                      </a:cubicBezTo>
                      <a:cubicBezTo>
                        <a:pt x="0" y="148"/>
                        <a:pt x="37" y="222"/>
                        <a:pt x="111" y="22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7" name="Google Shape;4847;p32"/>
                <p:cNvSpPr/>
                <p:nvPr/>
              </p:nvSpPr>
              <p:spPr>
                <a:xfrm>
                  <a:off x="2006191" y="4093903"/>
                  <a:ext cx="40178" cy="2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186" extrusionOk="0">
                      <a:moveTo>
                        <a:pt x="148" y="185"/>
                      </a:moveTo>
                      <a:cubicBezTo>
                        <a:pt x="296" y="185"/>
                        <a:pt x="296" y="0"/>
                        <a:pt x="148" y="0"/>
                      </a:cubicBezTo>
                      <a:cubicBezTo>
                        <a:pt x="0" y="0"/>
                        <a:pt x="0" y="185"/>
                        <a:pt x="148" y="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8" name="Google Shape;4848;p32"/>
                <p:cNvSpPr/>
                <p:nvPr/>
              </p:nvSpPr>
              <p:spPr>
                <a:xfrm>
                  <a:off x="2116175" y="4168849"/>
                  <a:ext cx="3517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60" extrusionOk="0">
                      <a:moveTo>
                        <a:pt x="149" y="223"/>
                      </a:moveTo>
                      <a:cubicBezTo>
                        <a:pt x="260" y="260"/>
                        <a:pt x="260" y="1"/>
                        <a:pt x="149" y="1"/>
                      </a:cubicBezTo>
                      <a:cubicBezTo>
                        <a:pt x="1" y="1"/>
                        <a:pt x="1" y="260"/>
                        <a:pt x="149" y="2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9" name="Google Shape;4849;p32"/>
                <p:cNvSpPr/>
                <p:nvPr/>
              </p:nvSpPr>
              <p:spPr>
                <a:xfrm>
                  <a:off x="2226294" y="4083892"/>
                  <a:ext cx="4004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60" extrusionOk="0">
                      <a:moveTo>
                        <a:pt x="111" y="259"/>
                      </a:moveTo>
                      <a:cubicBezTo>
                        <a:pt x="296" y="259"/>
                        <a:pt x="0" y="0"/>
                        <a:pt x="0" y="185"/>
                      </a:cubicBezTo>
                      <a:cubicBezTo>
                        <a:pt x="0" y="222"/>
                        <a:pt x="74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0" name="Google Shape;4850;p32"/>
                <p:cNvSpPr/>
                <p:nvPr/>
              </p:nvSpPr>
              <p:spPr>
                <a:xfrm>
                  <a:off x="2186251" y="3958892"/>
                  <a:ext cx="25162" cy="35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59" extrusionOk="0">
                      <a:moveTo>
                        <a:pt x="111" y="259"/>
                      </a:moveTo>
                      <a:cubicBezTo>
                        <a:pt x="148" y="259"/>
                        <a:pt x="185" y="185"/>
                        <a:pt x="185" y="148"/>
                      </a:cubicBezTo>
                      <a:cubicBezTo>
                        <a:pt x="185" y="0"/>
                        <a:pt x="0" y="0"/>
                        <a:pt x="0" y="148"/>
                      </a:cubicBezTo>
                      <a:cubicBezTo>
                        <a:pt x="0" y="185"/>
                        <a:pt x="37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51" name="Google Shape;4851;p32"/>
              <p:cNvGrpSpPr/>
              <p:nvPr/>
            </p:nvGrpSpPr>
            <p:grpSpPr>
              <a:xfrm>
                <a:off x="3674220" y="3036853"/>
                <a:ext cx="630270" cy="630270"/>
                <a:chOff x="1866174" y="3798853"/>
                <a:chExt cx="630270" cy="630270"/>
              </a:xfrm>
            </p:grpSpPr>
            <p:sp>
              <p:nvSpPr>
                <p:cNvPr id="4852" name="Google Shape;4852;p32"/>
                <p:cNvSpPr/>
                <p:nvPr/>
              </p:nvSpPr>
              <p:spPr>
                <a:xfrm>
                  <a:off x="1866174" y="3798853"/>
                  <a:ext cx="630270" cy="630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659" extrusionOk="0">
                      <a:moveTo>
                        <a:pt x="1997" y="37"/>
                      </a:moveTo>
                      <a:cubicBezTo>
                        <a:pt x="3771" y="37"/>
                        <a:pt x="4659" y="2181"/>
                        <a:pt x="3402" y="3401"/>
                      </a:cubicBezTo>
                      <a:cubicBezTo>
                        <a:pt x="2145" y="4658"/>
                        <a:pt x="0" y="3771"/>
                        <a:pt x="0" y="1997"/>
                      </a:cubicBezTo>
                      <a:cubicBezTo>
                        <a:pt x="0" y="924"/>
                        <a:pt x="888" y="0"/>
                        <a:pt x="1997" y="3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3" name="Google Shape;4853;p32"/>
                <p:cNvSpPr/>
                <p:nvPr/>
              </p:nvSpPr>
              <p:spPr>
                <a:xfrm>
                  <a:off x="1901212" y="3838761"/>
                  <a:ext cx="545178" cy="54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0" h="4031" extrusionOk="0">
                      <a:moveTo>
                        <a:pt x="1738" y="1"/>
                      </a:moveTo>
                      <a:cubicBezTo>
                        <a:pt x="3253" y="1"/>
                        <a:pt x="4030" y="1849"/>
                        <a:pt x="2958" y="2959"/>
                      </a:cubicBezTo>
                      <a:cubicBezTo>
                        <a:pt x="1849" y="4031"/>
                        <a:pt x="0" y="3254"/>
                        <a:pt x="0" y="1702"/>
                      </a:cubicBezTo>
                      <a:cubicBezTo>
                        <a:pt x="0" y="740"/>
                        <a:pt x="776" y="1"/>
                        <a:pt x="173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4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4" name="Google Shape;4854;p32"/>
                <p:cNvSpPr/>
                <p:nvPr/>
              </p:nvSpPr>
              <p:spPr>
                <a:xfrm>
                  <a:off x="1901212" y="4058865"/>
                  <a:ext cx="19006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" h="962" extrusionOk="0">
                      <a:moveTo>
                        <a:pt x="1294" y="1"/>
                      </a:moveTo>
                      <a:lnTo>
                        <a:pt x="1405" y="407"/>
                      </a:lnTo>
                      <a:lnTo>
                        <a:pt x="222" y="962"/>
                      </a:lnTo>
                      <a:cubicBezTo>
                        <a:pt x="111" y="777"/>
                        <a:pt x="37" y="555"/>
                        <a:pt x="0" y="296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5" name="Google Shape;4855;p32"/>
                <p:cNvSpPr/>
                <p:nvPr/>
              </p:nvSpPr>
              <p:spPr>
                <a:xfrm>
                  <a:off x="2091148" y="4123936"/>
                  <a:ext cx="90232" cy="18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1332" extrusionOk="0">
                      <a:moveTo>
                        <a:pt x="75" y="0"/>
                      </a:moveTo>
                      <a:lnTo>
                        <a:pt x="556" y="0"/>
                      </a:lnTo>
                      <a:lnTo>
                        <a:pt x="666" y="1294"/>
                      </a:lnTo>
                      <a:cubicBezTo>
                        <a:pt x="556" y="1331"/>
                        <a:pt x="445" y="1331"/>
                        <a:pt x="334" y="1331"/>
                      </a:cubicBezTo>
                      <a:cubicBezTo>
                        <a:pt x="223" y="1331"/>
                        <a:pt x="112" y="1331"/>
                        <a:pt x="1" y="1294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6" name="Google Shape;4856;p32"/>
                <p:cNvSpPr/>
                <p:nvPr/>
              </p:nvSpPr>
              <p:spPr>
                <a:xfrm>
                  <a:off x="2176240" y="4058865"/>
                  <a:ext cx="190204" cy="12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925" extrusionOk="0">
                      <a:moveTo>
                        <a:pt x="0" y="444"/>
                      </a:moveTo>
                      <a:lnTo>
                        <a:pt x="111" y="1"/>
                      </a:lnTo>
                      <a:lnTo>
                        <a:pt x="1405" y="259"/>
                      </a:lnTo>
                      <a:cubicBezTo>
                        <a:pt x="1368" y="518"/>
                        <a:pt x="1331" y="740"/>
                        <a:pt x="1220" y="925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7" name="Google Shape;4857;p32"/>
                <p:cNvSpPr/>
                <p:nvPr/>
              </p:nvSpPr>
              <p:spPr>
                <a:xfrm>
                  <a:off x="214120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370" y="1406"/>
                      </a:moveTo>
                      <a:lnTo>
                        <a:pt x="1" y="1110"/>
                      </a:lnTo>
                      <a:lnTo>
                        <a:pt x="666" y="1"/>
                      </a:lnTo>
                      <a:cubicBezTo>
                        <a:pt x="851" y="75"/>
                        <a:pt x="1036" y="223"/>
                        <a:pt x="1221" y="37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8" name="Google Shape;4858;p32"/>
                <p:cNvSpPr/>
                <p:nvPr/>
              </p:nvSpPr>
              <p:spPr>
                <a:xfrm>
                  <a:off x="196114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1221" y="1110"/>
                      </a:moveTo>
                      <a:lnTo>
                        <a:pt x="851" y="1406"/>
                      </a:lnTo>
                      <a:lnTo>
                        <a:pt x="1" y="407"/>
                      </a:lnTo>
                      <a:cubicBezTo>
                        <a:pt x="149" y="223"/>
                        <a:pt x="333" y="112"/>
                        <a:pt x="51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9" name="Google Shape;4859;p32"/>
                <p:cNvSpPr/>
                <p:nvPr/>
              </p:nvSpPr>
              <p:spPr>
                <a:xfrm>
                  <a:off x="2041229" y="3978913"/>
                  <a:ext cx="215095" cy="2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" h="1590" extrusionOk="0">
                      <a:moveTo>
                        <a:pt x="703" y="0"/>
                      </a:moveTo>
                      <a:cubicBezTo>
                        <a:pt x="1294" y="0"/>
                        <a:pt x="1590" y="739"/>
                        <a:pt x="1146" y="1146"/>
                      </a:cubicBezTo>
                      <a:cubicBezTo>
                        <a:pt x="740" y="1590"/>
                        <a:pt x="0" y="1294"/>
                        <a:pt x="0" y="666"/>
                      </a:cubicBezTo>
                      <a:cubicBezTo>
                        <a:pt x="0" y="296"/>
                        <a:pt x="296" y="0"/>
                        <a:pt x="70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0" name="Google Shape;4860;p32"/>
                <p:cNvSpPr/>
                <p:nvPr/>
              </p:nvSpPr>
              <p:spPr>
                <a:xfrm>
                  <a:off x="2076267" y="4013816"/>
                  <a:ext cx="135145" cy="13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3" extrusionOk="0">
                      <a:moveTo>
                        <a:pt x="444" y="1"/>
                      </a:moveTo>
                      <a:cubicBezTo>
                        <a:pt x="813" y="1"/>
                        <a:pt x="998" y="444"/>
                        <a:pt x="702" y="703"/>
                      </a:cubicBezTo>
                      <a:cubicBezTo>
                        <a:pt x="444" y="962"/>
                        <a:pt x="0" y="777"/>
                        <a:pt x="0" y="408"/>
                      </a:cubicBezTo>
                      <a:cubicBezTo>
                        <a:pt x="0" y="186"/>
                        <a:pt x="185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1" name="Google Shape;4861;p32"/>
                <p:cNvSpPr/>
                <p:nvPr/>
              </p:nvSpPr>
              <p:spPr>
                <a:xfrm>
                  <a:off x="2051239" y="3968902"/>
                  <a:ext cx="35038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222" extrusionOk="0">
                      <a:moveTo>
                        <a:pt x="111" y="222"/>
                      </a:moveTo>
                      <a:cubicBezTo>
                        <a:pt x="185" y="222"/>
                        <a:pt x="222" y="148"/>
                        <a:pt x="222" y="111"/>
                      </a:cubicBezTo>
                      <a:cubicBezTo>
                        <a:pt x="259" y="0"/>
                        <a:pt x="0" y="0"/>
                        <a:pt x="0" y="111"/>
                      </a:cubicBezTo>
                      <a:cubicBezTo>
                        <a:pt x="0" y="148"/>
                        <a:pt x="37" y="222"/>
                        <a:pt x="111" y="22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2" name="Google Shape;4862;p32"/>
                <p:cNvSpPr/>
                <p:nvPr/>
              </p:nvSpPr>
              <p:spPr>
                <a:xfrm>
                  <a:off x="2006191" y="4093903"/>
                  <a:ext cx="40178" cy="2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186" extrusionOk="0">
                      <a:moveTo>
                        <a:pt x="148" y="185"/>
                      </a:moveTo>
                      <a:cubicBezTo>
                        <a:pt x="296" y="185"/>
                        <a:pt x="296" y="0"/>
                        <a:pt x="148" y="0"/>
                      </a:cubicBezTo>
                      <a:cubicBezTo>
                        <a:pt x="0" y="0"/>
                        <a:pt x="0" y="185"/>
                        <a:pt x="148" y="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3" name="Google Shape;4863;p32"/>
                <p:cNvSpPr/>
                <p:nvPr/>
              </p:nvSpPr>
              <p:spPr>
                <a:xfrm>
                  <a:off x="2116175" y="4168849"/>
                  <a:ext cx="3517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60" extrusionOk="0">
                      <a:moveTo>
                        <a:pt x="149" y="223"/>
                      </a:moveTo>
                      <a:cubicBezTo>
                        <a:pt x="260" y="260"/>
                        <a:pt x="260" y="1"/>
                        <a:pt x="149" y="1"/>
                      </a:cubicBezTo>
                      <a:cubicBezTo>
                        <a:pt x="1" y="1"/>
                        <a:pt x="1" y="260"/>
                        <a:pt x="149" y="2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4" name="Google Shape;4864;p32"/>
                <p:cNvSpPr/>
                <p:nvPr/>
              </p:nvSpPr>
              <p:spPr>
                <a:xfrm>
                  <a:off x="2226294" y="4083892"/>
                  <a:ext cx="4004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60" extrusionOk="0">
                      <a:moveTo>
                        <a:pt x="111" y="259"/>
                      </a:moveTo>
                      <a:cubicBezTo>
                        <a:pt x="296" y="259"/>
                        <a:pt x="0" y="0"/>
                        <a:pt x="0" y="185"/>
                      </a:cubicBezTo>
                      <a:cubicBezTo>
                        <a:pt x="0" y="222"/>
                        <a:pt x="74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5" name="Google Shape;4865;p32"/>
                <p:cNvSpPr/>
                <p:nvPr/>
              </p:nvSpPr>
              <p:spPr>
                <a:xfrm>
                  <a:off x="2186251" y="3958892"/>
                  <a:ext cx="25162" cy="35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59" extrusionOk="0">
                      <a:moveTo>
                        <a:pt x="111" y="259"/>
                      </a:moveTo>
                      <a:cubicBezTo>
                        <a:pt x="148" y="259"/>
                        <a:pt x="185" y="185"/>
                        <a:pt x="185" y="148"/>
                      </a:cubicBezTo>
                      <a:cubicBezTo>
                        <a:pt x="185" y="0"/>
                        <a:pt x="0" y="0"/>
                        <a:pt x="0" y="148"/>
                      </a:cubicBezTo>
                      <a:cubicBezTo>
                        <a:pt x="0" y="185"/>
                        <a:pt x="37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66" name="Google Shape;4866;p32"/>
              <p:cNvGrpSpPr/>
              <p:nvPr/>
            </p:nvGrpSpPr>
            <p:grpSpPr>
              <a:xfrm>
                <a:off x="4276902" y="3036853"/>
                <a:ext cx="630270" cy="630270"/>
                <a:chOff x="1866174" y="3798853"/>
                <a:chExt cx="630270" cy="630270"/>
              </a:xfrm>
            </p:grpSpPr>
            <p:sp>
              <p:nvSpPr>
                <p:cNvPr id="4867" name="Google Shape;4867;p32"/>
                <p:cNvSpPr/>
                <p:nvPr/>
              </p:nvSpPr>
              <p:spPr>
                <a:xfrm>
                  <a:off x="1866174" y="3798853"/>
                  <a:ext cx="630270" cy="630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659" extrusionOk="0">
                      <a:moveTo>
                        <a:pt x="1997" y="37"/>
                      </a:moveTo>
                      <a:cubicBezTo>
                        <a:pt x="3771" y="37"/>
                        <a:pt x="4659" y="2181"/>
                        <a:pt x="3402" y="3401"/>
                      </a:cubicBezTo>
                      <a:cubicBezTo>
                        <a:pt x="2145" y="4658"/>
                        <a:pt x="0" y="3771"/>
                        <a:pt x="0" y="1997"/>
                      </a:cubicBezTo>
                      <a:cubicBezTo>
                        <a:pt x="0" y="924"/>
                        <a:pt x="888" y="0"/>
                        <a:pt x="1997" y="3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8" name="Google Shape;4868;p32"/>
                <p:cNvSpPr/>
                <p:nvPr/>
              </p:nvSpPr>
              <p:spPr>
                <a:xfrm>
                  <a:off x="1901212" y="3838761"/>
                  <a:ext cx="545178" cy="54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0" h="4031" extrusionOk="0">
                      <a:moveTo>
                        <a:pt x="1738" y="1"/>
                      </a:moveTo>
                      <a:cubicBezTo>
                        <a:pt x="3253" y="1"/>
                        <a:pt x="4030" y="1849"/>
                        <a:pt x="2958" y="2959"/>
                      </a:cubicBezTo>
                      <a:cubicBezTo>
                        <a:pt x="1849" y="4031"/>
                        <a:pt x="0" y="3254"/>
                        <a:pt x="0" y="1702"/>
                      </a:cubicBezTo>
                      <a:cubicBezTo>
                        <a:pt x="0" y="740"/>
                        <a:pt x="776" y="1"/>
                        <a:pt x="173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4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9" name="Google Shape;4869;p32"/>
                <p:cNvSpPr/>
                <p:nvPr/>
              </p:nvSpPr>
              <p:spPr>
                <a:xfrm>
                  <a:off x="1901212" y="4058865"/>
                  <a:ext cx="19006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" h="962" extrusionOk="0">
                      <a:moveTo>
                        <a:pt x="1294" y="1"/>
                      </a:moveTo>
                      <a:lnTo>
                        <a:pt x="1405" y="407"/>
                      </a:lnTo>
                      <a:lnTo>
                        <a:pt x="222" y="962"/>
                      </a:lnTo>
                      <a:cubicBezTo>
                        <a:pt x="111" y="777"/>
                        <a:pt x="37" y="555"/>
                        <a:pt x="0" y="296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0" name="Google Shape;4870;p32"/>
                <p:cNvSpPr/>
                <p:nvPr/>
              </p:nvSpPr>
              <p:spPr>
                <a:xfrm>
                  <a:off x="2091148" y="4123936"/>
                  <a:ext cx="90232" cy="18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1332" extrusionOk="0">
                      <a:moveTo>
                        <a:pt x="75" y="0"/>
                      </a:moveTo>
                      <a:lnTo>
                        <a:pt x="556" y="0"/>
                      </a:lnTo>
                      <a:lnTo>
                        <a:pt x="666" y="1294"/>
                      </a:lnTo>
                      <a:cubicBezTo>
                        <a:pt x="556" y="1331"/>
                        <a:pt x="445" y="1331"/>
                        <a:pt x="334" y="1331"/>
                      </a:cubicBezTo>
                      <a:cubicBezTo>
                        <a:pt x="223" y="1331"/>
                        <a:pt x="112" y="1331"/>
                        <a:pt x="1" y="1294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1" name="Google Shape;4871;p32"/>
                <p:cNvSpPr/>
                <p:nvPr/>
              </p:nvSpPr>
              <p:spPr>
                <a:xfrm>
                  <a:off x="2176240" y="4058865"/>
                  <a:ext cx="190204" cy="12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925" extrusionOk="0">
                      <a:moveTo>
                        <a:pt x="0" y="444"/>
                      </a:moveTo>
                      <a:lnTo>
                        <a:pt x="111" y="1"/>
                      </a:lnTo>
                      <a:lnTo>
                        <a:pt x="1405" y="259"/>
                      </a:lnTo>
                      <a:cubicBezTo>
                        <a:pt x="1368" y="518"/>
                        <a:pt x="1331" y="740"/>
                        <a:pt x="1220" y="925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2" name="Google Shape;4872;p32"/>
                <p:cNvSpPr/>
                <p:nvPr/>
              </p:nvSpPr>
              <p:spPr>
                <a:xfrm>
                  <a:off x="214120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370" y="1406"/>
                      </a:moveTo>
                      <a:lnTo>
                        <a:pt x="1" y="1110"/>
                      </a:lnTo>
                      <a:lnTo>
                        <a:pt x="666" y="1"/>
                      </a:lnTo>
                      <a:cubicBezTo>
                        <a:pt x="851" y="75"/>
                        <a:pt x="1036" y="223"/>
                        <a:pt x="1221" y="37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3" name="Google Shape;4873;p32"/>
                <p:cNvSpPr/>
                <p:nvPr/>
              </p:nvSpPr>
              <p:spPr>
                <a:xfrm>
                  <a:off x="196114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1221" y="1110"/>
                      </a:moveTo>
                      <a:lnTo>
                        <a:pt x="851" y="1406"/>
                      </a:lnTo>
                      <a:lnTo>
                        <a:pt x="1" y="407"/>
                      </a:lnTo>
                      <a:cubicBezTo>
                        <a:pt x="149" y="223"/>
                        <a:pt x="333" y="112"/>
                        <a:pt x="51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4" name="Google Shape;4874;p32"/>
                <p:cNvSpPr/>
                <p:nvPr/>
              </p:nvSpPr>
              <p:spPr>
                <a:xfrm>
                  <a:off x="2041229" y="3978913"/>
                  <a:ext cx="215095" cy="2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" h="1590" extrusionOk="0">
                      <a:moveTo>
                        <a:pt x="703" y="0"/>
                      </a:moveTo>
                      <a:cubicBezTo>
                        <a:pt x="1294" y="0"/>
                        <a:pt x="1590" y="739"/>
                        <a:pt x="1146" y="1146"/>
                      </a:cubicBezTo>
                      <a:cubicBezTo>
                        <a:pt x="740" y="1590"/>
                        <a:pt x="0" y="1294"/>
                        <a:pt x="0" y="666"/>
                      </a:cubicBezTo>
                      <a:cubicBezTo>
                        <a:pt x="0" y="296"/>
                        <a:pt x="296" y="0"/>
                        <a:pt x="70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5" name="Google Shape;4875;p32"/>
                <p:cNvSpPr/>
                <p:nvPr/>
              </p:nvSpPr>
              <p:spPr>
                <a:xfrm>
                  <a:off x="2076267" y="4013816"/>
                  <a:ext cx="135145" cy="13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3" extrusionOk="0">
                      <a:moveTo>
                        <a:pt x="444" y="1"/>
                      </a:moveTo>
                      <a:cubicBezTo>
                        <a:pt x="813" y="1"/>
                        <a:pt x="998" y="444"/>
                        <a:pt x="702" y="703"/>
                      </a:cubicBezTo>
                      <a:cubicBezTo>
                        <a:pt x="444" y="962"/>
                        <a:pt x="0" y="777"/>
                        <a:pt x="0" y="408"/>
                      </a:cubicBezTo>
                      <a:cubicBezTo>
                        <a:pt x="0" y="186"/>
                        <a:pt x="185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6" name="Google Shape;4876;p32"/>
                <p:cNvSpPr/>
                <p:nvPr/>
              </p:nvSpPr>
              <p:spPr>
                <a:xfrm>
                  <a:off x="2051239" y="3968902"/>
                  <a:ext cx="35038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222" extrusionOk="0">
                      <a:moveTo>
                        <a:pt x="111" y="222"/>
                      </a:moveTo>
                      <a:cubicBezTo>
                        <a:pt x="185" y="222"/>
                        <a:pt x="222" y="148"/>
                        <a:pt x="222" y="111"/>
                      </a:cubicBezTo>
                      <a:cubicBezTo>
                        <a:pt x="259" y="0"/>
                        <a:pt x="0" y="0"/>
                        <a:pt x="0" y="111"/>
                      </a:cubicBezTo>
                      <a:cubicBezTo>
                        <a:pt x="0" y="148"/>
                        <a:pt x="37" y="222"/>
                        <a:pt x="111" y="22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7" name="Google Shape;4877;p32"/>
                <p:cNvSpPr/>
                <p:nvPr/>
              </p:nvSpPr>
              <p:spPr>
                <a:xfrm>
                  <a:off x="2006191" y="4093903"/>
                  <a:ext cx="40178" cy="2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186" extrusionOk="0">
                      <a:moveTo>
                        <a:pt x="148" y="185"/>
                      </a:moveTo>
                      <a:cubicBezTo>
                        <a:pt x="296" y="185"/>
                        <a:pt x="296" y="0"/>
                        <a:pt x="148" y="0"/>
                      </a:cubicBezTo>
                      <a:cubicBezTo>
                        <a:pt x="0" y="0"/>
                        <a:pt x="0" y="185"/>
                        <a:pt x="148" y="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8" name="Google Shape;4878;p32"/>
                <p:cNvSpPr/>
                <p:nvPr/>
              </p:nvSpPr>
              <p:spPr>
                <a:xfrm>
                  <a:off x="2116175" y="4168849"/>
                  <a:ext cx="3517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60" extrusionOk="0">
                      <a:moveTo>
                        <a:pt x="149" y="223"/>
                      </a:moveTo>
                      <a:cubicBezTo>
                        <a:pt x="260" y="260"/>
                        <a:pt x="260" y="1"/>
                        <a:pt x="149" y="1"/>
                      </a:cubicBezTo>
                      <a:cubicBezTo>
                        <a:pt x="1" y="1"/>
                        <a:pt x="1" y="260"/>
                        <a:pt x="149" y="2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9" name="Google Shape;4879;p32"/>
                <p:cNvSpPr/>
                <p:nvPr/>
              </p:nvSpPr>
              <p:spPr>
                <a:xfrm>
                  <a:off x="2226294" y="4083892"/>
                  <a:ext cx="4004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60" extrusionOk="0">
                      <a:moveTo>
                        <a:pt x="111" y="259"/>
                      </a:moveTo>
                      <a:cubicBezTo>
                        <a:pt x="296" y="259"/>
                        <a:pt x="0" y="0"/>
                        <a:pt x="0" y="185"/>
                      </a:cubicBezTo>
                      <a:cubicBezTo>
                        <a:pt x="0" y="222"/>
                        <a:pt x="74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0" name="Google Shape;4880;p32"/>
                <p:cNvSpPr/>
                <p:nvPr/>
              </p:nvSpPr>
              <p:spPr>
                <a:xfrm>
                  <a:off x="2186251" y="3958892"/>
                  <a:ext cx="25162" cy="35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59" extrusionOk="0">
                      <a:moveTo>
                        <a:pt x="111" y="259"/>
                      </a:moveTo>
                      <a:cubicBezTo>
                        <a:pt x="148" y="259"/>
                        <a:pt x="185" y="185"/>
                        <a:pt x="185" y="148"/>
                      </a:cubicBezTo>
                      <a:cubicBezTo>
                        <a:pt x="185" y="0"/>
                        <a:pt x="0" y="0"/>
                        <a:pt x="0" y="148"/>
                      </a:cubicBezTo>
                      <a:cubicBezTo>
                        <a:pt x="0" y="185"/>
                        <a:pt x="37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81" name="Google Shape;4881;p32"/>
              <p:cNvGrpSpPr/>
              <p:nvPr/>
            </p:nvGrpSpPr>
            <p:grpSpPr>
              <a:xfrm>
                <a:off x="4879585" y="3036853"/>
                <a:ext cx="630270" cy="630270"/>
                <a:chOff x="1866174" y="3798853"/>
                <a:chExt cx="630270" cy="630270"/>
              </a:xfrm>
            </p:grpSpPr>
            <p:sp>
              <p:nvSpPr>
                <p:cNvPr id="4882" name="Google Shape;4882;p32"/>
                <p:cNvSpPr/>
                <p:nvPr/>
              </p:nvSpPr>
              <p:spPr>
                <a:xfrm>
                  <a:off x="1866174" y="3798853"/>
                  <a:ext cx="630270" cy="630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659" extrusionOk="0">
                      <a:moveTo>
                        <a:pt x="1997" y="37"/>
                      </a:moveTo>
                      <a:cubicBezTo>
                        <a:pt x="3771" y="37"/>
                        <a:pt x="4659" y="2181"/>
                        <a:pt x="3402" y="3401"/>
                      </a:cubicBezTo>
                      <a:cubicBezTo>
                        <a:pt x="2145" y="4658"/>
                        <a:pt x="0" y="3771"/>
                        <a:pt x="0" y="1997"/>
                      </a:cubicBezTo>
                      <a:cubicBezTo>
                        <a:pt x="0" y="924"/>
                        <a:pt x="888" y="0"/>
                        <a:pt x="1997" y="3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3" name="Google Shape;4883;p32"/>
                <p:cNvSpPr/>
                <p:nvPr/>
              </p:nvSpPr>
              <p:spPr>
                <a:xfrm>
                  <a:off x="1901212" y="3838761"/>
                  <a:ext cx="545178" cy="54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0" h="4031" extrusionOk="0">
                      <a:moveTo>
                        <a:pt x="1738" y="1"/>
                      </a:moveTo>
                      <a:cubicBezTo>
                        <a:pt x="3253" y="1"/>
                        <a:pt x="4030" y="1849"/>
                        <a:pt x="2958" y="2959"/>
                      </a:cubicBezTo>
                      <a:cubicBezTo>
                        <a:pt x="1849" y="4031"/>
                        <a:pt x="0" y="3254"/>
                        <a:pt x="0" y="1702"/>
                      </a:cubicBezTo>
                      <a:cubicBezTo>
                        <a:pt x="0" y="740"/>
                        <a:pt x="776" y="1"/>
                        <a:pt x="173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4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4" name="Google Shape;4884;p32"/>
                <p:cNvSpPr/>
                <p:nvPr/>
              </p:nvSpPr>
              <p:spPr>
                <a:xfrm>
                  <a:off x="1901212" y="4058865"/>
                  <a:ext cx="19006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" h="962" extrusionOk="0">
                      <a:moveTo>
                        <a:pt x="1294" y="1"/>
                      </a:moveTo>
                      <a:lnTo>
                        <a:pt x="1405" y="407"/>
                      </a:lnTo>
                      <a:lnTo>
                        <a:pt x="222" y="962"/>
                      </a:lnTo>
                      <a:cubicBezTo>
                        <a:pt x="111" y="777"/>
                        <a:pt x="37" y="555"/>
                        <a:pt x="0" y="296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5" name="Google Shape;4885;p32"/>
                <p:cNvSpPr/>
                <p:nvPr/>
              </p:nvSpPr>
              <p:spPr>
                <a:xfrm>
                  <a:off x="2091148" y="4123936"/>
                  <a:ext cx="90232" cy="180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" h="1332" extrusionOk="0">
                      <a:moveTo>
                        <a:pt x="75" y="0"/>
                      </a:moveTo>
                      <a:lnTo>
                        <a:pt x="556" y="0"/>
                      </a:lnTo>
                      <a:lnTo>
                        <a:pt x="666" y="1294"/>
                      </a:lnTo>
                      <a:cubicBezTo>
                        <a:pt x="556" y="1331"/>
                        <a:pt x="445" y="1331"/>
                        <a:pt x="334" y="1331"/>
                      </a:cubicBezTo>
                      <a:cubicBezTo>
                        <a:pt x="223" y="1331"/>
                        <a:pt x="112" y="1331"/>
                        <a:pt x="1" y="1294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6" name="Google Shape;4886;p32"/>
                <p:cNvSpPr/>
                <p:nvPr/>
              </p:nvSpPr>
              <p:spPr>
                <a:xfrm>
                  <a:off x="2176240" y="4058865"/>
                  <a:ext cx="190204" cy="12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925" extrusionOk="0">
                      <a:moveTo>
                        <a:pt x="0" y="444"/>
                      </a:moveTo>
                      <a:lnTo>
                        <a:pt x="111" y="1"/>
                      </a:lnTo>
                      <a:lnTo>
                        <a:pt x="1405" y="259"/>
                      </a:lnTo>
                      <a:cubicBezTo>
                        <a:pt x="1368" y="518"/>
                        <a:pt x="1331" y="740"/>
                        <a:pt x="1220" y="925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7" name="Google Shape;4887;p32"/>
                <p:cNvSpPr/>
                <p:nvPr/>
              </p:nvSpPr>
              <p:spPr>
                <a:xfrm>
                  <a:off x="214120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370" y="1406"/>
                      </a:moveTo>
                      <a:lnTo>
                        <a:pt x="1" y="1110"/>
                      </a:lnTo>
                      <a:lnTo>
                        <a:pt x="666" y="1"/>
                      </a:lnTo>
                      <a:cubicBezTo>
                        <a:pt x="851" y="75"/>
                        <a:pt x="1036" y="223"/>
                        <a:pt x="1221" y="37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8" name="Google Shape;4888;p32"/>
                <p:cNvSpPr/>
                <p:nvPr/>
              </p:nvSpPr>
              <p:spPr>
                <a:xfrm>
                  <a:off x="1961142" y="3858783"/>
                  <a:ext cx="165177" cy="190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406" extrusionOk="0">
                      <a:moveTo>
                        <a:pt x="1221" y="1110"/>
                      </a:moveTo>
                      <a:lnTo>
                        <a:pt x="851" y="1406"/>
                      </a:lnTo>
                      <a:lnTo>
                        <a:pt x="1" y="407"/>
                      </a:lnTo>
                      <a:cubicBezTo>
                        <a:pt x="149" y="223"/>
                        <a:pt x="333" y="112"/>
                        <a:pt x="518" y="1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9" name="Google Shape;4889;p32"/>
                <p:cNvSpPr/>
                <p:nvPr/>
              </p:nvSpPr>
              <p:spPr>
                <a:xfrm>
                  <a:off x="2041229" y="3978913"/>
                  <a:ext cx="215095" cy="2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" h="1590" extrusionOk="0">
                      <a:moveTo>
                        <a:pt x="703" y="0"/>
                      </a:moveTo>
                      <a:cubicBezTo>
                        <a:pt x="1294" y="0"/>
                        <a:pt x="1590" y="739"/>
                        <a:pt x="1146" y="1146"/>
                      </a:cubicBezTo>
                      <a:cubicBezTo>
                        <a:pt x="740" y="1590"/>
                        <a:pt x="0" y="1294"/>
                        <a:pt x="0" y="666"/>
                      </a:cubicBezTo>
                      <a:cubicBezTo>
                        <a:pt x="0" y="296"/>
                        <a:pt x="296" y="0"/>
                        <a:pt x="70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0" name="Google Shape;4890;p32"/>
                <p:cNvSpPr/>
                <p:nvPr/>
              </p:nvSpPr>
              <p:spPr>
                <a:xfrm>
                  <a:off x="2076267" y="4013816"/>
                  <a:ext cx="135145" cy="13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3" extrusionOk="0">
                      <a:moveTo>
                        <a:pt x="444" y="1"/>
                      </a:moveTo>
                      <a:cubicBezTo>
                        <a:pt x="813" y="1"/>
                        <a:pt x="998" y="444"/>
                        <a:pt x="702" y="703"/>
                      </a:cubicBezTo>
                      <a:cubicBezTo>
                        <a:pt x="444" y="962"/>
                        <a:pt x="0" y="777"/>
                        <a:pt x="0" y="408"/>
                      </a:cubicBezTo>
                      <a:cubicBezTo>
                        <a:pt x="0" y="186"/>
                        <a:pt x="185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1" name="Google Shape;4891;p32"/>
                <p:cNvSpPr/>
                <p:nvPr/>
              </p:nvSpPr>
              <p:spPr>
                <a:xfrm>
                  <a:off x="2051239" y="3968902"/>
                  <a:ext cx="35038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" h="222" extrusionOk="0">
                      <a:moveTo>
                        <a:pt x="111" y="222"/>
                      </a:moveTo>
                      <a:cubicBezTo>
                        <a:pt x="185" y="222"/>
                        <a:pt x="222" y="148"/>
                        <a:pt x="222" y="111"/>
                      </a:cubicBezTo>
                      <a:cubicBezTo>
                        <a:pt x="259" y="0"/>
                        <a:pt x="0" y="0"/>
                        <a:pt x="0" y="111"/>
                      </a:cubicBezTo>
                      <a:cubicBezTo>
                        <a:pt x="0" y="148"/>
                        <a:pt x="37" y="222"/>
                        <a:pt x="111" y="22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2" name="Google Shape;4892;p32"/>
                <p:cNvSpPr/>
                <p:nvPr/>
              </p:nvSpPr>
              <p:spPr>
                <a:xfrm>
                  <a:off x="2006191" y="4093903"/>
                  <a:ext cx="40178" cy="2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186" extrusionOk="0">
                      <a:moveTo>
                        <a:pt x="148" y="185"/>
                      </a:moveTo>
                      <a:cubicBezTo>
                        <a:pt x="296" y="185"/>
                        <a:pt x="296" y="0"/>
                        <a:pt x="148" y="0"/>
                      </a:cubicBezTo>
                      <a:cubicBezTo>
                        <a:pt x="0" y="0"/>
                        <a:pt x="0" y="185"/>
                        <a:pt x="148" y="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3" name="Google Shape;4893;p32"/>
                <p:cNvSpPr/>
                <p:nvPr/>
              </p:nvSpPr>
              <p:spPr>
                <a:xfrm>
                  <a:off x="2116175" y="4168849"/>
                  <a:ext cx="3517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260" extrusionOk="0">
                      <a:moveTo>
                        <a:pt x="149" y="223"/>
                      </a:moveTo>
                      <a:cubicBezTo>
                        <a:pt x="260" y="260"/>
                        <a:pt x="260" y="1"/>
                        <a:pt x="149" y="1"/>
                      </a:cubicBezTo>
                      <a:cubicBezTo>
                        <a:pt x="1" y="1"/>
                        <a:pt x="1" y="260"/>
                        <a:pt x="149" y="2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4" name="Google Shape;4894;p32"/>
                <p:cNvSpPr/>
                <p:nvPr/>
              </p:nvSpPr>
              <p:spPr>
                <a:xfrm>
                  <a:off x="2226294" y="4083892"/>
                  <a:ext cx="40043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260" extrusionOk="0">
                      <a:moveTo>
                        <a:pt x="111" y="259"/>
                      </a:moveTo>
                      <a:cubicBezTo>
                        <a:pt x="296" y="259"/>
                        <a:pt x="0" y="0"/>
                        <a:pt x="0" y="185"/>
                      </a:cubicBezTo>
                      <a:cubicBezTo>
                        <a:pt x="0" y="222"/>
                        <a:pt x="74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5" name="Google Shape;4895;p32"/>
                <p:cNvSpPr/>
                <p:nvPr/>
              </p:nvSpPr>
              <p:spPr>
                <a:xfrm>
                  <a:off x="2186251" y="3958892"/>
                  <a:ext cx="25162" cy="35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59" extrusionOk="0">
                      <a:moveTo>
                        <a:pt x="111" y="259"/>
                      </a:moveTo>
                      <a:cubicBezTo>
                        <a:pt x="148" y="259"/>
                        <a:pt x="185" y="185"/>
                        <a:pt x="185" y="148"/>
                      </a:cubicBezTo>
                      <a:cubicBezTo>
                        <a:pt x="185" y="0"/>
                        <a:pt x="0" y="0"/>
                        <a:pt x="0" y="148"/>
                      </a:cubicBezTo>
                      <a:cubicBezTo>
                        <a:pt x="0" y="185"/>
                        <a:pt x="37" y="259"/>
                        <a:pt x="111" y="25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896" name="Google Shape;4896;p32"/>
            <p:cNvGrpSpPr/>
            <p:nvPr/>
          </p:nvGrpSpPr>
          <p:grpSpPr>
            <a:xfrm>
              <a:off x="1901212" y="1476376"/>
              <a:ext cx="6286919" cy="1060474"/>
              <a:chOff x="1901212" y="1476376"/>
              <a:chExt cx="6286919" cy="1060474"/>
            </a:xfrm>
          </p:grpSpPr>
          <p:grpSp>
            <p:nvGrpSpPr>
              <p:cNvPr id="4897" name="Google Shape;4897;p32"/>
              <p:cNvGrpSpPr/>
              <p:nvPr/>
            </p:nvGrpSpPr>
            <p:grpSpPr>
              <a:xfrm>
                <a:off x="2856437" y="1476376"/>
                <a:ext cx="1550596" cy="545320"/>
                <a:chOff x="2856437" y="1476376"/>
                <a:chExt cx="1550596" cy="545320"/>
              </a:xfrm>
            </p:grpSpPr>
            <p:sp>
              <p:nvSpPr>
                <p:cNvPr id="4898" name="Google Shape;4898;p32"/>
                <p:cNvSpPr/>
                <p:nvPr/>
              </p:nvSpPr>
              <p:spPr>
                <a:xfrm>
                  <a:off x="4086825" y="1801459"/>
                  <a:ext cx="320208" cy="130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7" h="962" extrusionOk="0">
                      <a:moveTo>
                        <a:pt x="666" y="0"/>
                      </a:moveTo>
                      <a:lnTo>
                        <a:pt x="2292" y="0"/>
                      </a:lnTo>
                      <a:cubicBezTo>
                        <a:pt x="2329" y="0"/>
                        <a:pt x="2366" y="37"/>
                        <a:pt x="2366" y="74"/>
                      </a:cubicBezTo>
                      <a:lnTo>
                        <a:pt x="2366" y="962"/>
                      </a:lnTo>
                      <a:lnTo>
                        <a:pt x="0" y="962"/>
                      </a:lnTo>
                      <a:lnTo>
                        <a:pt x="592" y="37"/>
                      </a:lnTo>
                      <a:cubicBezTo>
                        <a:pt x="592" y="0"/>
                        <a:pt x="629" y="0"/>
                        <a:pt x="66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9" name="Google Shape;4899;p32"/>
                <p:cNvSpPr/>
                <p:nvPr/>
              </p:nvSpPr>
              <p:spPr>
                <a:xfrm>
                  <a:off x="4101841" y="1816475"/>
                  <a:ext cx="305192" cy="115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851" extrusionOk="0">
                      <a:moveTo>
                        <a:pt x="2255" y="0"/>
                      </a:moveTo>
                      <a:lnTo>
                        <a:pt x="2255" y="851"/>
                      </a:lnTo>
                      <a:lnTo>
                        <a:pt x="0" y="851"/>
                      </a:lnTo>
                      <a:lnTo>
                        <a:pt x="518" y="37"/>
                      </a:lnTo>
                      <a:cubicBezTo>
                        <a:pt x="518" y="0"/>
                        <a:pt x="555" y="0"/>
                        <a:pt x="555" y="0"/>
                      </a:cubicBezTo>
                      <a:lnTo>
                        <a:pt x="2218" y="0"/>
                      </a:lnTo>
                      <a:cubicBezTo>
                        <a:pt x="2218" y="0"/>
                        <a:pt x="2255" y="0"/>
                        <a:pt x="22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0" name="Google Shape;4900;p32"/>
                <p:cNvSpPr/>
                <p:nvPr/>
              </p:nvSpPr>
              <p:spPr>
                <a:xfrm>
                  <a:off x="3966695" y="1866394"/>
                  <a:ext cx="305327" cy="120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889" extrusionOk="0">
                      <a:moveTo>
                        <a:pt x="2256" y="38"/>
                      </a:moveTo>
                      <a:lnTo>
                        <a:pt x="2256" y="888"/>
                      </a:lnTo>
                      <a:lnTo>
                        <a:pt x="1" y="888"/>
                      </a:lnTo>
                      <a:lnTo>
                        <a:pt x="482" y="38"/>
                      </a:lnTo>
                      <a:cubicBezTo>
                        <a:pt x="519" y="38"/>
                        <a:pt x="519" y="1"/>
                        <a:pt x="556" y="1"/>
                      </a:cubicBezTo>
                      <a:lnTo>
                        <a:pt x="2182" y="1"/>
                      </a:lnTo>
                      <a:cubicBezTo>
                        <a:pt x="2219" y="1"/>
                        <a:pt x="2219" y="38"/>
                        <a:pt x="2256" y="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1" name="Google Shape;4901;p32"/>
                <p:cNvSpPr/>
                <p:nvPr/>
              </p:nvSpPr>
              <p:spPr>
                <a:xfrm>
                  <a:off x="3021481" y="1646425"/>
                  <a:ext cx="395288" cy="10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2" h="777" extrusionOk="0">
                      <a:moveTo>
                        <a:pt x="185" y="0"/>
                      </a:moveTo>
                      <a:lnTo>
                        <a:pt x="2736" y="0"/>
                      </a:lnTo>
                      <a:cubicBezTo>
                        <a:pt x="2847" y="0"/>
                        <a:pt x="2921" y="111"/>
                        <a:pt x="2921" y="222"/>
                      </a:cubicBezTo>
                      <a:lnTo>
                        <a:pt x="2921" y="555"/>
                      </a:lnTo>
                      <a:cubicBezTo>
                        <a:pt x="2921" y="666"/>
                        <a:pt x="2847" y="777"/>
                        <a:pt x="2736" y="777"/>
                      </a:cubicBezTo>
                      <a:lnTo>
                        <a:pt x="185" y="777"/>
                      </a:lnTo>
                      <a:cubicBezTo>
                        <a:pt x="111" y="777"/>
                        <a:pt x="1" y="666"/>
                        <a:pt x="1" y="555"/>
                      </a:cubicBezTo>
                      <a:lnTo>
                        <a:pt x="1" y="222"/>
                      </a:lnTo>
                      <a:cubicBezTo>
                        <a:pt x="1" y="111"/>
                        <a:pt x="111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2" name="Google Shape;4902;p32"/>
                <p:cNvSpPr/>
                <p:nvPr/>
              </p:nvSpPr>
              <p:spPr>
                <a:xfrm>
                  <a:off x="3021481" y="1671453"/>
                  <a:ext cx="395288" cy="80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2" h="592" extrusionOk="0">
                      <a:moveTo>
                        <a:pt x="2921" y="0"/>
                      </a:moveTo>
                      <a:lnTo>
                        <a:pt x="2921" y="370"/>
                      </a:lnTo>
                      <a:cubicBezTo>
                        <a:pt x="2921" y="481"/>
                        <a:pt x="2810" y="592"/>
                        <a:pt x="2736" y="592"/>
                      </a:cubicBezTo>
                      <a:lnTo>
                        <a:pt x="185" y="592"/>
                      </a:lnTo>
                      <a:cubicBezTo>
                        <a:pt x="111" y="592"/>
                        <a:pt x="1" y="481"/>
                        <a:pt x="1" y="370"/>
                      </a:cubicBezTo>
                      <a:lnTo>
                        <a:pt x="1" y="3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3" name="Google Shape;4903;p32"/>
                <p:cNvSpPr/>
                <p:nvPr/>
              </p:nvSpPr>
              <p:spPr>
                <a:xfrm>
                  <a:off x="3111443" y="1476376"/>
                  <a:ext cx="200214" cy="170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1258" extrusionOk="0">
                      <a:moveTo>
                        <a:pt x="1" y="740"/>
                      </a:moveTo>
                      <a:lnTo>
                        <a:pt x="814" y="0"/>
                      </a:lnTo>
                      <a:lnTo>
                        <a:pt x="1480" y="0"/>
                      </a:lnTo>
                      <a:lnTo>
                        <a:pt x="1480" y="1257"/>
                      </a:lnTo>
                      <a:lnTo>
                        <a:pt x="1" y="125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4" name="Google Shape;4904;p32"/>
                <p:cNvSpPr/>
                <p:nvPr/>
              </p:nvSpPr>
              <p:spPr>
                <a:xfrm>
                  <a:off x="2856437" y="1726377"/>
                  <a:ext cx="720366" cy="265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1961" extrusionOk="0">
                      <a:moveTo>
                        <a:pt x="222" y="1"/>
                      </a:moveTo>
                      <a:lnTo>
                        <a:pt x="5139" y="1"/>
                      </a:lnTo>
                      <a:cubicBezTo>
                        <a:pt x="5250" y="1"/>
                        <a:pt x="5324" y="112"/>
                        <a:pt x="5324" y="260"/>
                      </a:cubicBezTo>
                      <a:lnTo>
                        <a:pt x="5324" y="888"/>
                      </a:lnTo>
                      <a:lnTo>
                        <a:pt x="0" y="888"/>
                      </a:lnTo>
                      <a:lnTo>
                        <a:pt x="0" y="260"/>
                      </a:lnTo>
                      <a:cubicBezTo>
                        <a:pt x="0" y="112"/>
                        <a:pt x="74" y="1"/>
                        <a:pt x="222" y="1"/>
                      </a:cubicBezTo>
                      <a:close/>
                      <a:moveTo>
                        <a:pt x="5324" y="1073"/>
                      </a:moveTo>
                      <a:lnTo>
                        <a:pt x="5324" y="1738"/>
                      </a:lnTo>
                      <a:cubicBezTo>
                        <a:pt x="5324" y="1849"/>
                        <a:pt x="5250" y="1960"/>
                        <a:pt x="5139" y="1960"/>
                      </a:cubicBezTo>
                      <a:lnTo>
                        <a:pt x="222" y="1960"/>
                      </a:lnTo>
                      <a:cubicBezTo>
                        <a:pt x="74" y="1960"/>
                        <a:pt x="0" y="1849"/>
                        <a:pt x="0" y="1738"/>
                      </a:cubicBezTo>
                      <a:lnTo>
                        <a:pt x="0" y="1258"/>
                      </a:lnTo>
                      <a:cubicBezTo>
                        <a:pt x="0" y="1184"/>
                        <a:pt x="74" y="1110"/>
                        <a:pt x="148" y="1110"/>
                      </a:cubicBezTo>
                      <a:lnTo>
                        <a:pt x="5324" y="111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5" name="Google Shape;4905;p32"/>
                <p:cNvSpPr/>
                <p:nvPr/>
              </p:nvSpPr>
              <p:spPr>
                <a:xfrm>
                  <a:off x="2856437" y="1751404"/>
                  <a:ext cx="720366" cy="9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704" extrusionOk="0">
                      <a:moveTo>
                        <a:pt x="5324" y="1"/>
                      </a:moveTo>
                      <a:cubicBezTo>
                        <a:pt x="5324" y="1"/>
                        <a:pt x="5324" y="38"/>
                        <a:pt x="5324" y="75"/>
                      </a:cubicBezTo>
                      <a:lnTo>
                        <a:pt x="5324" y="703"/>
                      </a:lnTo>
                      <a:lnTo>
                        <a:pt x="0" y="703"/>
                      </a:lnTo>
                      <a:lnTo>
                        <a:pt x="0" y="75"/>
                      </a:lnTo>
                      <a:cubicBezTo>
                        <a:pt x="0" y="38"/>
                        <a:pt x="0" y="38"/>
                        <a:pt x="0" y="1"/>
                      </a:cubicBezTo>
                      <a:cubicBezTo>
                        <a:pt x="37" y="1"/>
                        <a:pt x="74" y="1"/>
                        <a:pt x="11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6" name="Google Shape;4906;p32"/>
                <p:cNvSpPr/>
                <p:nvPr/>
              </p:nvSpPr>
              <p:spPr>
                <a:xfrm>
                  <a:off x="2856437" y="1886416"/>
                  <a:ext cx="720366" cy="120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5" h="889" extrusionOk="0">
                      <a:moveTo>
                        <a:pt x="5324" y="1"/>
                      </a:moveTo>
                      <a:lnTo>
                        <a:pt x="5324" y="629"/>
                      </a:lnTo>
                      <a:cubicBezTo>
                        <a:pt x="5324" y="740"/>
                        <a:pt x="5250" y="851"/>
                        <a:pt x="5139" y="888"/>
                      </a:cubicBezTo>
                      <a:lnTo>
                        <a:pt x="222" y="888"/>
                      </a:lnTo>
                      <a:cubicBezTo>
                        <a:pt x="74" y="851"/>
                        <a:pt x="0" y="740"/>
                        <a:pt x="0" y="629"/>
                      </a:cubicBezTo>
                      <a:lnTo>
                        <a:pt x="0" y="186"/>
                      </a:lnTo>
                      <a:cubicBezTo>
                        <a:pt x="0" y="75"/>
                        <a:pt x="74" y="1"/>
                        <a:pt x="148" y="1"/>
                      </a:cubicBezTo>
                      <a:lnTo>
                        <a:pt x="5324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7" name="Google Shape;4907;p32"/>
                <p:cNvSpPr/>
                <p:nvPr/>
              </p:nvSpPr>
              <p:spPr>
                <a:xfrm>
                  <a:off x="2881464" y="1846507"/>
                  <a:ext cx="820338" cy="25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4" h="185" extrusionOk="0">
                      <a:moveTo>
                        <a:pt x="0" y="0"/>
                      </a:moveTo>
                      <a:lnTo>
                        <a:pt x="0" y="185"/>
                      </a:lnTo>
                      <a:lnTo>
                        <a:pt x="6064" y="185"/>
                      </a:lnTo>
                      <a:lnTo>
                        <a:pt x="6064" y="0"/>
                      </a:ln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8" name="Google Shape;4908;p32"/>
                <p:cNvSpPr/>
                <p:nvPr/>
              </p:nvSpPr>
              <p:spPr>
                <a:xfrm>
                  <a:off x="3526623" y="1886416"/>
                  <a:ext cx="630270" cy="135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1000" extrusionOk="0">
                      <a:moveTo>
                        <a:pt x="1" y="1"/>
                      </a:moveTo>
                      <a:lnTo>
                        <a:pt x="1" y="999"/>
                      </a:lnTo>
                      <a:lnTo>
                        <a:pt x="4659" y="999"/>
                      </a:lnTo>
                      <a:lnTo>
                        <a:pt x="46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9" name="Google Shape;4909;p32"/>
                <p:cNvSpPr/>
                <p:nvPr/>
              </p:nvSpPr>
              <p:spPr>
                <a:xfrm>
                  <a:off x="3526623" y="1816475"/>
                  <a:ext cx="630270" cy="65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481" extrusionOk="0">
                      <a:moveTo>
                        <a:pt x="222" y="0"/>
                      </a:moveTo>
                      <a:lnTo>
                        <a:pt x="4400" y="0"/>
                      </a:lnTo>
                      <a:lnTo>
                        <a:pt x="4659" y="481"/>
                      </a:lnTo>
                      <a:lnTo>
                        <a:pt x="1" y="48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0" name="Google Shape;4910;p32"/>
                <p:cNvSpPr/>
                <p:nvPr/>
              </p:nvSpPr>
              <p:spPr>
                <a:xfrm>
                  <a:off x="3771754" y="1826486"/>
                  <a:ext cx="170182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333" extrusionOk="0">
                      <a:moveTo>
                        <a:pt x="148" y="0"/>
                      </a:moveTo>
                      <a:lnTo>
                        <a:pt x="1109" y="0"/>
                      </a:lnTo>
                      <a:cubicBezTo>
                        <a:pt x="1183" y="0"/>
                        <a:pt x="1257" y="74"/>
                        <a:pt x="1257" y="148"/>
                      </a:cubicBezTo>
                      <a:lnTo>
                        <a:pt x="1257" y="185"/>
                      </a:lnTo>
                      <a:cubicBezTo>
                        <a:pt x="1257" y="259"/>
                        <a:pt x="1183" y="333"/>
                        <a:pt x="1109" y="333"/>
                      </a:cubicBezTo>
                      <a:lnTo>
                        <a:pt x="148" y="333"/>
                      </a:lnTo>
                      <a:cubicBezTo>
                        <a:pt x="37" y="333"/>
                        <a:pt x="0" y="259"/>
                        <a:pt x="0" y="185"/>
                      </a:cubicBezTo>
                      <a:lnTo>
                        <a:pt x="0" y="148"/>
                      </a:lnTo>
                      <a:cubicBezTo>
                        <a:pt x="0" y="74"/>
                        <a:pt x="37" y="0"/>
                        <a:pt x="148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1" name="Google Shape;4911;p32"/>
                <p:cNvSpPr/>
                <p:nvPr/>
              </p:nvSpPr>
              <p:spPr>
                <a:xfrm>
                  <a:off x="3561661" y="1826486"/>
                  <a:ext cx="125134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" h="333" extrusionOk="0">
                      <a:moveTo>
                        <a:pt x="111" y="0"/>
                      </a:moveTo>
                      <a:lnTo>
                        <a:pt x="814" y="0"/>
                      </a:lnTo>
                      <a:cubicBezTo>
                        <a:pt x="851" y="0"/>
                        <a:pt x="925" y="74"/>
                        <a:pt x="888" y="148"/>
                      </a:cubicBezTo>
                      <a:lnTo>
                        <a:pt x="888" y="185"/>
                      </a:lnTo>
                      <a:cubicBezTo>
                        <a:pt x="925" y="259"/>
                        <a:pt x="851" y="296"/>
                        <a:pt x="814" y="333"/>
                      </a:cubicBezTo>
                      <a:lnTo>
                        <a:pt x="111" y="333"/>
                      </a:lnTo>
                      <a:cubicBezTo>
                        <a:pt x="37" y="296"/>
                        <a:pt x="0" y="259"/>
                        <a:pt x="0" y="185"/>
                      </a:cubicBezTo>
                      <a:lnTo>
                        <a:pt x="0" y="148"/>
                      </a:lnTo>
                      <a:cubicBezTo>
                        <a:pt x="0" y="74"/>
                        <a:pt x="37" y="0"/>
                        <a:pt x="111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2" name="Google Shape;4912;p32"/>
                <p:cNvSpPr/>
                <p:nvPr/>
              </p:nvSpPr>
              <p:spPr>
                <a:xfrm>
                  <a:off x="3991722" y="1826486"/>
                  <a:ext cx="125269" cy="45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" h="333" extrusionOk="0">
                      <a:moveTo>
                        <a:pt x="149" y="0"/>
                      </a:moveTo>
                      <a:lnTo>
                        <a:pt x="814" y="0"/>
                      </a:lnTo>
                      <a:cubicBezTo>
                        <a:pt x="888" y="0"/>
                        <a:pt x="925" y="74"/>
                        <a:pt x="925" y="148"/>
                      </a:cubicBezTo>
                      <a:lnTo>
                        <a:pt x="925" y="185"/>
                      </a:lnTo>
                      <a:cubicBezTo>
                        <a:pt x="925" y="259"/>
                        <a:pt x="888" y="296"/>
                        <a:pt x="814" y="333"/>
                      </a:cubicBezTo>
                      <a:lnTo>
                        <a:pt x="149" y="333"/>
                      </a:lnTo>
                      <a:cubicBezTo>
                        <a:pt x="75" y="296"/>
                        <a:pt x="1" y="259"/>
                        <a:pt x="38" y="185"/>
                      </a:cubicBezTo>
                      <a:lnTo>
                        <a:pt x="38" y="148"/>
                      </a:lnTo>
                      <a:cubicBezTo>
                        <a:pt x="1" y="74"/>
                        <a:pt x="75" y="0"/>
                        <a:pt x="149" y="0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3" name="Google Shape;4913;p32"/>
                <p:cNvSpPr/>
                <p:nvPr/>
              </p:nvSpPr>
              <p:spPr>
                <a:xfrm>
                  <a:off x="3546645" y="1796453"/>
                  <a:ext cx="585221" cy="20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6" h="149" extrusionOk="0">
                      <a:moveTo>
                        <a:pt x="74" y="0"/>
                      </a:moveTo>
                      <a:lnTo>
                        <a:pt x="4252" y="0"/>
                      </a:lnTo>
                      <a:cubicBezTo>
                        <a:pt x="4289" y="0"/>
                        <a:pt x="4326" y="37"/>
                        <a:pt x="4326" y="74"/>
                      </a:cubicBezTo>
                      <a:lnTo>
                        <a:pt x="4326" y="74"/>
                      </a:lnTo>
                      <a:cubicBezTo>
                        <a:pt x="4326" y="111"/>
                        <a:pt x="4289" y="148"/>
                        <a:pt x="4252" y="148"/>
                      </a:cubicBezTo>
                      <a:lnTo>
                        <a:pt x="74" y="148"/>
                      </a:lnTo>
                      <a:cubicBezTo>
                        <a:pt x="37" y="148"/>
                        <a:pt x="0" y="111"/>
                        <a:pt x="0" y="74"/>
                      </a:cubicBezTo>
                      <a:lnTo>
                        <a:pt x="0" y="74"/>
                      </a:lnTo>
                      <a:cubicBezTo>
                        <a:pt x="0" y="37"/>
                        <a:pt x="37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4" name="Google Shape;4914;p32"/>
                <p:cNvSpPr/>
                <p:nvPr/>
              </p:nvSpPr>
              <p:spPr>
                <a:xfrm>
                  <a:off x="3526623" y="1886416"/>
                  <a:ext cx="630270" cy="10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75" extrusionOk="0">
                      <a:moveTo>
                        <a:pt x="1" y="1"/>
                      </a:moveTo>
                      <a:lnTo>
                        <a:pt x="1" y="75"/>
                      </a:lnTo>
                      <a:lnTo>
                        <a:pt x="4659" y="75"/>
                      </a:lnTo>
                      <a:lnTo>
                        <a:pt x="465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5" name="Google Shape;4915;p32"/>
                <p:cNvSpPr/>
                <p:nvPr/>
              </p:nvSpPr>
              <p:spPr>
                <a:xfrm>
                  <a:off x="3781764" y="1836497"/>
                  <a:ext cx="140150" cy="25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185" extrusionOk="0">
                      <a:moveTo>
                        <a:pt x="0" y="0"/>
                      </a:moveTo>
                      <a:lnTo>
                        <a:pt x="0" y="185"/>
                      </a:lnTo>
                      <a:lnTo>
                        <a:pt x="1035" y="185"/>
                      </a:lnTo>
                      <a:lnTo>
                        <a:pt x="103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6" name="Google Shape;4916;p32"/>
                <p:cNvSpPr/>
                <p:nvPr/>
              </p:nvSpPr>
              <p:spPr>
                <a:xfrm>
                  <a:off x="3581683" y="1841502"/>
                  <a:ext cx="100107" cy="20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148" extrusionOk="0">
                      <a:moveTo>
                        <a:pt x="0" y="0"/>
                      </a:moveTo>
                      <a:lnTo>
                        <a:pt x="740" y="0"/>
                      </a:lnTo>
                      <a:cubicBezTo>
                        <a:pt x="740" y="0"/>
                        <a:pt x="740" y="37"/>
                        <a:pt x="740" y="37"/>
                      </a:cubicBezTo>
                      <a:lnTo>
                        <a:pt x="740" y="74"/>
                      </a:lnTo>
                      <a:cubicBezTo>
                        <a:pt x="740" y="111"/>
                        <a:pt x="740" y="148"/>
                        <a:pt x="740" y="148"/>
                      </a:cubicBezTo>
                      <a:lnTo>
                        <a:pt x="0" y="14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7" name="Google Shape;4917;p32"/>
                <p:cNvSpPr/>
                <p:nvPr/>
              </p:nvSpPr>
              <p:spPr>
                <a:xfrm>
                  <a:off x="3996727" y="1841502"/>
                  <a:ext cx="105248" cy="20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148" extrusionOk="0">
                      <a:moveTo>
                        <a:pt x="1" y="0"/>
                      </a:moveTo>
                      <a:lnTo>
                        <a:pt x="777" y="0"/>
                      </a:lnTo>
                      <a:lnTo>
                        <a:pt x="777" y="148"/>
                      </a:lnTo>
                      <a:lnTo>
                        <a:pt x="1" y="148"/>
                      </a:lnTo>
                      <a:cubicBezTo>
                        <a:pt x="1" y="148"/>
                        <a:pt x="1" y="111"/>
                        <a:pt x="1" y="74"/>
                      </a:cubicBezTo>
                      <a:lnTo>
                        <a:pt x="1" y="37"/>
                      </a:lnTo>
                      <a:cubicBezTo>
                        <a:pt x="1" y="37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918" name="Google Shape;4918;p32"/>
              <p:cNvSpPr/>
              <p:nvPr/>
            </p:nvSpPr>
            <p:spPr>
              <a:xfrm>
                <a:off x="4176787" y="2166584"/>
                <a:ext cx="1285566" cy="355245"/>
              </a:xfrm>
              <a:custGeom>
                <a:avLst/>
                <a:gdLst/>
                <a:ahLst/>
                <a:cxnLst/>
                <a:rect l="l" t="t" r="r" b="b"/>
                <a:pathLst>
                  <a:path w="9503" h="2626" extrusionOk="0">
                    <a:moveTo>
                      <a:pt x="112" y="740"/>
                    </a:moveTo>
                    <a:lnTo>
                      <a:pt x="9022" y="0"/>
                    </a:lnTo>
                    <a:cubicBezTo>
                      <a:pt x="9169" y="74"/>
                      <a:pt x="9317" y="148"/>
                      <a:pt x="9391" y="259"/>
                    </a:cubicBezTo>
                    <a:lnTo>
                      <a:pt x="9502" y="1405"/>
                    </a:lnTo>
                    <a:cubicBezTo>
                      <a:pt x="9428" y="1553"/>
                      <a:pt x="9317" y="1701"/>
                      <a:pt x="9206" y="1849"/>
                    </a:cubicBezTo>
                    <a:lnTo>
                      <a:pt x="297" y="2625"/>
                    </a:lnTo>
                    <a:cubicBezTo>
                      <a:pt x="223" y="2625"/>
                      <a:pt x="149" y="2588"/>
                      <a:pt x="149" y="2514"/>
                    </a:cubicBezTo>
                    <a:lnTo>
                      <a:pt x="1" y="851"/>
                    </a:lnTo>
                    <a:cubicBezTo>
                      <a:pt x="1" y="814"/>
                      <a:pt x="1" y="777"/>
                      <a:pt x="1" y="777"/>
                    </a:cubicBezTo>
                    <a:cubicBezTo>
                      <a:pt x="38" y="740"/>
                      <a:pt x="75" y="740"/>
                      <a:pt x="112" y="7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9" name="Google Shape;4919;p32"/>
              <p:cNvSpPr/>
              <p:nvPr/>
            </p:nvSpPr>
            <p:spPr>
              <a:xfrm>
                <a:off x="2866448" y="2481656"/>
                <a:ext cx="2125655" cy="55194"/>
              </a:xfrm>
              <a:custGeom>
                <a:avLst/>
                <a:gdLst/>
                <a:ahLst/>
                <a:cxnLst/>
                <a:rect l="l" t="t" r="r" b="b"/>
                <a:pathLst>
                  <a:path w="15713" h="408" extrusionOk="0">
                    <a:moveTo>
                      <a:pt x="0" y="0"/>
                    </a:moveTo>
                    <a:lnTo>
                      <a:pt x="0" y="407"/>
                    </a:lnTo>
                    <a:lnTo>
                      <a:pt x="15713" y="407"/>
                    </a:lnTo>
                    <a:lnTo>
                      <a:pt x="157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0" name="Google Shape;4920;p32"/>
              <p:cNvSpPr/>
              <p:nvPr/>
            </p:nvSpPr>
            <p:spPr>
              <a:xfrm>
                <a:off x="5737263" y="1996535"/>
                <a:ext cx="2450868" cy="315202"/>
              </a:xfrm>
              <a:custGeom>
                <a:avLst/>
                <a:gdLst/>
                <a:ahLst/>
                <a:cxnLst/>
                <a:rect l="l" t="t" r="r" b="b"/>
                <a:pathLst>
                  <a:path w="18117" h="2330" extrusionOk="0">
                    <a:moveTo>
                      <a:pt x="1221" y="1368"/>
                    </a:moveTo>
                    <a:lnTo>
                      <a:pt x="18005" y="0"/>
                    </a:lnTo>
                    <a:lnTo>
                      <a:pt x="18079" y="37"/>
                    </a:lnTo>
                    <a:lnTo>
                      <a:pt x="18116" y="629"/>
                    </a:lnTo>
                    <a:lnTo>
                      <a:pt x="18042" y="703"/>
                    </a:lnTo>
                    <a:lnTo>
                      <a:pt x="1" y="232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1" name="Google Shape;4921;p32"/>
              <p:cNvSpPr/>
              <p:nvPr/>
            </p:nvSpPr>
            <p:spPr>
              <a:xfrm>
                <a:off x="5767296" y="1996535"/>
                <a:ext cx="2410825" cy="290176"/>
              </a:xfrm>
              <a:custGeom>
                <a:avLst/>
                <a:gdLst/>
                <a:ahLst/>
                <a:cxnLst/>
                <a:rect l="l" t="t" r="r" b="b"/>
                <a:pathLst>
                  <a:path w="17821" h="2145" extrusionOk="0">
                    <a:moveTo>
                      <a:pt x="999" y="1368"/>
                    </a:moveTo>
                    <a:lnTo>
                      <a:pt x="17783" y="0"/>
                    </a:lnTo>
                    <a:lnTo>
                      <a:pt x="17820" y="518"/>
                    </a:lnTo>
                    <a:lnTo>
                      <a:pt x="0" y="214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2" name="Google Shape;4922;p32"/>
              <p:cNvSpPr/>
              <p:nvPr/>
            </p:nvSpPr>
            <p:spPr>
              <a:xfrm>
                <a:off x="5787317" y="2011551"/>
                <a:ext cx="2390803" cy="275160"/>
              </a:xfrm>
              <a:custGeom>
                <a:avLst/>
                <a:gdLst/>
                <a:ahLst/>
                <a:cxnLst/>
                <a:rect l="l" t="t" r="r" b="b"/>
                <a:pathLst>
                  <a:path w="17673" h="2034" extrusionOk="0">
                    <a:moveTo>
                      <a:pt x="17635" y="0"/>
                    </a:moveTo>
                    <a:lnTo>
                      <a:pt x="17672" y="407"/>
                    </a:lnTo>
                    <a:lnTo>
                      <a:pt x="0" y="2033"/>
                    </a:lnTo>
                    <a:lnTo>
                      <a:pt x="888" y="133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3" name="Google Shape;4923;p32"/>
              <p:cNvSpPr/>
              <p:nvPr/>
            </p:nvSpPr>
            <p:spPr>
              <a:xfrm>
                <a:off x="4767022" y="2001541"/>
                <a:ext cx="3170963" cy="415174"/>
              </a:xfrm>
              <a:custGeom>
                <a:avLst/>
                <a:gdLst/>
                <a:ahLst/>
                <a:cxnLst/>
                <a:rect l="l" t="t" r="r" b="b"/>
                <a:pathLst>
                  <a:path w="23440" h="3069" extrusionOk="0">
                    <a:moveTo>
                      <a:pt x="1664" y="1775"/>
                    </a:moveTo>
                    <a:lnTo>
                      <a:pt x="23329" y="0"/>
                    </a:lnTo>
                    <a:lnTo>
                      <a:pt x="23403" y="111"/>
                    </a:lnTo>
                    <a:lnTo>
                      <a:pt x="23440" y="814"/>
                    </a:lnTo>
                    <a:lnTo>
                      <a:pt x="23403" y="961"/>
                    </a:lnTo>
                    <a:lnTo>
                      <a:pt x="0" y="306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4" name="Google Shape;4924;p32"/>
              <p:cNvSpPr/>
              <p:nvPr/>
            </p:nvSpPr>
            <p:spPr>
              <a:xfrm>
                <a:off x="4856984" y="2001541"/>
                <a:ext cx="3070991" cy="345235"/>
              </a:xfrm>
              <a:custGeom>
                <a:avLst/>
                <a:gdLst/>
                <a:ahLst/>
                <a:cxnLst/>
                <a:rect l="l" t="t" r="r" b="b"/>
                <a:pathLst>
                  <a:path w="22701" h="2552" extrusionOk="0">
                    <a:moveTo>
                      <a:pt x="999" y="1775"/>
                    </a:moveTo>
                    <a:lnTo>
                      <a:pt x="22664" y="0"/>
                    </a:lnTo>
                    <a:lnTo>
                      <a:pt x="22701" y="629"/>
                    </a:lnTo>
                    <a:lnTo>
                      <a:pt x="1" y="255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5" name="Google Shape;4925;p32"/>
              <p:cNvSpPr/>
              <p:nvPr/>
            </p:nvSpPr>
            <p:spPr>
              <a:xfrm>
                <a:off x="4917049" y="2036443"/>
                <a:ext cx="3010927" cy="305327"/>
              </a:xfrm>
              <a:custGeom>
                <a:avLst/>
                <a:gdLst/>
                <a:ahLst/>
                <a:cxnLst/>
                <a:rect l="l" t="t" r="r" b="b"/>
                <a:pathLst>
                  <a:path w="22257" h="2257" extrusionOk="0">
                    <a:moveTo>
                      <a:pt x="22220" y="1"/>
                    </a:moveTo>
                    <a:lnTo>
                      <a:pt x="22257" y="371"/>
                    </a:lnTo>
                    <a:lnTo>
                      <a:pt x="0" y="2256"/>
                    </a:lnTo>
                    <a:lnTo>
                      <a:pt x="481" y="173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6" name="Google Shape;4926;p32"/>
              <p:cNvSpPr/>
              <p:nvPr/>
            </p:nvSpPr>
            <p:spPr>
              <a:xfrm>
                <a:off x="4176787" y="2166584"/>
                <a:ext cx="1280560" cy="300186"/>
              </a:xfrm>
              <a:custGeom>
                <a:avLst/>
                <a:gdLst/>
                <a:ahLst/>
                <a:cxnLst/>
                <a:rect l="l" t="t" r="r" b="b"/>
                <a:pathLst>
                  <a:path w="9466" h="2219" extrusionOk="0">
                    <a:moveTo>
                      <a:pt x="112" y="740"/>
                    </a:moveTo>
                    <a:lnTo>
                      <a:pt x="9022" y="0"/>
                    </a:lnTo>
                    <a:cubicBezTo>
                      <a:pt x="9169" y="74"/>
                      <a:pt x="9317" y="148"/>
                      <a:pt x="9391" y="259"/>
                    </a:cubicBezTo>
                    <a:lnTo>
                      <a:pt x="9465" y="924"/>
                    </a:lnTo>
                    <a:lnTo>
                      <a:pt x="9059" y="1368"/>
                    </a:lnTo>
                    <a:lnTo>
                      <a:pt x="112" y="2218"/>
                    </a:lnTo>
                    <a:lnTo>
                      <a:pt x="1" y="887"/>
                    </a:lnTo>
                    <a:cubicBezTo>
                      <a:pt x="1" y="851"/>
                      <a:pt x="1" y="814"/>
                      <a:pt x="1" y="777"/>
                    </a:cubicBezTo>
                    <a:cubicBezTo>
                      <a:pt x="38" y="740"/>
                      <a:pt x="75" y="740"/>
                      <a:pt x="112" y="7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7" name="Google Shape;4927;p32"/>
              <p:cNvSpPr/>
              <p:nvPr/>
            </p:nvSpPr>
            <p:spPr>
              <a:xfrm>
                <a:off x="5382148" y="2166584"/>
                <a:ext cx="35173" cy="25013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1849" extrusionOk="0">
                    <a:moveTo>
                      <a:pt x="75" y="0"/>
                    </a:moveTo>
                    <a:lnTo>
                      <a:pt x="1" y="37"/>
                    </a:lnTo>
                    <a:lnTo>
                      <a:pt x="149" y="1849"/>
                    </a:lnTo>
                    <a:lnTo>
                      <a:pt x="259" y="1849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8" name="Google Shape;4928;p32"/>
              <p:cNvSpPr/>
              <p:nvPr/>
            </p:nvSpPr>
            <p:spPr>
              <a:xfrm>
                <a:off x="4831957" y="2061470"/>
                <a:ext cx="285306" cy="115259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852" extrusionOk="0">
                    <a:moveTo>
                      <a:pt x="555" y="1"/>
                    </a:moveTo>
                    <a:lnTo>
                      <a:pt x="2034" y="1"/>
                    </a:lnTo>
                    <a:cubicBezTo>
                      <a:pt x="2071" y="1"/>
                      <a:pt x="2108" y="38"/>
                      <a:pt x="2108" y="75"/>
                    </a:cubicBezTo>
                    <a:lnTo>
                      <a:pt x="2108" y="851"/>
                    </a:lnTo>
                    <a:lnTo>
                      <a:pt x="1" y="851"/>
                    </a:lnTo>
                    <a:lnTo>
                      <a:pt x="482" y="38"/>
                    </a:lnTo>
                    <a:cubicBezTo>
                      <a:pt x="518" y="1"/>
                      <a:pt x="518" y="1"/>
                      <a:pt x="5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9" name="Google Shape;4929;p32"/>
              <p:cNvSpPr/>
              <p:nvPr/>
            </p:nvSpPr>
            <p:spPr>
              <a:xfrm>
                <a:off x="4841968" y="2071481"/>
                <a:ext cx="275295" cy="105248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778" extrusionOk="0">
                    <a:moveTo>
                      <a:pt x="2034" y="38"/>
                    </a:moveTo>
                    <a:lnTo>
                      <a:pt x="2034" y="777"/>
                    </a:lnTo>
                    <a:lnTo>
                      <a:pt x="1" y="777"/>
                    </a:lnTo>
                    <a:lnTo>
                      <a:pt x="444" y="38"/>
                    </a:lnTo>
                    <a:cubicBezTo>
                      <a:pt x="481" y="38"/>
                      <a:pt x="481" y="1"/>
                      <a:pt x="518" y="1"/>
                    </a:cubicBezTo>
                    <a:lnTo>
                      <a:pt x="1997" y="1"/>
                    </a:lnTo>
                    <a:cubicBezTo>
                      <a:pt x="1997" y="1"/>
                      <a:pt x="1997" y="38"/>
                      <a:pt x="2034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0" name="Google Shape;4930;p32"/>
              <p:cNvSpPr/>
              <p:nvPr/>
            </p:nvSpPr>
            <p:spPr>
              <a:xfrm>
                <a:off x="4736989" y="2016557"/>
                <a:ext cx="285170" cy="115123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851" extrusionOk="0">
                    <a:moveTo>
                      <a:pt x="592" y="0"/>
                    </a:moveTo>
                    <a:lnTo>
                      <a:pt x="2071" y="0"/>
                    </a:lnTo>
                    <a:cubicBezTo>
                      <a:pt x="2108" y="0"/>
                      <a:pt x="2108" y="37"/>
                      <a:pt x="2108" y="74"/>
                    </a:cubicBezTo>
                    <a:lnTo>
                      <a:pt x="2108" y="850"/>
                    </a:lnTo>
                    <a:lnTo>
                      <a:pt x="0" y="850"/>
                    </a:lnTo>
                    <a:lnTo>
                      <a:pt x="518" y="37"/>
                    </a:lnTo>
                    <a:cubicBezTo>
                      <a:pt x="518" y="37"/>
                      <a:pt x="555" y="0"/>
                      <a:pt x="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1" name="Google Shape;4931;p32"/>
              <p:cNvSpPr/>
              <p:nvPr/>
            </p:nvSpPr>
            <p:spPr>
              <a:xfrm>
                <a:off x="4747000" y="2031438"/>
                <a:ext cx="260143" cy="100242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741" extrusionOk="0">
                    <a:moveTo>
                      <a:pt x="1923" y="1"/>
                    </a:moveTo>
                    <a:lnTo>
                      <a:pt x="1923" y="740"/>
                    </a:lnTo>
                    <a:lnTo>
                      <a:pt x="0" y="740"/>
                    </a:lnTo>
                    <a:lnTo>
                      <a:pt x="444" y="38"/>
                    </a:lnTo>
                    <a:cubicBezTo>
                      <a:pt x="444" y="1"/>
                      <a:pt x="481" y="1"/>
                      <a:pt x="518" y="1"/>
                    </a:cubicBezTo>
                    <a:lnTo>
                      <a:pt x="1886" y="1"/>
                    </a:lnTo>
                    <a:cubicBezTo>
                      <a:pt x="1923" y="1"/>
                      <a:pt x="1923" y="1"/>
                      <a:pt x="19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2" name="Google Shape;4932;p32"/>
              <p:cNvSpPr/>
              <p:nvPr/>
            </p:nvSpPr>
            <p:spPr>
              <a:xfrm>
                <a:off x="2726431" y="2046454"/>
                <a:ext cx="110118" cy="435331"/>
              </a:xfrm>
              <a:custGeom>
                <a:avLst/>
                <a:gdLst/>
                <a:ahLst/>
                <a:cxnLst/>
                <a:rect l="l" t="t" r="r" b="b"/>
                <a:pathLst>
                  <a:path w="814" h="3218" extrusionOk="0">
                    <a:moveTo>
                      <a:pt x="0" y="1"/>
                    </a:moveTo>
                    <a:lnTo>
                      <a:pt x="0" y="3217"/>
                    </a:lnTo>
                    <a:lnTo>
                      <a:pt x="814" y="3217"/>
                    </a:lnTo>
                    <a:lnTo>
                      <a:pt x="81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3" name="Google Shape;4933;p32"/>
              <p:cNvSpPr/>
              <p:nvPr/>
            </p:nvSpPr>
            <p:spPr>
              <a:xfrm>
                <a:off x="5847247" y="2096508"/>
                <a:ext cx="750398" cy="235252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1739" extrusionOk="0">
                    <a:moveTo>
                      <a:pt x="75" y="407"/>
                    </a:moveTo>
                    <a:lnTo>
                      <a:pt x="5362" y="1"/>
                    </a:lnTo>
                    <a:cubicBezTo>
                      <a:pt x="5399" y="1"/>
                      <a:pt x="5436" y="38"/>
                      <a:pt x="5436" y="75"/>
                    </a:cubicBezTo>
                    <a:lnTo>
                      <a:pt x="5547" y="1184"/>
                    </a:lnTo>
                    <a:cubicBezTo>
                      <a:pt x="5547" y="1221"/>
                      <a:pt x="5547" y="1221"/>
                      <a:pt x="5547" y="1258"/>
                    </a:cubicBezTo>
                    <a:cubicBezTo>
                      <a:pt x="5547" y="1258"/>
                      <a:pt x="5510" y="1295"/>
                      <a:pt x="5510" y="1295"/>
                    </a:cubicBezTo>
                    <a:lnTo>
                      <a:pt x="223" y="1738"/>
                    </a:lnTo>
                    <a:cubicBezTo>
                      <a:pt x="149" y="1738"/>
                      <a:pt x="112" y="1701"/>
                      <a:pt x="112" y="1664"/>
                    </a:cubicBezTo>
                    <a:lnTo>
                      <a:pt x="1" y="481"/>
                    </a:lnTo>
                    <a:cubicBezTo>
                      <a:pt x="1" y="481"/>
                      <a:pt x="1" y="444"/>
                      <a:pt x="1" y="444"/>
                    </a:cubicBezTo>
                    <a:cubicBezTo>
                      <a:pt x="38" y="407"/>
                      <a:pt x="38" y="407"/>
                      <a:pt x="75" y="4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4" name="Google Shape;4934;p32"/>
              <p:cNvSpPr/>
              <p:nvPr/>
            </p:nvSpPr>
            <p:spPr>
              <a:xfrm>
                <a:off x="5857258" y="2096508"/>
                <a:ext cx="725371" cy="190204"/>
              </a:xfrm>
              <a:custGeom>
                <a:avLst/>
                <a:gdLst/>
                <a:ahLst/>
                <a:cxnLst/>
                <a:rect l="l" t="t" r="r" b="b"/>
                <a:pathLst>
                  <a:path w="5362" h="1406" extrusionOk="0">
                    <a:moveTo>
                      <a:pt x="75" y="407"/>
                    </a:moveTo>
                    <a:lnTo>
                      <a:pt x="5177" y="1"/>
                    </a:lnTo>
                    <a:cubicBezTo>
                      <a:pt x="5251" y="1"/>
                      <a:pt x="5251" y="38"/>
                      <a:pt x="5288" y="75"/>
                    </a:cubicBezTo>
                    <a:lnTo>
                      <a:pt x="5362" y="962"/>
                    </a:lnTo>
                    <a:lnTo>
                      <a:pt x="75" y="1405"/>
                    </a:lnTo>
                    <a:lnTo>
                      <a:pt x="1" y="481"/>
                    </a:lnTo>
                    <a:cubicBezTo>
                      <a:pt x="1" y="481"/>
                      <a:pt x="1" y="444"/>
                      <a:pt x="1" y="444"/>
                    </a:cubicBezTo>
                    <a:cubicBezTo>
                      <a:pt x="1" y="407"/>
                      <a:pt x="38" y="407"/>
                      <a:pt x="75" y="4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5" name="Google Shape;4935;p32"/>
              <p:cNvSpPr/>
              <p:nvPr/>
            </p:nvSpPr>
            <p:spPr>
              <a:xfrm>
                <a:off x="5857258" y="2136552"/>
                <a:ext cx="725371" cy="150161"/>
              </a:xfrm>
              <a:custGeom>
                <a:avLst/>
                <a:gdLst/>
                <a:ahLst/>
                <a:cxnLst/>
                <a:rect l="l" t="t" r="r" b="b"/>
                <a:pathLst>
                  <a:path w="5362" h="1110" extrusionOk="0">
                    <a:moveTo>
                      <a:pt x="5288" y="0"/>
                    </a:moveTo>
                    <a:lnTo>
                      <a:pt x="5362" y="666"/>
                    </a:lnTo>
                    <a:lnTo>
                      <a:pt x="75" y="1109"/>
                    </a:lnTo>
                    <a:lnTo>
                      <a:pt x="1" y="444"/>
                    </a:lnTo>
                    <a:lnTo>
                      <a:pt x="1" y="4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6" name="Google Shape;4936;p32"/>
              <p:cNvSpPr/>
              <p:nvPr/>
            </p:nvSpPr>
            <p:spPr>
              <a:xfrm>
                <a:off x="2771345" y="1931464"/>
                <a:ext cx="2525948" cy="555324"/>
              </a:xfrm>
              <a:custGeom>
                <a:avLst/>
                <a:gdLst/>
                <a:ahLst/>
                <a:cxnLst/>
                <a:rect l="l" t="t" r="r" b="b"/>
                <a:pathLst>
                  <a:path w="18672" h="4105" extrusionOk="0">
                    <a:moveTo>
                      <a:pt x="1" y="111"/>
                    </a:moveTo>
                    <a:lnTo>
                      <a:pt x="5953" y="111"/>
                    </a:lnTo>
                    <a:lnTo>
                      <a:pt x="6545" y="1"/>
                    </a:lnTo>
                    <a:lnTo>
                      <a:pt x="12201" y="1"/>
                    </a:lnTo>
                    <a:lnTo>
                      <a:pt x="18671" y="2441"/>
                    </a:lnTo>
                    <a:lnTo>
                      <a:pt x="16453" y="4104"/>
                    </a:lnTo>
                    <a:lnTo>
                      <a:pt x="38" y="410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7" name="Google Shape;4937;p32"/>
              <p:cNvSpPr/>
              <p:nvPr/>
            </p:nvSpPr>
            <p:spPr>
              <a:xfrm>
                <a:off x="3921781" y="2326623"/>
                <a:ext cx="1410429" cy="160172"/>
              </a:xfrm>
              <a:custGeom>
                <a:avLst/>
                <a:gdLst/>
                <a:ahLst/>
                <a:cxnLst/>
                <a:rect l="l" t="t" r="r" b="b"/>
                <a:pathLst>
                  <a:path w="10426" h="1184" extrusionOk="0">
                    <a:moveTo>
                      <a:pt x="10426" y="0"/>
                    </a:moveTo>
                    <a:lnTo>
                      <a:pt x="7949" y="1183"/>
                    </a:lnTo>
                    <a:lnTo>
                      <a:pt x="0" y="1183"/>
                    </a:lnTo>
                    <a:lnTo>
                      <a:pt x="2182" y="0"/>
                    </a:lnTo>
                    <a:close/>
                  </a:path>
                </a:pathLst>
              </a:custGeom>
              <a:solidFill>
                <a:srgbClr val="381E11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8" name="Google Shape;4938;p32"/>
              <p:cNvSpPr/>
              <p:nvPr/>
            </p:nvSpPr>
            <p:spPr>
              <a:xfrm>
                <a:off x="2771345" y="1926459"/>
                <a:ext cx="2560850" cy="400294"/>
              </a:xfrm>
              <a:custGeom>
                <a:avLst/>
                <a:gdLst/>
                <a:ahLst/>
                <a:cxnLst/>
                <a:rect l="l" t="t" r="r" b="b"/>
                <a:pathLst>
                  <a:path w="18930" h="2959" extrusionOk="0">
                    <a:moveTo>
                      <a:pt x="12201" y="1"/>
                    </a:moveTo>
                    <a:lnTo>
                      <a:pt x="18782" y="2219"/>
                    </a:lnTo>
                    <a:cubicBezTo>
                      <a:pt x="18856" y="2256"/>
                      <a:pt x="18930" y="2330"/>
                      <a:pt x="18930" y="2441"/>
                    </a:cubicBezTo>
                    <a:lnTo>
                      <a:pt x="18930" y="2958"/>
                    </a:lnTo>
                    <a:lnTo>
                      <a:pt x="11240" y="2958"/>
                    </a:lnTo>
                    <a:lnTo>
                      <a:pt x="8652" y="703"/>
                    </a:lnTo>
                    <a:lnTo>
                      <a:pt x="5584" y="703"/>
                    </a:lnTo>
                    <a:lnTo>
                      <a:pt x="3476" y="148"/>
                    </a:lnTo>
                    <a:lnTo>
                      <a:pt x="1" y="148"/>
                    </a:lnTo>
                    <a:lnTo>
                      <a:pt x="62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9" name="Google Shape;4939;p32"/>
              <p:cNvSpPr/>
              <p:nvPr/>
            </p:nvSpPr>
            <p:spPr>
              <a:xfrm>
                <a:off x="5897301" y="2146563"/>
                <a:ext cx="30167" cy="18519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369" extrusionOk="0">
                    <a:moveTo>
                      <a:pt x="1" y="0"/>
                    </a:moveTo>
                    <a:lnTo>
                      <a:pt x="112" y="1368"/>
                    </a:lnTo>
                    <a:lnTo>
                      <a:pt x="222" y="133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0" name="Google Shape;4940;p32"/>
              <p:cNvSpPr/>
              <p:nvPr/>
            </p:nvSpPr>
            <p:spPr>
              <a:xfrm>
                <a:off x="6542460" y="2096508"/>
                <a:ext cx="30167" cy="175188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295" extrusionOk="0">
                    <a:moveTo>
                      <a:pt x="1" y="1"/>
                    </a:moveTo>
                    <a:lnTo>
                      <a:pt x="149" y="1295"/>
                    </a:lnTo>
                    <a:lnTo>
                      <a:pt x="223" y="1295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1" name="Google Shape;4941;p32"/>
              <p:cNvSpPr/>
              <p:nvPr/>
            </p:nvSpPr>
            <p:spPr>
              <a:xfrm>
                <a:off x="4181793" y="2231520"/>
                <a:ext cx="1140546" cy="95237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704" extrusionOk="0">
                    <a:moveTo>
                      <a:pt x="1" y="1"/>
                    </a:moveTo>
                    <a:lnTo>
                      <a:pt x="8208" y="1"/>
                    </a:lnTo>
                    <a:cubicBezTo>
                      <a:pt x="8319" y="1"/>
                      <a:pt x="8430" y="112"/>
                      <a:pt x="8430" y="260"/>
                    </a:cubicBezTo>
                    <a:lnTo>
                      <a:pt x="8430" y="703"/>
                    </a:lnTo>
                    <a:lnTo>
                      <a:pt x="1" y="70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2" name="Google Shape;4942;p32"/>
              <p:cNvSpPr/>
              <p:nvPr/>
            </p:nvSpPr>
            <p:spPr>
              <a:xfrm>
                <a:off x="5942350" y="2141557"/>
                <a:ext cx="25162" cy="18519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369" extrusionOk="0">
                    <a:moveTo>
                      <a:pt x="0" y="0"/>
                    </a:moveTo>
                    <a:lnTo>
                      <a:pt x="111" y="1368"/>
                    </a:lnTo>
                    <a:lnTo>
                      <a:pt x="185" y="136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943" name="Google Shape;4943;p32"/>
              <p:cNvGrpSpPr/>
              <p:nvPr/>
            </p:nvGrpSpPr>
            <p:grpSpPr>
              <a:xfrm>
                <a:off x="1901212" y="1946481"/>
                <a:ext cx="870257" cy="540314"/>
                <a:chOff x="1901212" y="1946481"/>
                <a:chExt cx="870257" cy="540314"/>
              </a:xfrm>
            </p:grpSpPr>
            <p:sp>
              <p:nvSpPr>
                <p:cNvPr id="4944" name="Google Shape;4944;p32"/>
                <p:cNvSpPr/>
                <p:nvPr/>
              </p:nvSpPr>
              <p:spPr>
                <a:xfrm>
                  <a:off x="1981163" y="2346645"/>
                  <a:ext cx="790306" cy="14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" h="1036" extrusionOk="0">
                      <a:moveTo>
                        <a:pt x="1" y="148"/>
                      </a:moveTo>
                      <a:lnTo>
                        <a:pt x="5842" y="0"/>
                      </a:lnTo>
                      <a:lnTo>
                        <a:pt x="5842" y="1035"/>
                      </a:lnTo>
                      <a:lnTo>
                        <a:pt x="1369" y="6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5" name="Google Shape;4945;p32"/>
                <p:cNvSpPr/>
                <p:nvPr/>
              </p:nvSpPr>
              <p:spPr>
                <a:xfrm>
                  <a:off x="1936115" y="1986524"/>
                  <a:ext cx="815468" cy="380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8" h="2811" extrusionOk="0">
                      <a:moveTo>
                        <a:pt x="1" y="0"/>
                      </a:moveTo>
                      <a:lnTo>
                        <a:pt x="6027" y="0"/>
                      </a:lnTo>
                      <a:lnTo>
                        <a:pt x="6027" y="2810"/>
                      </a:lnTo>
                      <a:lnTo>
                        <a:pt x="334" y="281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6" name="Google Shape;4946;p32"/>
                <p:cNvSpPr/>
                <p:nvPr/>
              </p:nvSpPr>
              <p:spPr>
                <a:xfrm>
                  <a:off x="1941120" y="1966502"/>
                  <a:ext cx="810462" cy="40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1" h="297" extrusionOk="0">
                      <a:moveTo>
                        <a:pt x="1" y="0"/>
                      </a:moveTo>
                      <a:lnTo>
                        <a:pt x="1" y="296"/>
                      </a:lnTo>
                      <a:lnTo>
                        <a:pt x="5990" y="296"/>
                      </a:lnTo>
                      <a:lnTo>
                        <a:pt x="5990" y="0"/>
                      </a:ln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7" name="Google Shape;4947;p32"/>
                <p:cNvSpPr/>
                <p:nvPr/>
              </p:nvSpPr>
              <p:spPr>
                <a:xfrm>
                  <a:off x="1916093" y="1946481"/>
                  <a:ext cx="845500" cy="40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0" h="297" extrusionOk="0">
                      <a:moveTo>
                        <a:pt x="112" y="0"/>
                      </a:moveTo>
                      <a:lnTo>
                        <a:pt x="6249" y="0"/>
                      </a:lnTo>
                      <a:lnTo>
                        <a:pt x="6249" y="296"/>
                      </a:lnTo>
                      <a:lnTo>
                        <a:pt x="1" y="29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8" name="Google Shape;4948;p32"/>
                <p:cNvSpPr/>
                <p:nvPr/>
              </p:nvSpPr>
              <p:spPr>
                <a:xfrm>
                  <a:off x="2021207" y="2201487"/>
                  <a:ext cx="700345" cy="140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7" h="1037" extrusionOk="0">
                      <a:moveTo>
                        <a:pt x="4954" y="75"/>
                      </a:moveTo>
                      <a:cubicBezTo>
                        <a:pt x="5028" y="75"/>
                        <a:pt x="5102" y="149"/>
                        <a:pt x="5102" y="223"/>
                      </a:cubicBezTo>
                      <a:lnTo>
                        <a:pt x="5102" y="851"/>
                      </a:lnTo>
                      <a:cubicBezTo>
                        <a:pt x="5102" y="925"/>
                        <a:pt x="5028" y="962"/>
                        <a:pt x="4954" y="962"/>
                      </a:cubicBezTo>
                      <a:lnTo>
                        <a:pt x="296" y="962"/>
                      </a:lnTo>
                      <a:cubicBezTo>
                        <a:pt x="222" y="962"/>
                        <a:pt x="185" y="925"/>
                        <a:pt x="185" y="851"/>
                      </a:cubicBezTo>
                      <a:lnTo>
                        <a:pt x="111" y="223"/>
                      </a:lnTo>
                      <a:cubicBezTo>
                        <a:pt x="74" y="186"/>
                        <a:pt x="111" y="149"/>
                        <a:pt x="111" y="149"/>
                      </a:cubicBezTo>
                      <a:cubicBezTo>
                        <a:pt x="137" y="123"/>
                        <a:pt x="164" y="97"/>
                        <a:pt x="190" y="97"/>
                      </a:cubicBezTo>
                      <a:cubicBezTo>
                        <a:pt x="201" y="97"/>
                        <a:pt x="211" y="101"/>
                        <a:pt x="222" y="112"/>
                      </a:cubicBezTo>
                      <a:lnTo>
                        <a:pt x="4954" y="75"/>
                      </a:lnTo>
                      <a:close/>
                      <a:moveTo>
                        <a:pt x="222" y="1"/>
                      </a:moveTo>
                      <a:cubicBezTo>
                        <a:pt x="148" y="1"/>
                        <a:pt x="111" y="38"/>
                        <a:pt x="74" y="75"/>
                      </a:cubicBezTo>
                      <a:cubicBezTo>
                        <a:pt x="37" y="112"/>
                        <a:pt x="0" y="186"/>
                        <a:pt x="0" y="223"/>
                      </a:cubicBezTo>
                      <a:lnTo>
                        <a:pt x="74" y="888"/>
                      </a:lnTo>
                      <a:cubicBezTo>
                        <a:pt x="111" y="962"/>
                        <a:pt x="185" y="1036"/>
                        <a:pt x="296" y="1036"/>
                      </a:cubicBezTo>
                      <a:lnTo>
                        <a:pt x="4954" y="1036"/>
                      </a:lnTo>
                      <a:cubicBezTo>
                        <a:pt x="5065" y="1036"/>
                        <a:pt x="5176" y="962"/>
                        <a:pt x="5176" y="851"/>
                      </a:cubicBezTo>
                      <a:lnTo>
                        <a:pt x="5176" y="223"/>
                      </a:lnTo>
                      <a:cubicBezTo>
                        <a:pt x="5176" y="112"/>
                        <a:pt x="5065" y="1"/>
                        <a:pt x="495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9" name="Google Shape;4949;p32"/>
                <p:cNvSpPr/>
                <p:nvPr/>
              </p:nvSpPr>
              <p:spPr>
                <a:xfrm>
                  <a:off x="2016201" y="2196617"/>
                  <a:ext cx="700345" cy="145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7" h="1073" extrusionOk="0">
                      <a:moveTo>
                        <a:pt x="4954" y="111"/>
                      </a:moveTo>
                      <a:cubicBezTo>
                        <a:pt x="5028" y="111"/>
                        <a:pt x="5065" y="148"/>
                        <a:pt x="5102" y="222"/>
                      </a:cubicBezTo>
                      <a:lnTo>
                        <a:pt x="5102" y="850"/>
                      </a:lnTo>
                      <a:cubicBezTo>
                        <a:pt x="5065" y="924"/>
                        <a:pt x="5028" y="961"/>
                        <a:pt x="4954" y="961"/>
                      </a:cubicBezTo>
                      <a:lnTo>
                        <a:pt x="296" y="961"/>
                      </a:lnTo>
                      <a:cubicBezTo>
                        <a:pt x="222" y="961"/>
                        <a:pt x="185" y="924"/>
                        <a:pt x="148" y="887"/>
                      </a:cubicBezTo>
                      <a:lnTo>
                        <a:pt x="111" y="222"/>
                      </a:lnTo>
                      <a:cubicBezTo>
                        <a:pt x="74" y="185"/>
                        <a:pt x="111" y="148"/>
                        <a:pt x="111" y="148"/>
                      </a:cubicBezTo>
                      <a:cubicBezTo>
                        <a:pt x="148" y="111"/>
                        <a:pt x="185" y="111"/>
                        <a:pt x="222" y="111"/>
                      </a:cubicBezTo>
                      <a:close/>
                      <a:moveTo>
                        <a:pt x="222" y="0"/>
                      </a:moveTo>
                      <a:cubicBezTo>
                        <a:pt x="148" y="0"/>
                        <a:pt x="111" y="37"/>
                        <a:pt x="74" y="74"/>
                      </a:cubicBezTo>
                      <a:cubicBezTo>
                        <a:pt x="0" y="111"/>
                        <a:pt x="0" y="185"/>
                        <a:pt x="0" y="259"/>
                      </a:cubicBezTo>
                      <a:lnTo>
                        <a:pt x="74" y="887"/>
                      </a:lnTo>
                      <a:cubicBezTo>
                        <a:pt x="74" y="998"/>
                        <a:pt x="185" y="1072"/>
                        <a:pt x="296" y="1072"/>
                      </a:cubicBezTo>
                      <a:lnTo>
                        <a:pt x="4954" y="1035"/>
                      </a:lnTo>
                      <a:cubicBezTo>
                        <a:pt x="5065" y="1035"/>
                        <a:pt x="5176" y="961"/>
                        <a:pt x="5176" y="850"/>
                      </a:cubicBezTo>
                      <a:lnTo>
                        <a:pt x="5176" y="222"/>
                      </a:lnTo>
                      <a:cubicBezTo>
                        <a:pt x="5176" y="111"/>
                        <a:pt x="5065" y="0"/>
                        <a:pt x="49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0" name="Google Shape;4950;p32"/>
                <p:cNvSpPr/>
                <p:nvPr/>
              </p:nvSpPr>
              <p:spPr>
                <a:xfrm>
                  <a:off x="1991174" y="2021562"/>
                  <a:ext cx="730377" cy="10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9" h="777" extrusionOk="0">
                      <a:moveTo>
                        <a:pt x="5176" y="111"/>
                      </a:moveTo>
                      <a:cubicBezTo>
                        <a:pt x="5250" y="111"/>
                        <a:pt x="5324" y="148"/>
                        <a:pt x="5324" y="185"/>
                      </a:cubicBezTo>
                      <a:lnTo>
                        <a:pt x="5324" y="629"/>
                      </a:lnTo>
                      <a:cubicBezTo>
                        <a:pt x="5324" y="666"/>
                        <a:pt x="5250" y="702"/>
                        <a:pt x="5176" y="702"/>
                      </a:cubicBezTo>
                      <a:lnTo>
                        <a:pt x="296" y="702"/>
                      </a:lnTo>
                      <a:cubicBezTo>
                        <a:pt x="222" y="702"/>
                        <a:pt x="148" y="666"/>
                        <a:pt x="148" y="666"/>
                      </a:cubicBezTo>
                      <a:lnTo>
                        <a:pt x="74" y="185"/>
                      </a:lnTo>
                      <a:cubicBezTo>
                        <a:pt x="74" y="185"/>
                        <a:pt x="74" y="148"/>
                        <a:pt x="111" y="148"/>
                      </a:cubicBezTo>
                      <a:cubicBezTo>
                        <a:pt x="111" y="111"/>
                        <a:pt x="148" y="111"/>
                        <a:pt x="222" y="111"/>
                      </a:cubicBezTo>
                      <a:close/>
                      <a:moveTo>
                        <a:pt x="222" y="0"/>
                      </a:moveTo>
                      <a:cubicBezTo>
                        <a:pt x="148" y="0"/>
                        <a:pt x="74" y="37"/>
                        <a:pt x="38" y="74"/>
                      </a:cubicBezTo>
                      <a:cubicBezTo>
                        <a:pt x="1" y="74"/>
                        <a:pt x="1" y="148"/>
                        <a:pt x="1" y="185"/>
                      </a:cubicBezTo>
                      <a:lnTo>
                        <a:pt x="74" y="666"/>
                      </a:lnTo>
                      <a:cubicBezTo>
                        <a:pt x="111" y="739"/>
                        <a:pt x="185" y="776"/>
                        <a:pt x="296" y="776"/>
                      </a:cubicBezTo>
                      <a:lnTo>
                        <a:pt x="5176" y="776"/>
                      </a:lnTo>
                      <a:cubicBezTo>
                        <a:pt x="5287" y="776"/>
                        <a:pt x="5398" y="702"/>
                        <a:pt x="5398" y="629"/>
                      </a:cubicBezTo>
                      <a:lnTo>
                        <a:pt x="5398" y="185"/>
                      </a:lnTo>
                      <a:cubicBezTo>
                        <a:pt x="5398" y="74"/>
                        <a:pt x="5287" y="0"/>
                        <a:pt x="517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1" name="Google Shape;4951;p32"/>
                <p:cNvSpPr/>
                <p:nvPr/>
              </p:nvSpPr>
              <p:spPr>
                <a:xfrm>
                  <a:off x="1981163" y="2021562"/>
                  <a:ext cx="735382" cy="101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6" h="750" extrusionOk="0">
                      <a:moveTo>
                        <a:pt x="5213" y="74"/>
                      </a:moveTo>
                      <a:cubicBezTo>
                        <a:pt x="5287" y="74"/>
                        <a:pt x="5361" y="111"/>
                        <a:pt x="5361" y="148"/>
                      </a:cubicBezTo>
                      <a:lnTo>
                        <a:pt x="5361" y="592"/>
                      </a:lnTo>
                      <a:cubicBezTo>
                        <a:pt x="5361" y="629"/>
                        <a:pt x="5287" y="666"/>
                        <a:pt x="5213" y="666"/>
                      </a:cubicBezTo>
                      <a:lnTo>
                        <a:pt x="296" y="666"/>
                      </a:lnTo>
                      <a:cubicBezTo>
                        <a:pt x="222" y="666"/>
                        <a:pt x="185" y="629"/>
                        <a:pt x="185" y="629"/>
                      </a:cubicBezTo>
                      <a:lnTo>
                        <a:pt x="112" y="148"/>
                      </a:lnTo>
                      <a:cubicBezTo>
                        <a:pt x="112" y="148"/>
                        <a:pt x="112" y="111"/>
                        <a:pt x="112" y="111"/>
                      </a:cubicBezTo>
                      <a:cubicBezTo>
                        <a:pt x="148" y="74"/>
                        <a:pt x="185" y="74"/>
                        <a:pt x="222" y="74"/>
                      </a:cubicBezTo>
                      <a:close/>
                      <a:moveTo>
                        <a:pt x="222" y="0"/>
                      </a:moveTo>
                      <a:cubicBezTo>
                        <a:pt x="185" y="0"/>
                        <a:pt x="112" y="0"/>
                        <a:pt x="75" y="37"/>
                      </a:cubicBezTo>
                      <a:cubicBezTo>
                        <a:pt x="38" y="74"/>
                        <a:pt x="1" y="111"/>
                        <a:pt x="38" y="148"/>
                      </a:cubicBezTo>
                      <a:lnTo>
                        <a:pt x="112" y="629"/>
                      </a:lnTo>
                      <a:cubicBezTo>
                        <a:pt x="112" y="689"/>
                        <a:pt x="185" y="749"/>
                        <a:pt x="253" y="749"/>
                      </a:cubicBezTo>
                      <a:cubicBezTo>
                        <a:pt x="268" y="749"/>
                        <a:pt x="283" y="746"/>
                        <a:pt x="296" y="739"/>
                      </a:cubicBezTo>
                      <a:lnTo>
                        <a:pt x="5213" y="739"/>
                      </a:lnTo>
                      <a:cubicBezTo>
                        <a:pt x="5324" y="739"/>
                        <a:pt x="5435" y="702"/>
                        <a:pt x="5435" y="592"/>
                      </a:cubicBezTo>
                      <a:lnTo>
                        <a:pt x="5435" y="148"/>
                      </a:lnTo>
                      <a:cubicBezTo>
                        <a:pt x="5435" y="74"/>
                        <a:pt x="5324" y="0"/>
                        <a:pt x="52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2" name="Google Shape;4952;p32"/>
                <p:cNvSpPr/>
                <p:nvPr/>
              </p:nvSpPr>
              <p:spPr>
                <a:xfrm>
                  <a:off x="1901212" y="2146563"/>
                  <a:ext cx="815333" cy="20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" h="149" extrusionOk="0">
                      <a:moveTo>
                        <a:pt x="74" y="0"/>
                      </a:moveTo>
                      <a:lnTo>
                        <a:pt x="5952" y="0"/>
                      </a:lnTo>
                      <a:cubicBezTo>
                        <a:pt x="5989" y="0"/>
                        <a:pt x="6026" y="37"/>
                        <a:pt x="6026" y="74"/>
                      </a:cubicBezTo>
                      <a:lnTo>
                        <a:pt x="6026" y="74"/>
                      </a:lnTo>
                      <a:cubicBezTo>
                        <a:pt x="6026" y="111"/>
                        <a:pt x="5989" y="148"/>
                        <a:pt x="5952" y="148"/>
                      </a:cubicBezTo>
                      <a:lnTo>
                        <a:pt x="74" y="148"/>
                      </a:lnTo>
                      <a:cubicBezTo>
                        <a:pt x="37" y="148"/>
                        <a:pt x="0" y="111"/>
                        <a:pt x="0" y="74"/>
                      </a:cubicBezTo>
                      <a:lnTo>
                        <a:pt x="0" y="74"/>
                      </a:lnTo>
                      <a:cubicBezTo>
                        <a:pt x="0" y="37"/>
                        <a:pt x="37" y="0"/>
                        <a:pt x="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953" name="Google Shape;4953;p32"/>
            <p:cNvGrpSpPr/>
            <p:nvPr/>
          </p:nvGrpSpPr>
          <p:grpSpPr>
            <a:xfrm>
              <a:off x="955863" y="2486661"/>
              <a:ext cx="5426686" cy="850374"/>
              <a:chOff x="955863" y="2486661"/>
              <a:chExt cx="5426686" cy="850374"/>
            </a:xfrm>
          </p:grpSpPr>
          <p:sp>
            <p:nvSpPr>
              <p:cNvPr id="4954" name="Google Shape;4954;p32"/>
              <p:cNvSpPr/>
              <p:nvPr/>
            </p:nvSpPr>
            <p:spPr>
              <a:xfrm>
                <a:off x="1120906" y="2486661"/>
                <a:ext cx="4606419" cy="825343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6101" extrusionOk="0">
                    <a:moveTo>
                      <a:pt x="999" y="0"/>
                    </a:moveTo>
                    <a:lnTo>
                      <a:pt x="7432" y="0"/>
                    </a:lnTo>
                    <a:lnTo>
                      <a:pt x="11351" y="370"/>
                    </a:lnTo>
                    <a:lnTo>
                      <a:pt x="28653" y="370"/>
                    </a:lnTo>
                    <a:lnTo>
                      <a:pt x="34051" y="851"/>
                    </a:lnTo>
                    <a:lnTo>
                      <a:pt x="34051" y="4326"/>
                    </a:lnTo>
                    <a:lnTo>
                      <a:pt x="28209" y="5879"/>
                    </a:lnTo>
                    <a:lnTo>
                      <a:pt x="26213" y="5435"/>
                    </a:lnTo>
                    <a:lnTo>
                      <a:pt x="24179" y="5990"/>
                    </a:lnTo>
                    <a:lnTo>
                      <a:pt x="22405" y="5509"/>
                    </a:lnTo>
                    <a:lnTo>
                      <a:pt x="20445" y="6064"/>
                    </a:lnTo>
                    <a:lnTo>
                      <a:pt x="18486" y="5546"/>
                    </a:lnTo>
                    <a:lnTo>
                      <a:pt x="16637" y="6064"/>
                    </a:lnTo>
                    <a:lnTo>
                      <a:pt x="14789" y="5620"/>
                    </a:lnTo>
                    <a:lnTo>
                      <a:pt x="13051" y="6100"/>
                    </a:lnTo>
                    <a:lnTo>
                      <a:pt x="1" y="2958"/>
                    </a:lnTo>
                    <a:lnTo>
                      <a:pt x="259" y="22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5" name="Google Shape;4955;p32"/>
              <p:cNvSpPr/>
              <p:nvPr/>
            </p:nvSpPr>
            <p:spPr>
              <a:xfrm>
                <a:off x="1120906" y="2516694"/>
                <a:ext cx="4606419" cy="795311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5879" extrusionOk="0">
                    <a:moveTo>
                      <a:pt x="34051" y="887"/>
                    </a:moveTo>
                    <a:lnTo>
                      <a:pt x="34051" y="4104"/>
                    </a:lnTo>
                    <a:lnTo>
                      <a:pt x="28209" y="5657"/>
                    </a:lnTo>
                    <a:lnTo>
                      <a:pt x="26213" y="5213"/>
                    </a:lnTo>
                    <a:lnTo>
                      <a:pt x="24179" y="5768"/>
                    </a:lnTo>
                    <a:lnTo>
                      <a:pt x="22405" y="5287"/>
                    </a:lnTo>
                    <a:lnTo>
                      <a:pt x="20445" y="5842"/>
                    </a:lnTo>
                    <a:lnTo>
                      <a:pt x="18486" y="5324"/>
                    </a:lnTo>
                    <a:lnTo>
                      <a:pt x="16637" y="5842"/>
                    </a:lnTo>
                    <a:lnTo>
                      <a:pt x="14789" y="5398"/>
                    </a:lnTo>
                    <a:lnTo>
                      <a:pt x="13051" y="5878"/>
                    </a:lnTo>
                    <a:lnTo>
                      <a:pt x="1" y="2736"/>
                    </a:lnTo>
                    <a:lnTo>
                      <a:pt x="259" y="0"/>
                    </a:lnTo>
                    <a:lnTo>
                      <a:pt x="7654" y="0"/>
                    </a:lnTo>
                    <a:lnTo>
                      <a:pt x="11314" y="407"/>
                    </a:lnTo>
                    <a:lnTo>
                      <a:pt x="28616" y="4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6" name="Google Shape;4956;p32"/>
              <p:cNvSpPr/>
              <p:nvPr/>
            </p:nvSpPr>
            <p:spPr>
              <a:xfrm>
                <a:off x="1125912" y="2766695"/>
                <a:ext cx="4606419" cy="570340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4216" extrusionOk="0">
                    <a:moveTo>
                      <a:pt x="34051" y="1"/>
                    </a:moveTo>
                    <a:lnTo>
                      <a:pt x="34051" y="2404"/>
                    </a:lnTo>
                    <a:lnTo>
                      <a:pt x="28209" y="3994"/>
                    </a:lnTo>
                    <a:lnTo>
                      <a:pt x="26213" y="3550"/>
                    </a:lnTo>
                    <a:lnTo>
                      <a:pt x="24179" y="4104"/>
                    </a:lnTo>
                    <a:lnTo>
                      <a:pt x="22405" y="3624"/>
                    </a:lnTo>
                    <a:lnTo>
                      <a:pt x="20408" y="4178"/>
                    </a:lnTo>
                    <a:lnTo>
                      <a:pt x="18486" y="3661"/>
                    </a:lnTo>
                    <a:lnTo>
                      <a:pt x="16637" y="4178"/>
                    </a:lnTo>
                    <a:lnTo>
                      <a:pt x="14789" y="3735"/>
                    </a:lnTo>
                    <a:lnTo>
                      <a:pt x="13051" y="4215"/>
                    </a:lnTo>
                    <a:lnTo>
                      <a:pt x="1" y="1073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7" name="Google Shape;4957;p32"/>
              <p:cNvSpPr/>
              <p:nvPr/>
            </p:nvSpPr>
            <p:spPr>
              <a:xfrm>
                <a:off x="5727252" y="2601651"/>
                <a:ext cx="655296" cy="470233"/>
              </a:xfrm>
              <a:custGeom>
                <a:avLst/>
                <a:gdLst/>
                <a:ahLst/>
                <a:cxnLst/>
                <a:rect l="l" t="t" r="r" b="b"/>
                <a:pathLst>
                  <a:path w="4844" h="3476" extrusionOk="0">
                    <a:moveTo>
                      <a:pt x="4844" y="1332"/>
                    </a:moveTo>
                    <a:lnTo>
                      <a:pt x="1" y="3476"/>
                    </a:lnTo>
                    <a:lnTo>
                      <a:pt x="1" y="1"/>
                    </a:lnTo>
                    <a:lnTo>
                      <a:pt x="3846" y="33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8" name="Google Shape;4958;p32"/>
              <p:cNvSpPr/>
              <p:nvPr/>
            </p:nvSpPr>
            <p:spPr>
              <a:xfrm>
                <a:off x="955863" y="2766695"/>
                <a:ext cx="185198" cy="145155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73" extrusionOk="0">
                    <a:moveTo>
                      <a:pt x="1258" y="1073"/>
                    </a:moveTo>
                    <a:lnTo>
                      <a:pt x="1" y="814"/>
                    </a:lnTo>
                    <a:cubicBezTo>
                      <a:pt x="75" y="333"/>
                      <a:pt x="481" y="38"/>
                      <a:pt x="1369" y="1"/>
                    </a:cubicBezTo>
                    <a:cubicBezTo>
                      <a:pt x="1332" y="333"/>
                      <a:pt x="1295" y="703"/>
                      <a:pt x="1258" y="107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9" name="Google Shape;4959;p32"/>
              <p:cNvSpPr/>
              <p:nvPr/>
            </p:nvSpPr>
            <p:spPr>
              <a:xfrm>
                <a:off x="955863" y="2791722"/>
                <a:ext cx="185198" cy="120129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888" extrusionOk="0">
                    <a:moveTo>
                      <a:pt x="1258" y="888"/>
                    </a:moveTo>
                    <a:lnTo>
                      <a:pt x="1" y="629"/>
                    </a:lnTo>
                    <a:cubicBezTo>
                      <a:pt x="1" y="555"/>
                      <a:pt x="1" y="481"/>
                      <a:pt x="38" y="444"/>
                    </a:cubicBezTo>
                    <a:cubicBezTo>
                      <a:pt x="407" y="148"/>
                      <a:pt x="888" y="1"/>
                      <a:pt x="1369" y="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960" name="Google Shape;4960;p32"/>
              <p:cNvGrpSpPr/>
              <p:nvPr/>
            </p:nvGrpSpPr>
            <p:grpSpPr>
              <a:xfrm>
                <a:off x="1330999" y="2545530"/>
                <a:ext cx="650291" cy="205222"/>
                <a:chOff x="1330999" y="2551597"/>
                <a:chExt cx="650291" cy="205222"/>
              </a:xfrm>
            </p:grpSpPr>
            <p:sp>
              <p:nvSpPr>
                <p:cNvPr id="4961" name="Google Shape;4961;p32"/>
                <p:cNvSpPr/>
                <p:nvPr/>
              </p:nvSpPr>
              <p:spPr>
                <a:xfrm>
                  <a:off x="1341010" y="2561608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3"/>
                      </a:moveTo>
                      <a:lnTo>
                        <a:pt x="4474" y="223"/>
                      </a:lnTo>
                      <a:cubicBezTo>
                        <a:pt x="4585" y="223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3"/>
                        <a:pt x="185" y="223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2" name="Google Shape;4962;p32"/>
                <p:cNvSpPr/>
                <p:nvPr/>
              </p:nvSpPr>
              <p:spPr>
                <a:xfrm>
                  <a:off x="1330999" y="2551597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1"/>
                      </a:moveTo>
                      <a:lnTo>
                        <a:pt x="4622" y="1"/>
                      </a:lnTo>
                      <a:cubicBezTo>
                        <a:pt x="4733" y="1"/>
                        <a:pt x="4807" y="75"/>
                        <a:pt x="4807" y="186"/>
                      </a:cubicBezTo>
                      <a:lnTo>
                        <a:pt x="4807" y="223"/>
                      </a:lnTo>
                      <a:lnTo>
                        <a:pt x="0" y="223"/>
                      </a:lnTo>
                      <a:lnTo>
                        <a:pt x="0" y="186"/>
                      </a:lnTo>
                      <a:cubicBezTo>
                        <a:pt x="0" y="75"/>
                        <a:pt x="74" y="1"/>
                        <a:pt x="1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3" name="Google Shape;4963;p32"/>
                <p:cNvSpPr/>
                <p:nvPr/>
              </p:nvSpPr>
              <p:spPr>
                <a:xfrm>
                  <a:off x="1341010" y="2601651"/>
                  <a:ext cx="630270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60" extrusionOk="0">
                      <a:moveTo>
                        <a:pt x="185" y="259"/>
                      </a:moveTo>
                      <a:lnTo>
                        <a:pt x="4474" y="259"/>
                      </a:lnTo>
                      <a:cubicBezTo>
                        <a:pt x="4585" y="222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2"/>
                        <a:pt x="185" y="259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4" name="Google Shape;4964;p32"/>
                <p:cNvSpPr/>
                <p:nvPr/>
              </p:nvSpPr>
              <p:spPr>
                <a:xfrm>
                  <a:off x="1341010" y="2646700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2"/>
                      </a:moveTo>
                      <a:lnTo>
                        <a:pt x="4474" y="222"/>
                      </a:lnTo>
                      <a:cubicBezTo>
                        <a:pt x="4585" y="222"/>
                        <a:pt x="4659" y="111"/>
                        <a:pt x="4659" y="0"/>
                      </a:cubicBezTo>
                      <a:lnTo>
                        <a:pt x="4659" y="0"/>
                      </a:lnTo>
                      <a:lnTo>
                        <a:pt x="0" y="0"/>
                      </a:lnTo>
                      <a:lnTo>
                        <a:pt x="0" y="37"/>
                      </a:lnTo>
                      <a:cubicBezTo>
                        <a:pt x="0" y="148"/>
                        <a:pt x="74" y="222"/>
                        <a:pt x="185" y="222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5" name="Google Shape;4965;p32"/>
                <p:cNvSpPr/>
                <p:nvPr/>
              </p:nvSpPr>
              <p:spPr>
                <a:xfrm>
                  <a:off x="1341010" y="2686743"/>
                  <a:ext cx="630270" cy="30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2" extrusionOk="0">
                      <a:moveTo>
                        <a:pt x="185" y="222"/>
                      </a:moveTo>
                      <a:lnTo>
                        <a:pt x="4474" y="222"/>
                      </a:lnTo>
                      <a:cubicBezTo>
                        <a:pt x="4585" y="222"/>
                        <a:pt x="4659" y="111"/>
                        <a:pt x="4659" y="0"/>
                      </a:cubicBezTo>
                      <a:lnTo>
                        <a:pt x="4659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111"/>
                        <a:pt x="74" y="185"/>
                        <a:pt x="185" y="222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6" name="Google Shape;4966;p32"/>
                <p:cNvSpPr/>
                <p:nvPr/>
              </p:nvSpPr>
              <p:spPr>
                <a:xfrm>
                  <a:off x="1341010" y="2726652"/>
                  <a:ext cx="630270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3" extrusionOk="0">
                      <a:moveTo>
                        <a:pt x="185" y="223"/>
                      </a:moveTo>
                      <a:lnTo>
                        <a:pt x="4474" y="223"/>
                      </a:lnTo>
                      <a:cubicBezTo>
                        <a:pt x="4585" y="223"/>
                        <a:pt x="4659" y="149"/>
                        <a:pt x="4659" y="38"/>
                      </a:cubicBezTo>
                      <a:lnTo>
                        <a:pt x="4659" y="1"/>
                      </a:lnTo>
                      <a:lnTo>
                        <a:pt x="0" y="1"/>
                      </a:lnTo>
                      <a:lnTo>
                        <a:pt x="0" y="38"/>
                      </a:lnTo>
                      <a:cubicBezTo>
                        <a:pt x="0" y="149"/>
                        <a:pt x="74" y="223"/>
                        <a:pt x="185" y="223"/>
                      </a:cubicBezTo>
                      <a:close/>
                    </a:path>
                  </a:pathLst>
                </a:custGeom>
                <a:solidFill>
                  <a:srgbClr val="381E11">
                    <a:alpha val="6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7" name="Google Shape;4967;p32"/>
                <p:cNvSpPr/>
                <p:nvPr/>
              </p:nvSpPr>
              <p:spPr>
                <a:xfrm>
                  <a:off x="1330999" y="2586635"/>
                  <a:ext cx="650291" cy="35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60" extrusionOk="0">
                      <a:moveTo>
                        <a:pt x="185" y="38"/>
                      </a:moveTo>
                      <a:lnTo>
                        <a:pt x="4622" y="38"/>
                      </a:lnTo>
                      <a:cubicBezTo>
                        <a:pt x="4733" y="1"/>
                        <a:pt x="4807" y="112"/>
                        <a:pt x="4807" y="223"/>
                      </a:cubicBezTo>
                      <a:lnTo>
                        <a:pt x="4807" y="260"/>
                      </a:lnTo>
                      <a:lnTo>
                        <a:pt x="0" y="260"/>
                      </a:lnTo>
                      <a:lnTo>
                        <a:pt x="0" y="223"/>
                      </a:lnTo>
                      <a:cubicBezTo>
                        <a:pt x="0" y="112"/>
                        <a:pt x="74" y="38"/>
                        <a:pt x="185" y="3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8" name="Google Shape;4968;p32"/>
                <p:cNvSpPr/>
                <p:nvPr/>
              </p:nvSpPr>
              <p:spPr>
                <a:xfrm>
                  <a:off x="1330999" y="2631684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0"/>
                      </a:moveTo>
                      <a:lnTo>
                        <a:pt x="4622" y="0"/>
                      </a:lnTo>
                      <a:cubicBezTo>
                        <a:pt x="4733" y="0"/>
                        <a:pt x="4807" y="74"/>
                        <a:pt x="4807" y="185"/>
                      </a:cubicBezTo>
                      <a:lnTo>
                        <a:pt x="4807" y="222"/>
                      </a:lnTo>
                      <a:lnTo>
                        <a:pt x="0" y="222"/>
                      </a:lnTo>
                      <a:lnTo>
                        <a:pt x="0" y="185"/>
                      </a:lnTo>
                      <a:cubicBezTo>
                        <a:pt x="0" y="74"/>
                        <a:pt x="74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9" name="Google Shape;4969;p32"/>
                <p:cNvSpPr/>
                <p:nvPr/>
              </p:nvSpPr>
              <p:spPr>
                <a:xfrm>
                  <a:off x="1330999" y="2671727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0"/>
                      </a:moveTo>
                      <a:lnTo>
                        <a:pt x="4622" y="0"/>
                      </a:lnTo>
                      <a:cubicBezTo>
                        <a:pt x="4733" y="0"/>
                        <a:pt x="4807" y="74"/>
                        <a:pt x="4807" y="185"/>
                      </a:cubicBezTo>
                      <a:lnTo>
                        <a:pt x="4807" y="222"/>
                      </a:lnTo>
                      <a:lnTo>
                        <a:pt x="0" y="222"/>
                      </a:lnTo>
                      <a:lnTo>
                        <a:pt x="0" y="185"/>
                      </a:lnTo>
                      <a:cubicBezTo>
                        <a:pt x="0" y="74"/>
                        <a:pt x="74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0" name="Google Shape;4970;p32"/>
                <p:cNvSpPr/>
                <p:nvPr/>
              </p:nvSpPr>
              <p:spPr>
                <a:xfrm>
                  <a:off x="1330999" y="2716641"/>
                  <a:ext cx="650291" cy="3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7" h="223" extrusionOk="0">
                      <a:moveTo>
                        <a:pt x="185" y="1"/>
                      </a:moveTo>
                      <a:lnTo>
                        <a:pt x="4622" y="1"/>
                      </a:lnTo>
                      <a:cubicBezTo>
                        <a:pt x="4733" y="1"/>
                        <a:pt x="4807" y="75"/>
                        <a:pt x="4807" y="186"/>
                      </a:cubicBezTo>
                      <a:lnTo>
                        <a:pt x="4807" y="223"/>
                      </a:lnTo>
                      <a:lnTo>
                        <a:pt x="0" y="223"/>
                      </a:lnTo>
                      <a:lnTo>
                        <a:pt x="0" y="186"/>
                      </a:lnTo>
                      <a:cubicBezTo>
                        <a:pt x="0" y="75"/>
                        <a:pt x="74" y="1"/>
                        <a:pt x="1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971" name="Google Shape;4971;p32"/>
              <p:cNvSpPr/>
              <p:nvPr/>
            </p:nvSpPr>
            <p:spPr>
              <a:xfrm>
                <a:off x="2101158" y="2726652"/>
                <a:ext cx="309101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22849" h="260" extrusionOk="0">
                    <a:moveTo>
                      <a:pt x="149" y="1"/>
                    </a:moveTo>
                    <a:lnTo>
                      <a:pt x="22738" y="1"/>
                    </a:lnTo>
                    <a:cubicBezTo>
                      <a:pt x="22812" y="1"/>
                      <a:pt x="22849" y="112"/>
                      <a:pt x="22849" y="260"/>
                    </a:cubicBezTo>
                    <a:lnTo>
                      <a:pt x="22849" y="260"/>
                    </a:lnTo>
                    <a:lnTo>
                      <a:pt x="22849" y="260"/>
                    </a:lnTo>
                    <a:lnTo>
                      <a:pt x="1" y="260"/>
                    </a:lnTo>
                    <a:lnTo>
                      <a:pt x="1" y="260"/>
                    </a:lnTo>
                    <a:lnTo>
                      <a:pt x="1" y="260"/>
                    </a:lnTo>
                    <a:cubicBezTo>
                      <a:pt x="1" y="112"/>
                      <a:pt x="75" y="1"/>
                      <a:pt x="149" y="1"/>
                    </a:cubicBezTo>
                    <a:close/>
                  </a:path>
                </a:pathLst>
              </a:custGeom>
              <a:solidFill>
                <a:srgbClr val="381E11">
                  <a:alpha val="3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2" name="Google Shape;4972;p32"/>
              <p:cNvSpPr/>
              <p:nvPr/>
            </p:nvSpPr>
            <p:spPr>
              <a:xfrm>
                <a:off x="1125912" y="2796728"/>
                <a:ext cx="4606419" cy="540308"/>
              </a:xfrm>
              <a:custGeom>
                <a:avLst/>
                <a:gdLst/>
                <a:ahLst/>
                <a:cxnLst/>
                <a:rect l="l" t="t" r="r" b="b"/>
                <a:pathLst>
                  <a:path w="34051" h="3994" extrusionOk="0">
                    <a:moveTo>
                      <a:pt x="34051" y="1"/>
                    </a:moveTo>
                    <a:lnTo>
                      <a:pt x="34051" y="2182"/>
                    </a:lnTo>
                    <a:lnTo>
                      <a:pt x="28209" y="3772"/>
                    </a:lnTo>
                    <a:lnTo>
                      <a:pt x="26213" y="3328"/>
                    </a:lnTo>
                    <a:lnTo>
                      <a:pt x="24179" y="3882"/>
                    </a:lnTo>
                    <a:lnTo>
                      <a:pt x="22405" y="3402"/>
                    </a:lnTo>
                    <a:lnTo>
                      <a:pt x="20408" y="3956"/>
                    </a:lnTo>
                    <a:lnTo>
                      <a:pt x="18560" y="3439"/>
                    </a:lnTo>
                    <a:lnTo>
                      <a:pt x="16637" y="3956"/>
                    </a:lnTo>
                    <a:lnTo>
                      <a:pt x="14789" y="3513"/>
                    </a:lnTo>
                    <a:lnTo>
                      <a:pt x="13051" y="3993"/>
                    </a:lnTo>
                    <a:lnTo>
                      <a:pt x="1" y="851"/>
                    </a:lnTo>
                    <a:lnTo>
                      <a:pt x="1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973" name="Google Shape;4973;p32"/>
              <p:cNvGrpSpPr/>
              <p:nvPr/>
            </p:nvGrpSpPr>
            <p:grpSpPr>
              <a:xfrm>
                <a:off x="2056245" y="2796728"/>
                <a:ext cx="3176010" cy="480244"/>
                <a:chOff x="2056245" y="2796728"/>
                <a:chExt cx="3176010" cy="480244"/>
              </a:xfrm>
            </p:grpSpPr>
            <p:sp>
              <p:nvSpPr>
                <p:cNvPr id="4974" name="Google Shape;4974;p32"/>
                <p:cNvSpPr/>
                <p:nvPr/>
              </p:nvSpPr>
              <p:spPr>
                <a:xfrm>
                  <a:off x="2096153" y="2796728"/>
                  <a:ext cx="15151" cy="350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2589" extrusionOk="0">
                      <a:moveTo>
                        <a:pt x="1" y="1"/>
                      </a:moveTo>
                      <a:lnTo>
                        <a:pt x="1" y="2588"/>
                      </a:lnTo>
                      <a:lnTo>
                        <a:pt x="112" y="258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5" name="Google Shape;4975;p32"/>
                <p:cNvSpPr/>
                <p:nvPr/>
              </p:nvSpPr>
              <p:spPr>
                <a:xfrm>
                  <a:off x="4661908" y="2796728"/>
                  <a:ext cx="15151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112" y="332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6" name="Google Shape;4976;p32"/>
                <p:cNvSpPr/>
                <p:nvPr/>
              </p:nvSpPr>
              <p:spPr>
                <a:xfrm>
                  <a:off x="4151760" y="2796728"/>
                  <a:ext cx="10146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75" y="3328"/>
                      </a:lnTo>
                      <a:lnTo>
                        <a:pt x="7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7" name="Google Shape;4977;p32"/>
                <p:cNvSpPr/>
                <p:nvPr/>
              </p:nvSpPr>
              <p:spPr>
                <a:xfrm>
                  <a:off x="3636607" y="2796728"/>
                  <a:ext cx="15151" cy="470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476" extrusionOk="0">
                      <a:moveTo>
                        <a:pt x="1" y="1"/>
                      </a:moveTo>
                      <a:lnTo>
                        <a:pt x="1" y="3476"/>
                      </a:lnTo>
                      <a:lnTo>
                        <a:pt x="112" y="3476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8" name="Google Shape;4978;p32"/>
                <p:cNvSpPr/>
                <p:nvPr/>
              </p:nvSpPr>
              <p:spPr>
                <a:xfrm>
                  <a:off x="3126459" y="2796728"/>
                  <a:ext cx="10146" cy="47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" h="3513" extrusionOk="0">
                      <a:moveTo>
                        <a:pt x="1" y="1"/>
                      </a:moveTo>
                      <a:lnTo>
                        <a:pt x="1" y="3513"/>
                      </a:lnTo>
                      <a:lnTo>
                        <a:pt x="75" y="3513"/>
                      </a:lnTo>
                      <a:lnTo>
                        <a:pt x="7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9" name="Google Shape;4979;p32"/>
                <p:cNvSpPr/>
                <p:nvPr/>
              </p:nvSpPr>
              <p:spPr>
                <a:xfrm>
                  <a:off x="2611306" y="2796728"/>
                  <a:ext cx="15151" cy="48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550" extrusionOk="0">
                      <a:moveTo>
                        <a:pt x="1" y="1"/>
                      </a:moveTo>
                      <a:lnTo>
                        <a:pt x="1" y="3550"/>
                      </a:lnTo>
                      <a:lnTo>
                        <a:pt x="112" y="3550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0" name="Google Shape;4980;p32"/>
                <p:cNvSpPr/>
                <p:nvPr/>
              </p:nvSpPr>
              <p:spPr>
                <a:xfrm>
                  <a:off x="5177061" y="2796728"/>
                  <a:ext cx="15151" cy="450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" h="3328" extrusionOk="0">
                      <a:moveTo>
                        <a:pt x="1" y="1"/>
                      </a:moveTo>
                      <a:lnTo>
                        <a:pt x="1" y="3328"/>
                      </a:lnTo>
                      <a:lnTo>
                        <a:pt x="112" y="3328"/>
                      </a:lnTo>
                      <a:lnTo>
                        <a:pt x="112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981" name="Google Shape;4981;p32"/>
                <p:cNvGrpSpPr/>
                <p:nvPr/>
              </p:nvGrpSpPr>
              <p:grpSpPr>
                <a:xfrm>
                  <a:off x="2056245" y="2886690"/>
                  <a:ext cx="3176010" cy="300325"/>
                  <a:chOff x="2056245" y="2886690"/>
                  <a:chExt cx="3176010" cy="300325"/>
                </a:xfrm>
              </p:grpSpPr>
              <p:sp>
                <p:nvSpPr>
                  <p:cNvPr id="4982" name="Google Shape;4982;p32"/>
                  <p:cNvSpPr/>
                  <p:nvPr/>
                </p:nvSpPr>
                <p:spPr>
                  <a:xfrm>
                    <a:off x="2056245" y="305674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3" name="Google Shape;4983;p32"/>
                  <p:cNvSpPr/>
                  <p:nvPr/>
                </p:nvSpPr>
                <p:spPr>
                  <a:xfrm>
                    <a:off x="2566393" y="3146837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77" y="259"/>
                          <a:pt x="777" y="185"/>
                        </a:cubicBezTo>
                        <a:lnTo>
                          <a:pt x="777" y="148"/>
                        </a:lnTo>
                        <a:cubicBezTo>
                          <a:pt x="777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4" name="Google Shape;4984;p32"/>
                  <p:cNvSpPr/>
                  <p:nvPr/>
                </p:nvSpPr>
                <p:spPr>
                  <a:xfrm>
                    <a:off x="3081546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0"/>
                        </a:moveTo>
                        <a:cubicBezTo>
                          <a:pt x="37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37" y="296"/>
                          <a:pt x="111" y="296"/>
                        </a:cubicBezTo>
                        <a:lnTo>
                          <a:pt x="592" y="296"/>
                        </a:lnTo>
                        <a:cubicBezTo>
                          <a:pt x="666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666" y="0"/>
                          <a:pt x="59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5" name="Google Shape;4985;p32"/>
                  <p:cNvSpPr/>
                  <p:nvPr/>
                </p:nvSpPr>
                <p:spPr>
                  <a:xfrm>
                    <a:off x="3591693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6" name="Google Shape;4986;p32"/>
                  <p:cNvSpPr/>
                  <p:nvPr/>
                </p:nvSpPr>
                <p:spPr>
                  <a:xfrm>
                    <a:off x="4106847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0"/>
                        </a:moveTo>
                        <a:cubicBezTo>
                          <a:pt x="37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37" y="296"/>
                          <a:pt x="111" y="296"/>
                        </a:cubicBezTo>
                        <a:lnTo>
                          <a:pt x="592" y="296"/>
                        </a:lnTo>
                        <a:cubicBezTo>
                          <a:pt x="666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666" y="0"/>
                          <a:pt x="59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7" name="Google Shape;4987;p32"/>
                  <p:cNvSpPr/>
                  <p:nvPr/>
                </p:nvSpPr>
                <p:spPr>
                  <a:xfrm>
                    <a:off x="4616994" y="3146837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77" y="259"/>
                          <a:pt x="777" y="185"/>
                        </a:cubicBezTo>
                        <a:lnTo>
                          <a:pt x="777" y="148"/>
                        </a:lnTo>
                        <a:cubicBezTo>
                          <a:pt x="777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8" name="Google Shape;4988;p32"/>
                  <p:cNvSpPr/>
                  <p:nvPr/>
                </p:nvSpPr>
                <p:spPr>
                  <a:xfrm>
                    <a:off x="5132148" y="3146837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0"/>
                        </a:moveTo>
                        <a:cubicBezTo>
                          <a:pt x="74" y="0"/>
                          <a:pt x="0" y="74"/>
                          <a:pt x="0" y="148"/>
                        </a:cubicBezTo>
                        <a:lnTo>
                          <a:pt x="0" y="185"/>
                        </a:lnTo>
                        <a:cubicBezTo>
                          <a:pt x="0" y="259"/>
                          <a:pt x="74" y="296"/>
                          <a:pt x="148" y="296"/>
                        </a:cubicBezTo>
                        <a:lnTo>
                          <a:pt x="629" y="296"/>
                        </a:lnTo>
                        <a:cubicBezTo>
                          <a:pt x="703" y="296"/>
                          <a:pt x="740" y="259"/>
                          <a:pt x="740" y="185"/>
                        </a:cubicBezTo>
                        <a:lnTo>
                          <a:pt x="740" y="148"/>
                        </a:lnTo>
                        <a:cubicBezTo>
                          <a:pt x="740" y="74"/>
                          <a:pt x="703" y="0"/>
                          <a:pt x="62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9" name="Google Shape;4989;p32"/>
                  <p:cNvSpPr/>
                  <p:nvPr/>
                </p:nvSpPr>
                <p:spPr>
                  <a:xfrm>
                    <a:off x="2566393" y="2886690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77" y="260"/>
                          <a:pt x="777" y="186"/>
                        </a:cubicBezTo>
                        <a:lnTo>
                          <a:pt x="777" y="149"/>
                        </a:lnTo>
                        <a:cubicBezTo>
                          <a:pt x="777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0" name="Google Shape;4990;p32"/>
                  <p:cNvSpPr/>
                  <p:nvPr/>
                </p:nvSpPr>
                <p:spPr>
                  <a:xfrm>
                    <a:off x="3081546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1" name="Google Shape;4991;p32"/>
                  <p:cNvSpPr/>
                  <p:nvPr/>
                </p:nvSpPr>
                <p:spPr>
                  <a:xfrm>
                    <a:off x="3591693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2" name="Google Shape;4992;p32"/>
                  <p:cNvSpPr/>
                  <p:nvPr/>
                </p:nvSpPr>
                <p:spPr>
                  <a:xfrm>
                    <a:off x="4106847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11" y="1"/>
                        </a:moveTo>
                        <a:cubicBezTo>
                          <a:pt x="37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37" y="297"/>
                          <a:pt x="111" y="297"/>
                        </a:cubicBezTo>
                        <a:lnTo>
                          <a:pt x="592" y="297"/>
                        </a:lnTo>
                        <a:cubicBezTo>
                          <a:pt x="666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666" y="1"/>
                          <a:pt x="59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3" name="Google Shape;4993;p32"/>
                  <p:cNvSpPr/>
                  <p:nvPr/>
                </p:nvSpPr>
                <p:spPr>
                  <a:xfrm>
                    <a:off x="4616994" y="2886690"/>
                    <a:ext cx="105113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77" y="260"/>
                          <a:pt x="777" y="186"/>
                        </a:cubicBezTo>
                        <a:lnTo>
                          <a:pt x="777" y="149"/>
                        </a:lnTo>
                        <a:cubicBezTo>
                          <a:pt x="777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4" name="Google Shape;4994;p32"/>
                  <p:cNvSpPr/>
                  <p:nvPr/>
                </p:nvSpPr>
                <p:spPr>
                  <a:xfrm>
                    <a:off x="5132148" y="2886690"/>
                    <a:ext cx="100107" cy="40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0" h="297" extrusionOk="0">
                        <a:moveTo>
                          <a:pt x="148" y="1"/>
                        </a:moveTo>
                        <a:cubicBezTo>
                          <a:pt x="74" y="1"/>
                          <a:pt x="0" y="75"/>
                          <a:pt x="0" y="149"/>
                        </a:cubicBezTo>
                        <a:lnTo>
                          <a:pt x="0" y="186"/>
                        </a:lnTo>
                        <a:cubicBezTo>
                          <a:pt x="0" y="260"/>
                          <a:pt x="74" y="297"/>
                          <a:pt x="148" y="297"/>
                        </a:cubicBezTo>
                        <a:lnTo>
                          <a:pt x="629" y="297"/>
                        </a:lnTo>
                        <a:cubicBezTo>
                          <a:pt x="703" y="297"/>
                          <a:pt x="740" y="260"/>
                          <a:pt x="740" y="186"/>
                        </a:cubicBezTo>
                        <a:lnTo>
                          <a:pt x="740" y="149"/>
                        </a:lnTo>
                        <a:cubicBezTo>
                          <a:pt x="740" y="75"/>
                          <a:pt x="703" y="1"/>
                          <a:pt x="6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4995" name="Google Shape;4995;p32"/>
              <p:cNvSpPr/>
              <p:nvPr/>
            </p:nvSpPr>
            <p:spPr>
              <a:xfrm>
                <a:off x="5717241" y="2641695"/>
                <a:ext cx="15151" cy="4652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3439" extrusionOk="0">
                    <a:moveTo>
                      <a:pt x="1" y="0"/>
                    </a:moveTo>
                    <a:lnTo>
                      <a:pt x="1" y="3439"/>
                    </a:lnTo>
                    <a:lnTo>
                      <a:pt x="112" y="343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6" name="Google Shape;4996;p32"/>
              <p:cNvSpPr/>
              <p:nvPr/>
            </p:nvSpPr>
            <p:spPr>
              <a:xfrm>
                <a:off x="5727252" y="2641695"/>
                <a:ext cx="615389" cy="430190"/>
              </a:xfrm>
              <a:custGeom>
                <a:avLst/>
                <a:gdLst/>
                <a:ahLst/>
                <a:cxnLst/>
                <a:rect l="l" t="t" r="r" b="b"/>
                <a:pathLst>
                  <a:path w="4549" h="3180" extrusionOk="0">
                    <a:moveTo>
                      <a:pt x="4548" y="1183"/>
                    </a:moveTo>
                    <a:lnTo>
                      <a:pt x="1" y="3180"/>
                    </a:lnTo>
                    <a:lnTo>
                      <a:pt x="1" y="0"/>
                    </a:lnTo>
                    <a:lnTo>
                      <a:pt x="3661" y="2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97" name="Google Shape;4997;p32"/>
            <p:cNvGrpSpPr/>
            <p:nvPr/>
          </p:nvGrpSpPr>
          <p:grpSpPr>
            <a:xfrm>
              <a:off x="2835396" y="2047822"/>
              <a:ext cx="1115519" cy="420300"/>
              <a:chOff x="723240" y="933384"/>
              <a:chExt cx="1115519" cy="420300"/>
            </a:xfrm>
          </p:grpSpPr>
          <p:sp>
            <p:nvSpPr>
              <p:cNvPr id="4998" name="Google Shape;4998;p32"/>
              <p:cNvSpPr/>
              <p:nvPr/>
            </p:nvSpPr>
            <p:spPr>
              <a:xfrm>
                <a:off x="723240" y="1118420"/>
                <a:ext cx="1115519" cy="50189"/>
              </a:xfrm>
              <a:custGeom>
                <a:avLst/>
                <a:gdLst/>
                <a:ahLst/>
                <a:cxnLst/>
                <a:rect l="l" t="t" r="r" b="b"/>
                <a:pathLst>
                  <a:path w="8246" h="371" extrusionOk="0">
                    <a:moveTo>
                      <a:pt x="1" y="260"/>
                    </a:moveTo>
                    <a:lnTo>
                      <a:pt x="8134" y="1"/>
                    </a:lnTo>
                    <a:lnTo>
                      <a:pt x="8245" y="371"/>
                    </a:lnTo>
                    <a:lnTo>
                      <a:pt x="75" y="371"/>
                    </a:lnTo>
                    <a:close/>
                  </a:path>
                </a:pathLst>
              </a:custGeom>
              <a:solidFill>
                <a:srgbClr val="764C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9" name="Google Shape;4999;p32"/>
              <p:cNvSpPr/>
              <p:nvPr/>
            </p:nvSpPr>
            <p:spPr>
              <a:xfrm>
                <a:off x="1093371" y="1153458"/>
                <a:ext cx="260143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962" extrusionOk="0">
                    <a:moveTo>
                      <a:pt x="0" y="1"/>
                    </a:moveTo>
                    <a:lnTo>
                      <a:pt x="0" y="962"/>
                    </a:lnTo>
                    <a:lnTo>
                      <a:pt x="1923" y="962"/>
                    </a:lnTo>
                    <a:lnTo>
                      <a:pt x="1923" y="1"/>
                    </a:lnTo>
                    <a:close/>
                  </a:path>
                </a:pathLst>
              </a:custGeom>
              <a:solidFill>
                <a:srgbClr val="764C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0" name="Google Shape;5000;p32"/>
              <p:cNvSpPr/>
              <p:nvPr/>
            </p:nvSpPr>
            <p:spPr>
              <a:xfrm>
                <a:off x="1108387" y="1138442"/>
                <a:ext cx="225241" cy="60200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45" extrusionOk="0">
                    <a:moveTo>
                      <a:pt x="0" y="1"/>
                    </a:moveTo>
                    <a:lnTo>
                      <a:pt x="0" y="444"/>
                    </a:lnTo>
                    <a:lnTo>
                      <a:pt x="1664" y="444"/>
                    </a:lnTo>
                    <a:lnTo>
                      <a:pt x="1664" y="1"/>
                    </a:lnTo>
                    <a:close/>
                  </a:path>
                </a:pathLst>
              </a:custGeom>
              <a:solidFill>
                <a:srgbClr val="BD9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1" name="Google Shape;5001;p32"/>
              <p:cNvSpPr/>
              <p:nvPr/>
            </p:nvSpPr>
            <p:spPr>
              <a:xfrm>
                <a:off x="723240" y="1118420"/>
                <a:ext cx="1100503" cy="35173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260" extrusionOk="0">
                    <a:moveTo>
                      <a:pt x="1" y="1"/>
                    </a:moveTo>
                    <a:lnTo>
                      <a:pt x="1" y="260"/>
                    </a:lnTo>
                    <a:lnTo>
                      <a:pt x="8134" y="260"/>
                    </a:lnTo>
                    <a:lnTo>
                      <a:pt x="81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02" name="Google Shape;5002;p32"/>
              <p:cNvGrpSpPr/>
              <p:nvPr/>
            </p:nvGrpSpPr>
            <p:grpSpPr>
              <a:xfrm flipH="1">
                <a:off x="745870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5003" name="Google Shape;5003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4" name="Google Shape;5004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5" name="Google Shape;5005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6" name="Google Shape;5006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7" name="Google Shape;5007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8" name="Google Shape;5008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9" name="Google Shape;5009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0" name="Google Shape;5010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1" name="Google Shape;5011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2" name="Google Shape;5012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3" name="Google Shape;5013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14" name="Google Shape;5014;p32"/>
              <p:cNvGrpSpPr/>
              <p:nvPr/>
            </p:nvGrpSpPr>
            <p:grpSpPr>
              <a:xfrm flipH="1">
                <a:off x="896635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5015" name="Google Shape;5015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6" name="Google Shape;5016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7" name="Google Shape;5017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8" name="Google Shape;5018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9" name="Google Shape;5019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0" name="Google Shape;5020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1" name="Google Shape;5021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2" name="Google Shape;5022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3" name="Google Shape;5023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4" name="Google Shape;5024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5" name="Google Shape;5025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26" name="Google Shape;5026;p32"/>
              <p:cNvGrpSpPr/>
              <p:nvPr/>
            </p:nvGrpSpPr>
            <p:grpSpPr>
              <a:xfrm flipH="1">
                <a:off x="1047399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5027" name="Google Shape;5027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8" name="Google Shape;5028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9" name="Google Shape;5029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0" name="Google Shape;5030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1" name="Google Shape;5031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2" name="Google Shape;5032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3" name="Google Shape;5033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4" name="Google Shape;5034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5" name="Google Shape;5035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6" name="Google Shape;5036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7" name="Google Shape;5037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38" name="Google Shape;5038;p32"/>
              <p:cNvGrpSpPr/>
              <p:nvPr/>
            </p:nvGrpSpPr>
            <p:grpSpPr>
              <a:xfrm flipH="1">
                <a:off x="1198164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5039" name="Google Shape;5039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0" name="Google Shape;5040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1" name="Google Shape;5041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2" name="Google Shape;5042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3" name="Google Shape;5043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4" name="Google Shape;5044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5" name="Google Shape;5045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6" name="Google Shape;5046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7" name="Google Shape;5047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8" name="Google Shape;5048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9" name="Google Shape;5049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50" name="Google Shape;5050;p32"/>
              <p:cNvGrpSpPr/>
              <p:nvPr/>
            </p:nvGrpSpPr>
            <p:grpSpPr>
              <a:xfrm flipH="1">
                <a:off x="1348928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5051" name="Google Shape;5051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2" name="Google Shape;5052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3" name="Google Shape;5053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4" name="Google Shape;5054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5" name="Google Shape;5055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6" name="Google Shape;5056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7" name="Google Shape;5057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8" name="Google Shape;5058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9" name="Google Shape;5059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0" name="Google Shape;5060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1" name="Google Shape;5061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62" name="Google Shape;5062;p32"/>
              <p:cNvGrpSpPr/>
              <p:nvPr/>
            </p:nvGrpSpPr>
            <p:grpSpPr>
              <a:xfrm flipH="1">
                <a:off x="1499693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5063" name="Google Shape;5063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4" name="Google Shape;5064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5" name="Google Shape;5065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6" name="Google Shape;5066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7" name="Google Shape;5067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8" name="Google Shape;5068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9" name="Google Shape;5069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0" name="Google Shape;5070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1" name="Google Shape;5071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2" name="Google Shape;5072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3" name="Google Shape;5073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74" name="Google Shape;5074;p32"/>
              <p:cNvGrpSpPr/>
              <p:nvPr/>
            </p:nvGrpSpPr>
            <p:grpSpPr>
              <a:xfrm flipH="1">
                <a:off x="1650458" y="933384"/>
                <a:ext cx="159979" cy="185075"/>
                <a:chOff x="3312848" y="1059076"/>
                <a:chExt cx="215518" cy="249193"/>
              </a:xfrm>
            </p:grpSpPr>
            <p:sp>
              <p:nvSpPr>
                <p:cNvPr id="5075" name="Google Shape;5075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6" name="Google Shape;5076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7" name="Google Shape;5077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8" name="Google Shape;5078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9" name="Google Shape;5079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0" name="Google Shape;5080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1" name="Google Shape;5081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2" name="Google Shape;5082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3" name="Google Shape;5083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4" name="Google Shape;5084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5" name="Google Shape;5085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86" name="Google Shape;5086;p32"/>
              <p:cNvGrpSpPr/>
              <p:nvPr/>
            </p:nvGrpSpPr>
            <p:grpSpPr>
              <a:xfrm rot="10800000">
                <a:off x="745870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5087" name="Google Shape;5087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8" name="Google Shape;5088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9" name="Google Shape;5089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0" name="Google Shape;5090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1" name="Google Shape;5091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2" name="Google Shape;5092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3" name="Google Shape;5093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4" name="Google Shape;5094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5" name="Google Shape;5095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6" name="Google Shape;5096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7" name="Google Shape;5097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98" name="Google Shape;5098;p32"/>
              <p:cNvGrpSpPr/>
              <p:nvPr/>
            </p:nvGrpSpPr>
            <p:grpSpPr>
              <a:xfrm rot="10800000">
                <a:off x="896635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5099" name="Google Shape;5099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0" name="Google Shape;5100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1" name="Google Shape;5101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2" name="Google Shape;5102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3" name="Google Shape;5103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4" name="Google Shape;5104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5" name="Google Shape;5105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6" name="Google Shape;5106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7" name="Google Shape;5107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8" name="Google Shape;5108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9" name="Google Shape;5109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110" name="Google Shape;5110;p32"/>
              <p:cNvGrpSpPr/>
              <p:nvPr/>
            </p:nvGrpSpPr>
            <p:grpSpPr>
              <a:xfrm rot="10800000">
                <a:off x="1411587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5111" name="Google Shape;5111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2" name="Google Shape;5112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3" name="Google Shape;5113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4" name="Google Shape;5114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5" name="Google Shape;5115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6" name="Google Shape;5116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7" name="Google Shape;5117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8" name="Google Shape;5118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9" name="Google Shape;5119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0" name="Google Shape;5120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1" name="Google Shape;5121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122" name="Google Shape;5122;p32"/>
              <p:cNvGrpSpPr/>
              <p:nvPr/>
            </p:nvGrpSpPr>
            <p:grpSpPr>
              <a:xfrm rot="10800000">
                <a:off x="1562351" y="1168609"/>
                <a:ext cx="159979" cy="185075"/>
                <a:chOff x="3312848" y="1059076"/>
                <a:chExt cx="215518" cy="249193"/>
              </a:xfrm>
            </p:grpSpPr>
            <p:sp>
              <p:nvSpPr>
                <p:cNvPr id="5123" name="Google Shape;5123;p32"/>
                <p:cNvSpPr/>
                <p:nvPr/>
              </p:nvSpPr>
              <p:spPr>
                <a:xfrm>
                  <a:off x="3346523" y="1092751"/>
                  <a:ext cx="181843" cy="17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962" extrusionOk="0">
                      <a:moveTo>
                        <a:pt x="962" y="592"/>
                      </a:moveTo>
                      <a:lnTo>
                        <a:pt x="296" y="0"/>
                      </a:lnTo>
                      <a:lnTo>
                        <a:pt x="0" y="333"/>
                      </a:lnTo>
                      <a:lnTo>
                        <a:pt x="666" y="924"/>
                      </a:lnTo>
                      <a:cubicBezTo>
                        <a:pt x="666" y="961"/>
                        <a:pt x="703" y="961"/>
                        <a:pt x="740" y="924"/>
                      </a:cubicBezTo>
                      <a:lnTo>
                        <a:pt x="962" y="703"/>
                      </a:lnTo>
                      <a:cubicBezTo>
                        <a:pt x="999" y="666"/>
                        <a:pt x="999" y="629"/>
                        <a:pt x="962" y="5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4" name="Google Shape;5124;p32"/>
                <p:cNvSpPr/>
                <p:nvPr/>
              </p:nvSpPr>
              <p:spPr>
                <a:xfrm>
                  <a:off x="3386932" y="1092751"/>
                  <a:ext cx="141433" cy="12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03" extrusionOk="0">
                      <a:moveTo>
                        <a:pt x="740" y="592"/>
                      </a:moveTo>
                      <a:lnTo>
                        <a:pt x="74" y="0"/>
                      </a:lnTo>
                      <a:lnTo>
                        <a:pt x="0" y="74"/>
                      </a:lnTo>
                      <a:lnTo>
                        <a:pt x="703" y="703"/>
                      </a:lnTo>
                      <a:lnTo>
                        <a:pt x="740" y="703"/>
                      </a:lnTo>
                      <a:cubicBezTo>
                        <a:pt x="777" y="666"/>
                        <a:pt x="777" y="629"/>
                        <a:pt x="740" y="59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5" name="Google Shape;5125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6" name="Google Shape;5126;p32"/>
                <p:cNvSpPr/>
                <p:nvPr/>
              </p:nvSpPr>
              <p:spPr>
                <a:xfrm>
                  <a:off x="3312848" y="1059076"/>
                  <a:ext cx="94471" cy="10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" h="555" extrusionOk="0">
                      <a:moveTo>
                        <a:pt x="518" y="111"/>
                      </a:moveTo>
                      <a:lnTo>
                        <a:pt x="407" y="37"/>
                      </a:lnTo>
                      <a:cubicBezTo>
                        <a:pt x="370" y="0"/>
                        <a:pt x="370" y="0"/>
                        <a:pt x="370" y="37"/>
                      </a:cubicBezTo>
                      <a:lnTo>
                        <a:pt x="38" y="407"/>
                      </a:lnTo>
                      <a:cubicBezTo>
                        <a:pt x="1" y="407"/>
                        <a:pt x="1" y="444"/>
                        <a:pt x="38" y="444"/>
                      </a:cubicBezTo>
                      <a:lnTo>
                        <a:pt x="112" y="518"/>
                      </a:lnTo>
                      <a:cubicBezTo>
                        <a:pt x="149" y="555"/>
                        <a:pt x="149" y="555"/>
                        <a:pt x="185" y="518"/>
                      </a:cubicBezTo>
                      <a:lnTo>
                        <a:pt x="518" y="148"/>
                      </a:lnTo>
                      <a:cubicBezTo>
                        <a:pt x="518" y="148"/>
                        <a:pt x="518" y="148"/>
                        <a:pt x="518" y="11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7" name="Google Shape;5127;p32"/>
                <p:cNvSpPr/>
                <p:nvPr/>
              </p:nvSpPr>
              <p:spPr>
                <a:xfrm>
                  <a:off x="3366727" y="1059076"/>
                  <a:ext cx="40592" cy="40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23" extrusionOk="0">
                      <a:moveTo>
                        <a:pt x="222" y="111"/>
                      </a:moveTo>
                      <a:lnTo>
                        <a:pt x="111" y="37"/>
                      </a:lnTo>
                      <a:cubicBezTo>
                        <a:pt x="74" y="0"/>
                        <a:pt x="74" y="0"/>
                        <a:pt x="74" y="37"/>
                      </a:cubicBezTo>
                      <a:lnTo>
                        <a:pt x="0" y="74"/>
                      </a:lnTo>
                      <a:lnTo>
                        <a:pt x="148" y="222"/>
                      </a:lnTo>
                      <a:lnTo>
                        <a:pt x="148" y="222"/>
                      </a:lnTo>
                      <a:lnTo>
                        <a:pt x="185" y="148"/>
                      </a:lnTo>
                      <a:cubicBezTo>
                        <a:pt x="222" y="148"/>
                        <a:pt x="222" y="148"/>
                        <a:pt x="222" y="111"/>
                      </a:cubicBezTo>
                      <a:close/>
                    </a:path>
                  </a:pathLst>
                </a:custGeom>
                <a:solidFill>
                  <a:srgbClr val="F2EEE0">
                    <a:alpha val="7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8" name="Google Shape;5128;p32"/>
                <p:cNvSpPr/>
                <p:nvPr/>
              </p:nvSpPr>
              <p:spPr>
                <a:xfrm>
                  <a:off x="3312848" y="1119690"/>
                  <a:ext cx="40592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185" extrusionOk="0">
                      <a:moveTo>
                        <a:pt x="75" y="0"/>
                      </a:moveTo>
                      <a:lnTo>
                        <a:pt x="38" y="37"/>
                      </a:lnTo>
                      <a:cubicBezTo>
                        <a:pt x="1" y="74"/>
                        <a:pt x="1" y="74"/>
                        <a:pt x="38" y="111"/>
                      </a:cubicBezTo>
                      <a:lnTo>
                        <a:pt x="112" y="185"/>
                      </a:lnTo>
                      <a:cubicBezTo>
                        <a:pt x="149" y="185"/>
                        <a:pt x="149" y="185"/>
                        <a:pt x="185" y="185"/>
                      </a:cubicBezTo>
                      <a:lnTo>
                        <a:pt x="222" y="111"/>
                      </a:lnTo>
                      <a:close/>
                    </a:path>
                  </a:pathLst>
                </a:custGeom>
                <a:solidFill>
                  <a:srgbClr val="4F5A6B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9" name="Google Shape;5129;p32"/>
                <p:cNvSpPr/>
                <p:nvPr/>
              </p:nvSpPr>
              <p:spPr>
                <a:xfrm>
                  <a:off x="3346523" y="1133160"/>
                  <a:ext cx="141433" cy="13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740" extrusionOk="0">
                      <a:moveTo>
                        <a:pt x="111" y="0"/>
                      </a:moveTo>
                      <a:lnTo>
                        <a:pt x="0" y="111"/>
                      </a:lnTo>
                      <a:lnTo>
                        <a:pt x="666" y="702"/>
                      </a:lnTo>
                      <a:cubicBezTo>
                        <a:pt x="666" y="739"/>
                        <a:pt x="703" y="739"/>
                        <a:pt x="740" y="702"/>
                      </a:cubicBezTo>
                      <a:lnTo>
                        <a:pt x="777" y="629"/>
                      </a:lnTo>
                      <a:lnTo>
                        <a:pt x="777" y="629"/>
                      </a:lnTo>
                      <a:close/>
                    </a:path>
                  </a:pathLst>
                </a:custGeom>
                <a:solidFill>
                  <a:srgbClr val="381E11">
                    <a:alpha val="3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30" name="Google Shape;5130;p32"/>
                <p:cNvSpPr/>
                <p:nvPr/>
              </p:nvSpPr>
              <p:spPr>
                <a:xfrm>
                  <a:off x="3393667" y="1146448"/>
                  <a:ext cx="107759" cy="114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" h="630" extrusionOk="0">
                      <a:moveTo>
                        <a:pt x="592" y="112"/>
                      </a:moveTo>
                      <a:lnTo>
                        <a:pt x="444" y="1"/>
                      </a:lnTo>
                      <a:cubicBezTo>
                        <a:pt x="444" y="1"/>
                        <a:pt x="407" y="1"/>
                        <a:pt x="407" y="1"/>
                      </a:cubicBezTo>
                      <a:lnTo>
                        <a:pt x="0" y="445"/>
                      </a:lnTo>
                      <a:lnTo>
                        <a:pt x="148" y="629"/>
                      </a:lnTo>
                      <a:lnTo>
                        <a:pt x="592" y="149"/>
                      </a:lnTo>
                      <a:cubicBezTo>
                        <a:pt x="592" y="149"/>
                        <a:pt x="592" y="149"/>
                        <a:pt x="592" y="149"/>
                      </a:cubicBezTo>
                      <a:cubicBezTo>
                        <a:pt x="592" y="149"/>
                        <a:pt x="592" y="112"/>
                        <a:pt x="592" y="1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31" name="Google Shape;5131;p32"/>
                <p:cNvSpPr/>
                <p:nvPr/>
              </p:nvSpPr>
              <p:spPr>
                <a:xfrm>
                  <a:off x="3440812" y="1180123"/>
                  <a:ext cx="26940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12" extrusionOk="0">
                      <a:moveTo>
                        <a:pt x="74" y="112"/>
                      </a:moveTo>
                      <a:cubicBezTo>
                        <a:pt x="148" y="112"/>
                        <a:pt x="148" y="1"/>
                        <a:pt x="74" y="1"/>
                      </a:cubicBezTo>
                      <a:cubicBezTo>
                        <a:pt x="0" y="1"/>
                        <a:pt x="0" y="112"/>
                        <a:pt x="74" y="112"/>
                      </a:cubicBezTo>
                      <a:close/>
                    </a:path>
                  </a:pathLst>
                </a:custGeom>
                <a:solidFill>
                  <a:srgbClr val="764C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32" name="Google Shape;5132;p32"/>
                <p:cNvSpPr/>
                <p:nvPr/>
              </p:nvSpPr>
              <p:spPr>
                <a:xfrm>
                  <a:off x="3447547" y="1180123"/>
                  <a:ext cx="20205" cy="20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" h="112" extrusionOk="0">
                      <a:moveTo>
                        <a:pt x="37" y="112"/>
                      </a:moveTo>
                      <a:cubicBezTo>
                        <a:pt x="74" y="112"/>
                        <a:pt x="111" y="75"/>
                        <a:pt x="111" y="75"/>
                      </a:cubicBezTo>
                      <a:cubicBezTo>
                        <a:pt x="111" y="1"/>
                        <a:pt x="0" y="1"/>
                        <a:pt x="0" y="75"/>
                      </a:cubicBezTo>
                      <a:cubicBezTo>
                        <a:pt x="0" y="75"/>
                        <a:pt x="0" y="112"/>
                        <a:pt x="37" y="112"/>
                      </a:cubicBezTo>
                      <a:close/>
                    </a:path>
                  </a:pathLst>
                </a:custGeom>
                <a:solidFill>
                  <a:srgbClr val="B0AD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33" name="Google Shape;5133;p32"/>
                <p:cNvSpPr/>
                <p:nvPr/>
              </p:nvSpPr>
              <p:spPr>
                <a:xfrm>
                  <a:off x="3393667" y="1234002"/>
                  <a:ext cx="54061" cy="74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408" extrusionOk="0">
                      <a:moveTo>
                        <a:pt x="0" y="1"/>
                      </a:moveTo>
                      <a:lnTo>
                        <a:pt x="0" y="407"/>
                      </a:lnTo>
                      <a:lnTo>
                        <a:pt x="296" y="407"/>
                      </a:lnTo>
                      <a:lnTo>
                        <a:pt x="29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5134" name="Google Shape;5134;p32"/>
          <p:cNvGrpSpPr/>
          <p:nvPr/>
        </p:nvGrpSpPr>
        <p:grpSpPr>
          <a:xfrm>
            <a:off x="6416762" y="2769438"/>
            <a:ext cx="2785675" cy="894681"/>
            <a:chOff x="1465125" y="3238575"/>
            <a:chExt cx="4479298" cy="1438625"/>
          </a:xfrm>
        </p:grpSpPr>
        <p:sp>
          <p:nvSpPr>
            <p:cNvPr id="5135" name="Google Shape;5135;p32"/>
            <p:cNvSpPr/>
            <p:nvPr/>
          </p:nvSpPr>
          <p:spPr>
            <a:xfrm>
              <a:off x="1948559" y="4461260"/>
              <a:ext cx="543522" cy="16104"/>
            </a:xfrm>
            <a:custGeom>
              <a:avLst/>
              <a:gdLst/>
              <a:ahLst/>
              <a:cxnLst/>
              <a:rect l="l" t="t" r="r" b="b"/>
              <a:pathLst>
                <a:path w="5029" h="149" extrusionOk="0">
                  <a:moveTo>
                    <a:pt x="38" y="1"/>
                  </a:moveTo>
                  <a:lnTo>
                    <a:pt x="4955" y="1"/>
                  </a:lnTo>
                  <a:cubicBezTo>
                    <a:pt x="4992" y="1"/>
                    <a:pt x="5029" y="38"/>
                    <a:pt x="5029" y="75"/>
                  </a:cubicBezTo>
                  <a:lnTo>
                    <a:pt x="5029" y="75"/>
                  </a:lnTo>
                  <a:cubicBezTo>
                    <a:pt x="5029" y="112"/>
                    <a:pt x="4992" y="149"/>
                    <a:pt x="4955" y="149"/>
                  </a:cubicBezTo>
                  <a:lnTo>
                    <a:pt x="38" y="149"/>
                  </a:lnTo>
                  <a:cubicBezTo>
                    <a:pt x="1" y="149"/>
                    <a:pt x="1" y="112"/>
                    <a:pt x="1" y="75"/>
                  </a:cubicBezTo>
                  <a:lnTo>
                    <a:pt x="1" y="75"/>
                  </a:lnTo>
                  <a:cubicBezTo>
                    <a:pt x="1" y="38"/>
                    <a:pt x="1" y="1"/>
                    <a:pt x="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32"/>
            <p:cNvSpPr/>
            <p:nvPr/>
          </p:nvSpPr>
          <p:spPr>
            <a:xfrm>
              <a:off x="2651823" y="4537239"/>
              <a:ext cx="48094" cy="55984"/>
            </a:xfrm>
            <a:custGeom>
              <a:avLst/>
              <a:gdLst/>
              <a:ahLst/>
              <a:cxnLst/>
              <a:rect l="l" t="t" r="r" b="b"/>
              <a:pathLst>
                <a:path w="445" h="518" extrusionOk="0">
                  <a:moveTo>
                    <a:pt x="407" y="0"/>
                  </a:moveTo>
                  <a:lnTo>
                    <a:pt x="1" y="481"/>
                  </a:lnTo>
                  <a:lnTo>
                    <a:pt x="38" y="518"/>
                  </a:lnTo>
                  <a:lnTo>
                    <a:pt x="444" y="37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32"/>
            <p:cNvSpPr/>
            <p:nvPr/>
          </p:nvSpPr>
          <p:spPr>
            <a:xfrm>
              <a:off x="2647824" y="4589117"/>
              <a:ext cx="64090" cy="40097"/>
            </a:xfrm>
            <a:custGeom>
              <a:avLst/>
              <a:gdLst/>
              <a:ahLst/>
              <a:cxnLst/>
              <a:rect l="l" t="t" r="r" b="b"/>
              <a:pathLst>
                <a:path w="593" h="371" extrusionOk="0">
                  <a:moveTo>
                    <a:pt x="38" y="1"/>
                  </a:moveTo>
                  <a:lnTo>
                    <a:pt x="1" y="38"/>
                  </a:lnTo>
                  <a:lnTo>
                    <a:pt x="555" y="371"/>
                  </a:lnTo>
                  <a:lnTo>
                    <a:pt x="592" y="297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32"/>
            <p:cNvSpPr/>
            <p:nvPr/>
          </p:nvSpPr>
          <p:spPr>
            <a:xfrm>
              <a:off x="2691812" y="4493251"/>
              <a:ext cx="24101" cy="107969"/>
            </a:xfrm>
            <a:custGeom>
              <a:avLst/>
              <a:gdLst/>
              <a:ahLst/>
              <a:cxnLst/>
              <a:rect l="l" t="t" r="r" b="b"/>
              <a:pathLst>
                <a:path w="223" h="999" extrusionOk="0">
                  <a:moveTo>
                    <a:pt x="0" y="1"/>
                  </a:moveTo>
                  <a:lnTo>
                    <a:pt x="0" y="999"/>
                  </a:lnTo>
                  <a:lnTo>
                    <a:pt x="222" y="999"/>
                  </a:lnTo>
                  <a:lnTo>
                    <a:pt x="2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32"/>
            <p:cNvSpPr/>
            <p:nvPr/>
          </p:nvSpPr>
          <p:spPr>
            <a:xfrm>
              <a:off x="2687813" y="4517245"/>
              <a:ext cx="36098" cy="8106"/>
            </a:xfrm>
            <a:custGeom>
              <a:avLst/>
              <a:gdLst/>
              <a:ahLst/>
              <a:cxnLst/>
              <a:rect l="l" t="t" r="r" b="b"/>
              <a:pathLst>
                <a:path w="334" h="75" extrusionOk="0">
                  <a:moveTo>
                    <a:pt x="0" y="0"/>
                  </a:moveTo>
                  <a:lnTo>
                    <a:pt x="0" y="74"/>
                  </a:lnTo>
                  <a:lnTo>
                    <a:pt x="333" y="74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32"/>
            <p:cNvSpPr/>
            <p:nvPr/>
          </p:nvSpPr>
          <p:spPr>
            <a:xfrm>
              <a:off x="2687813" y="4545237"/>
              <a:ext cx="36098" cy="31991"/>
            </a:xfrm>
            <a:custGeom>
              <a:avLst/>
              <a:gdLst/>
              <a:ahLst/>
              <a:cxnLst/>
              <a:rect l="l" t="t" r="r" b="b"/>
              <a:pathLst>
                <a:path w="334" h="296" extrusionOk="0">
                  <a:moveTo>
                    <a:pt x="0" y="0"/>
                  </a:moveTo>
                  <a:lnTo>
                    <a:pt x="0" y="296"/>
                  </a:lnTo>
                  <a:lnTo>
                    <a:pt x="333" y="296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32"/>
            <p:cNvSpPr/>
            <p:nvPr/>
          </p:nvSpPr>
          <p:spPr>
            <a:xfrm>
              <a:off x="2260256" y="3913846"/>
              <a:ext cx="2972888" cy="563516"/>
            </a:xfrm>
            <a:custGeom>
              <a:avLst/>
              <a:gdLst/>
              <a:ahLst/>
              <a:cxnLst/>
              <a:rect l="l" t="t" r="r" b="b"/>
              <a:pathLst>
                <a:path w="27507" h="5214" extrusionOk="0">
                  <a:moveTo>
                    <a:pt x="3661" y="1443"/>
                  </a:moveTo>
                  <a:lnTo>
                    <a:pt x="5990" y="777"/>
                  </a:lnTo>
                  <a:cubicBezTo>
                    <a:pt x="8800" y="1"/>
                    <a:pt x="13458" y="666"/>
                    <a:pt x="16342" y="1073"/>
                  </a:cubicBezTo>
                  <a:lnTo>
                    <a:pt x="24919" y="1628"/>
                  </a:lnTo>
                  <a:lnTo>
                    <a:pt x="27507" y="777"/>
                  </a:lnTo>
                  <a:lnTo>
                    <a:pt x="27137" y="1369"/>
                  </a:lnTo>
                  <a:lnTo>
                    <a:pt x="24512" y="2404"/>
                  </a:lnTo>
                  <a:lnTo>
                    <a:pt x="10389" y="2404"/>
                  </a:lnTo>
                  <a:lnTo>
                    <a:pt x="3402" y="5214"/>
                  </a:lnTo>
                  <a:lnTo>
                    <a:pt x="481" y="5214"/>
                  </a:lnTo>
                  <a:cubicBezTo>
                    <a:pt x="148" y="5029"/>
                    <a:pt x="0" y="4659"/>
                    <a:pt x="0" y="4289"/>
                  </a:cubicBezTo>
                  <a:cubicBezTo>
                    <a:pt x="37" y="3846"/>
                    <a:pt x="925" y="3365"/>
                    <a:pt x="2921" y="23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32"/>
            <p:cNvSpPr/>
            <p:nvPr/>
          </p:nvSpPr>
          <p:spPr>
            <a:xfrm>
              <a:off x="2272253" y="3961832"/>
              <a:ext cx="3000880" cy="515530"/>
            </a:xfrm>
            <a:custGeom>
              <a:avLst/>
              <a:gdLst/>
              <a:ahLst/>
              <a:cxnLst/>
              <a:rect l="l" t="t" r="r" b="b"/>
              <a:pathLst>
                <a:path w="27766" h="4770" extrusionOk="0">
                  <a:moveTo>
                    <a:pt x="27765" y="370"/>
                  </a:moveTo>
                  <a:lnTo>
                    <a:pt x="26989" y="925"/>
                  </a:lnTo>
                  <a:lnTo>
                    <a:pt x="24401" y="1960"/>
                  </a:lnTo>
                  <a:lnTo>
                    <a:pt x="10278" y="1960"/>
                  </a:lnTo>
                  <a:lnTo>
                    <a:pt x="3291" y="4770"/>
                  </a:lnTo>
                  <a:lnTo>
                    <a:pt x="370" y="4770"/>
                  </a:lnTo>
                  <a:cubicBezTo>
                    <a:pt x="185" y="4659"/>
                    <a:pt x="74" y="4511"/>
                    <a:pt x="0" y="4326"/>
                  </a:cubicBezTo>
                  <a:cubicBezTo>
                    <a:pt x="111" y="3882"/>
                    <a:pt x="1183" y="3254"/>
                    <a:pt x="3069" y="2293"/>
                  </a:cubicBezTo>
                  <a:cubicBezTo>
                    <a:pt x="3476" y="1775"/>
                    <a:pt x="3217" y="2071"/>
                    <a:pt x="3660" y="1590"/>
                  </a:cubicBezTo>
                  <a:lnTo>
                    <a:pt x="6433" y="814"/>
                  </a:lnTo>
                  <a:cubicBezTo>
                    <a:pt x="9243" y="1"/>
                    <a:pt x="13458" y="777"/>
                    <a:pt x="16341" y="1221"/>
                  </a:cubicBezTo>
                  <a:cubicBezTo>
                    <a:pt x="19188" y="1405"/>
                    <a:pt x="21924" y="1368"/>
                    <a:pt x="24771" y="1553"/>
                  </a:cubicBez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32"/>
            <p:cNvSpPr/>
            <p:nvPr/>
          </p:nvSpPr>
          <p:spPr>
            <a:xfrm>
              <a:off x="2280251" y="4445265"/>
              <a:ext cx="423664" cy="32099"/>
            </a:xfrm>
            <a:custGeom>
              <a:avLst/>
              <a:gdLst/>
              <a:ahLst/>
              <a:cxnLst/>
              <a:rect l="l" t="t" r="r" b="b"/>
              <a:pathLst>
                <a:path w="3920" h="297" extrusionOk="0">
                  <a:moveTo>
                    <a:pt x="3919" y="1"/>
                  </a:moveTo>
                  <a:lnTo>
                    <a:pt x="3217" y="297"/>
                  </a:lnTo>
                  <a:lnTo>
                    <a:pt x="296" y="297"/>
                  </a:lnTo>
                  <a:cubicBezTo>
                    <a:pt x="185" y="223"/>
                    <a:pt x="74" y="112"/>
                    <a:pt x="0" y="1"/>
                  </a:cubicBezTo>
                  <a:close/>
                </a:path>
              </a:pathLst>
            </a:custGeom>
            <a:solidFill>
              <a:srgbClr val="4E57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32"/>
            <p:cNvSpPr/>
            <p:nvPr/>
          </p:nvSpPr>
          <p:spPr>
            <a:xfrm>
              <a:off x="5285040" y="3738111"/>
              <a:ext cx="219830" cy="343686"/>
            </a:xfrm>
            <a:custGeom>
              <a:avLst/>
              <a:gdLst/>
              <a:ahLst/>
              <a:cxnLst/>
              <a:rect l="l" t="t" r="r" b="b"/>
              <a:pathLst>
                <a:path w="2034" h="3180" extrusionOk="0">
                  <a:moveTo>
                    <a:pt x="333" y="3180"/>
                  </a:moveTo>
                  <a:lnTo>
                    <a:pt x="0" y="3032"/>
                  </a:lnTo>
                  <a:lnTo>
                    <a:pt x="1664" y="0"/>
                  </a:lnTo>
                  <a:lnTo>
                    <a:pt x="2034" y="518"/>
                  </a:lnTo>
                  <a:close/>
                </a:path>
              </a:pathLst>
            </a:custGeom>
            <a:solidFill>
              <a:srgbClr val="3E4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32"/>
            <p:cNvSpPr/>
            <p:nvPr/>
          </p:nvSpPr>
          <p:spPr>
            <a:xfrm>
              <a:off x="5444888" y="3654135"/>
              <a:ext cx="83976" cy="131963"/>
            </a:xfrm>
            <a:custGeom>
              <a:avLst/>
              <a:gdLst/>
              <a:ahLst/>
              <a:cxnLst/>
              <a:rect l="l" t="t" r="r" b="b"/>
              <a:pathLst>
                <a:path w="777" h="1221" extrusionOk="0">
                  <a:moveTo>
                    <a:pt x="629" y="1"/>
                  </a:moveTo>
                  <a:lnTo>
                    <a:pt x="0" y="1147"/>
                  </a:lnTo>
                  <a:lnTo>
                    <a:pt x="148" y="1221"/>
                  </a:lnTo>
                  <a:lnTo>
                    <a:pt x="777" y="75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3E44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46" name="Google Shape;5146;p32"/>
            <p:cNvGrpSpPr/>
            <p:nvPr/>
          </p:nvGrpSpPr>
          <p:grpSpPr>
            <a:xfrm>
              <a:off x="5097200" y="3238575"/>
              <a:ext cx="847223" cy="655384"/>
              <a:chOff x="5097200" y="3238575"/>
              <a:chExt cx="847223" cy="655384"/>
            </a:xfrm>
          </p:grpSpPr>
          <p:sp>
            <p:nvSpPr>
              <p:cNvPr id="5147" name="Google Shape;5147;p32"/>
              <p:cNvSpPr/>
              <p:nvPr/>
            </p:nvSpPr>
            <p:spPr>
              <a:xfrm>
                <a:off x="5512761" y="3530277"/>
                <a:ext cx="84084" cy="135961"/>
              </a:xfrm>
              <a:custGeom>
                <a:avLst/>
                <a:gdLst/>
                <a:ahLst/>
                <a:cxnLst/>
                <a:rect l="l" t="t" r="r" b="b"/>
                <a:pathLst>
                  <a:path w="778" h="1258" extrusionOk="0">
                    <a:moveTo>
                      <a:pt x="629" y="1"/>
                    </a:moveTo>
                    <a:lnTo>
                      <a:pt x="1" y="1147"/>
                    </a:lnTo>
                    <a:lnTo>
                      <a:pt x="149" y="1258"/>
                    </a:lnTo>
                    <a:lnTo>
                      <a:pt x="777" y="112"/>
                    </a:lnTo>
                    <a:lnTo>
                      <a:pt x="6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8" name="Google Shape;5148;p32"/>
              <p:cNvSpPr/>
              <p:nvPr/>
            </p:nvSpPr>
            <p:spPr>
              <a:xfrm>
                <a:off x="5536754" y="3238575"/>
                <a:ext cx="215831" cy="343795"/>
              </a:xfrm>
              <a:custGeom>
                <a:avLst/>
                <a:gdLst/>
                <a:ahLst/>
                <a:cxnLst/>
                <a:rect l="l" t="t" r="r" b="b"/>
                <a:pathLst>
                  <a:path w="1997" h="3181" extrusionOk="0">
                    <a:moveTo>
                      <a:pt x="1701" y="1"/>
                    </a:moveTo>
                    <a:lnTo>
                      <a:pt x="1997" y="149"/>
                    </a:lnTo>
                    <a:lnTo>
                      <a:pt x="333" y="3180"/>
                    </a:lnTo>
                    <a:lnTo>
                      <a:pt x="0" y="26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9" name="Google Shape;5149;p32"/>
              <p:cNvSpPr/>
              <p:nvPr/>
            </p:nvSpPr>
            <p:spPr>
              <a:xfrm>
                <a:off x="5097200" y="3426414"/>
                <a:ext cx="343795" cy="219830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034" extrusionOk="0">
                    <a:moveTo>
                      <a:pt x="1" y="333"/>
                    </a:moveTo>
                    <a:lnTo>
                      <a:pt x="186" y="0"/>
                    </a:lnTo>
                    <a:lnTo>
                      <a:pt x="3180" y="1664"/>
                    </a:lnTo>
                    <a:lnTo>
                      <a:pt x="2663" y="20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0" name="Google Shape;5150;p32"/>
              <p:cNvSpPr/>
              <p:nvPr/>
            </p:nvSpPr>
            <p:spPr>
              <a:xfrm>
                <a:off x="5392902" y="3582263"/>
                <a:ext cx="131963" cy="83976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777" extrusionOk="0">
                    <a:moveTo>
                      <a:pt x="74" y="0"/>
                    </a:moveTo>
                    <a:lnTo>
                      <a:pt x="1" y="185"/>
                    </a:lnTo>
                    <a:lnTo>
                      <a:pt x="1147" y="777"/>
                    </a:lnTo>
                    <a:lnTo>
                      <a:pt x="1221" y="629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1" name="Google Shape;5151;p32"/>
              <p:cNvSpPr/>
              <p:nvPr/>
            </p:nvSpPr>
            <p:spPr>
              <a:xfrm>
                <a:off x="5516760" y="3650136"/>
                <a:ext cx="131963" cy="84084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778" extrusionOk="0">
                    <a:moveTo>
                      <a:pt x="75" y="1"/>
                    </a:moveTo>
                    <a:lnTo>
                      <a:pt x="1" y="149"/>
                    </a:lnTo>
                    <a:lnTo>
                      <a:pt x="1110" y="777"/>
                    </a:lnTo>
                    <a:lnTo>
                      <a:pt x="1221" y="629"/>
                    </a:lnTo>
                    <a:lnTo>
                      <a:pt x="7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2" name="Google Shape;5152;p32"/>
              <p:cNvSpPr/>
              <p:nvPr/>
            </p:nvSpPr>
            <p:spPr>
              <a:xfrm>
                <a:off x="5596738" y="3674129"/>
                <a:ext cx="347685" cy="219830"/>
              </a:xfrm>
              <a:custGeom>
                <a:avLst/>
                <a:gdLst/>
                <a:ahLst/>
                <a:cxnLst/>
                <a:rect l="l" t="t" r="r" b="b"/>
                <a:pathLst>
                  <a:path w="3217" h="2034" extrusionOk="0">
                    <a:moveTo>
                      <a:pt x="3216" y="1701"/>
                    </a:moveTo>
                    <a:lnTo>
                      <a:pt x="3032" y="2034"/>
                    </a:lnTo>
                    <a:lnTo>
                      <a:pt x="0" y="370"/>
                    </a:lnTo>
                    <a:lnTo>
                      <a:pt x="5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53" name="Google Shape;5153;p32"/>
            <p:cNvSpPr/>
            <p:nvPr/>
          </p:nvSpPr>
          <p:spPr>
            <a:xfrm>
              <a:off x="2523967" y="3602257"/>
              <a:ext cx="3076750" cy="899097"/>
            </a:xfrm>
            <a:custGeom>
              <a:avLst/>
              <a:gdLst/>
              <a:ahLst/>
              <a:cxnLst/>
              <a:rect l="l" t="t" r="r" b="b"/>
              <a:pathLst>
                <a:path w="28468" h="8319" extrusionOk="0">
                  <a:moveTo>
                    <a:pt x="27063" y="481"/>
                  </a:moveTo>
                  <a:lnTo>
                    <a:pt x="26952" y="481"/>
                  </a:lnTo>
                  <a:cubicBezTo>
                    <a:pt x="26619" y="481"/>
                    <a:pt x="26619" y="0"/>
                    <a:pt x="26952" y="0"/>
                  </a:cubicBezTo>
                  <a:lnTo>
                    <a:pt x="28061" y="0"/>
                  </a:lnTo>
                  <a:cubicBezTo>
                    <a:pt x="28283" y="0"/>
                    <a:pt x="28468" y="185"/>
                    <a:pt x="28431" y="444"/>
                  </a:cubicBezTo>
                  <a:lnTo>
                    <a:pt x="27987" y="4843"/>
                  </a:lnTo>
                  <a:cubicBezTo>
                    <a:pt x="27950" y="5028"/>
                    <a:pt x="27839" y="5176"/>
                    <a:pt x="27655" y="5213"/>
                  </a:cubicBezTo>
                  <a:cubicBezTo>
                    <a:pt x="22072" y="6248"/>
                    <a:pt x="13754" y="8171"/>
                    <a:pt x="11129" y="8245"/>
                  </a:cubicBezTo>
                  <a:cubicBezTo>
                    <a:pt x="7136" y="8319"/>
                    <a:pt x="4585" y="8245"/>
                    <a:pt x="592" y="8319"/>
                  </a:cubicBezTo>
                  <a:cubicBezTo>
                    <a:pt x="518" y="8282"/>
                    <a:pt x="444" y="8245"/>
                    <a:pt x="407" y="8208"/>
                  </a:cubicBezTo>
                  <a:lnTo>
                    <a:pt x="38" y="7542"/>
                  </a:lnTo>
                  <a:cubicBezTo>
                    <a:pt x="1" y="7468"/>
                    <a:pt x="1" y="7431"/>
                    <a:pt x="38" y="7357"/>
                  </a:cubicBezTo>
                  <a:cubicBezTo>
                    <a:pt x="38" y="7320"/>
                    <a:pt x="111" y="7246"/>
                    <a:pt x="148" y="7246"/>
                  </a:cubicBezTo>
                  <a:lnTo>
                    <a:pt x="7949" y="5287"/>
                  </a:lnTo>
                  <a:lnTo>
                    <a:pt x="22072" y="5287"/>
                  </a:lnTo>
                  <a:lnTo>
                    <a:pt x="24697" y="42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32"/>
            <p:cNvSpPr/>
            <p:nvPr/>
          </p:nvSpPr>
          <p:spPr>
            <a:xfrm>
              <a:off x="3263222" y="4173557"/>
              <a:ext cx="875104" cy="323800"/>
            </a:xfrm>
            <a:custGeom>
              <a:avLst/>
              <a:gdLst/>
              <a:ahLst/>
              <a:cxnLst/>
              <a:rect l="l" t="t" r="r" b="b"/>
              <a:pathLst>
                <a:path w="8097" h="2996" extrusionOk="0">
                  <a:moveTo>
                    <a:pt x="8097" y="2441"/>
                  </a:moveTo>
                  <a:cubicBezTo>
                    <a:pt x="6840" y="2700"/>
                    <a:pt x="5583" y="2848"/>
                    <a:pt x="4326" y="2959"/>
                  </a:cubicBezTo>
                  <a:cubicBezTo>
                    <a:pt x="3291" y="2959"/>
                    <a:pt x="2329" y="2996"/>
                    <a:pt x="1442" y="2996"/>
                  </a:cubicBezTo>
                  <a:lnTo>
                    <a:pt x="0" y="297"/>
                  </a:lnTo>
                  <a:lnTo>
                    <a:pt x="1109" y="1"/>
                  </a:lnTo>
                  <a:lnTo>
                    <a:pt x="6507" y="1"/>
                  </a:ln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32"/>
            <p:cNvSpPr/>
            <p:nvPr/>
          </p:nvSpPr>
          <p:spPr>
            <a:xfrm>
              <a:off x="2575952" y="3833976"/>
              <a:ext cx="2980886" cy="667379"/>
            </a:xfrm>
            <a:custGeom>
              <a:avLst/>
              <a:gdLst/>
              <a:ahLst/>
              <a:cxnLst/>
              <a:rect l="l" t="t" r="r" b="b"/>
              <a:pathLst>
                <a:path w="27581" h="6175" extrusionOk="0">
                  <a:moveTo>
                    <a:pt x="27506" y="2699"/>
                  </a:moveTo>
                  <a:cubicBezTo>
                    <a:pt x="27580" y="2884"/>
                    <a:pt x="27358" y="3032"/>
                    <a:pt x="27174" y="3069"/>
                  </a:cubicBezTo>
                  <a:cubicBezTo>
                    <a:pt x="21591" y="4104"/>
                    <a:pt x="13273" y="6027"/>
                    <a:pt x="10685" y="6101"/>
                  </a:cubicBezTo>
                  <a:cubicBezTo>
                    <a:pt x="7062" y="6175"/>
                    <a:pt x="3808" y="6138"/>
                    <a:pt x="370" y="6138"/>
                  </a:cubicBezTo>
                  <a:lnTo>
                    <a:pt x="0" y="5398"/>
                  </a:lnTo>
                  <a:cubicBezTo>
                    <a:pt x="0" y="5361"/>
                    <a:pt x="0" y="5287"/>
                    <a:pt x="37" y="5250"/>
                  </a:cubicBezTo>
                  <a:cubicBezTo>
                    <a:pt x="37" y="5176"/>
                    <a:pt x="111" y="5176"/>
                    <a:pt x="148" y="5139"/>
                  </a:cubicBezTo>
                  <a:lnTo>
                    <a:pt x="7801" y="3587"/>
                  </a:lnTo>
                  <a:lnTo>
                    <a:pt x="21739" y="3328"/>
                  </a:lnTo>
                  <a:lnTo>
                    <a:pt x="25066" y="2108"/>
                  </a:lnTo>
                  <a:cubicBezTo>
                    <a:pt x="25658" y="2256"/>
                    <a:pt x="26693" y="0"/>
                    <a:pt x="27506" y="26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32"/>
            <p:cNvSpPr/>
            <p:nvPr/>
          </p:nvSpPr>
          <p:spPr>
            <a:xfrm>
              <a:off x="2575952" y="3622252"/>
              <a:ext cx="3020874" cy="835115"/>
            </a:xfrm>
            <a:custGeom>
              <a:avLst/>
              <a:gdLst/>
              <a:ahLst/>
              <a:cxnLst/>
              <a:rect l="l" t="t" r="r" b="b"/>
              <a:pathLst>
                <a:path w="27951" h="7727" extrusionOk="0">
                  <a:moveTo>
                    <a:pt x="27950" y="259"/>
                  </a:moveTo>
                  <a:cubicBezTo>
                    <a:pt x="27950" y="259"/>
                    <a:pt x="27580" y="3956"/>
                    <a:pt x="27506" y="4695"/>
                  </a:cubicBezTo>
                  <a:cubicBezTo>
                    <a:pt x="21665" y="5767"/>
                    <a:pt x="13347" y="7579"/>
                    <a:pt x="10722" y="7653"/>
                  </a:cubicBezTo>
                  <a:cubicBezTo>
                    <a:pt x="6766" y="7727"/>
                    <a:pt x="3956" y="7690"/>
                    <a:pt x="185" y="7690"/>
                  </a:cubicBezTo>
                  <a:lnTo>
                    <a:pt x="0" y="7357"/>
                  </a:lnTo>
                  <a:cubicBezTo>
                    <a:pt x="0" y="7320"/>
                    <a:pt x="0" y="7246"/>
                    <a:pt x="37" y="7209"/>
                  </a:cubicBezTo>
                  <a:cubicBezTo>
                    <a:pt x="37" y="7135"/>
                    <a:pt x="111" y="7135"/>
                    <a:pt x="148" y="7098"/>
                  </a:cubicBezTo>
                  <a:lnTo>
                    <a:pt x="7801" y="5546"/>
                  </a:lnTo>
                  <a:lnTo>
                    <a:pt x="21739" y="5287"/>
                  </a:lnTo>
                  <a:lnTo>
                    <a:pt x="24364" y="4178"/>
                  </a:lnTo>
                  <a:lnTo>
                    <a:pt x="26693" y="296"/>
                  </a:lnTo>
                  <a:lnTo>
                    <a:pt x="26582" y="296"/>
                  </a:lnTo>
                  <a:lnTo>
                    <a:pt x="26582" y="296"/>
                  </a:lnTo>
                  <a:lnTo>
                    <a:pt x="26471" y="296"/>
                  </a:lnTo>
                  <a:cubicBezTo>
                    <a:pt x="26360" y="296"/>
                    <a:pt x="26286" y="222"/>
                    <a:pt x="26249" y="148"/>
                  </a:cubicBezTo>
                  <a:lnTo>
                    <a:pt x="26249" y="148"/>
                  </a:lnTo>
                  <a:lnTo>
                    <a:pt x="26249" y="111"/>
                  </a:lnTo>
                  <a:lnTo>
                    <a:pt x="26249" y="111"/>
                  </a:lnTo>
                  <a:cubicBezTo>
                    <a:pt x="26249" y="37"/>
                    <a:pt x="26323" y="0"/>
                    <a:pt x="26397" y="0"/>
                  </a:cubicBezTo>
                  <a:lnTo>
                    <a:pt x="27765" y="0"/>
                  </a:lnTo>
                  <a:cubicBezTo>
                    <a:pt x="27802" y="0"/>
                    <a:pt x="27839" y="0"/>
                    <a:pt x="27876" y="0"/>
                  </a:cubicBezTo>
                  <a:cubicBezTo>
                    <a:pt x="27876" y="74"/>
                    <a:pt x="27913" y="111"/>
                    <a:pt x="27913" y="148"/>
                  </a:cubicBez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lnTo>
                    <a:pt x="27913" y="148"/>
                  </a:lnTo>
                  <a:close/>
                </a:path>
              </a:pathLst>
            </a:custGeom>
            <a:solidFill>
              <a:srgbClr val="838F44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32"/>
            <p:cNvSpPr/>
            <p:nvPr/>
          </p:nvSpPr>
          <p:spPr>
            <a:xfrm>
              <a:off x="3287107" y="4213546"/>
              <a:ext cx="851218" cy="283812"/>
            </a:xfrm>
            <a:custGeom>
              <a:avLst/>
              <a:gdLst/>
              <a:ahLst/>
              <a:cxnLst/>
              <a:rect l="l" t="t" r="r" b="b"/>
              <a:pathLst>
                <a:path w="7876" h="2626" extrusionOk="0">
                  <a:moveTo>
                    <a:pt x="7876" y="2071"/>
                  </a:moveTo>
                  <a:cubicBezTo>
                    <a:pt x="6619" y="2330"/>
                    <a:pt x="5362" y="2478"/>
                    <a:pt x="4105" y="2589"/>
                  </a:cubicBezTo>
                  <a:cubicBezTo>
                    <a:pt x="3106" y="2589"/>
                    <a:pt x="2145" y="2626"/>
                    <a:pt x="1221" y="2626"/>
                  </a:cubicBezTo>
                  <a:lnTo>
                    <a:pt x="1" y="333"/>
                  </a:lnTo>
                  <a:lnTo>
                    <a:pt x="1258" y="75"/>
                  </a:lnTo>
                  <a:lnTo>
                    <a:pt x="6508" y="1"/>
                  </a:ln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32"/>
            <p:cNvSpPr/>
            <p:nvPr/>
          </p:nvSpPr>
          <p:spPr>
            <a:xfrm>
              <a:off x="3155252" y="4029813"/>
              <a:ext cx="251929" cy="155848"/>
            </a:xfrm>
            <a:custGeom>
              <a:avLst/>
              <a:gdLst/>
              <a:ahLst/>
              <a:cxnLst/>
              <a:rect l="l" t="t" r="r" b="b"/>
              <a:pathLst>
                <a:path w="2331" h="1442" extrusionOk="0">
                  <a:moveTo>
                    <a:pt x="703" y="0"/>
                  </a:moveTo>
                  <a:lnTo>
                    <a:pt x="1628" y="0"/>
                  </a:lnTo>
                  <a:cubicBezTo>
                    <a:pt x="1997" y="0"/>
                    <a:pt x="2330" y="296"/>
                    <a:pt x="2330" y="702"/>
                  </a:cubicBezTo>
                  <a:lnTo>
                    <a:pt x="2330" y="702"/>
                  </a:lnTo>
                  <a:cubicBezTo>
                    <a:pt x="2330" y="1109"/>
                    <a:pt x="1997" y="1442"/>
                    <a:pt x="1628" y="1442"/>
                  </a:cubicBezTo>
                  <a:lnTo>
                    <a:pt x="703" y="1442"/>
                  </a:lnTo>
                  <a:cubicBezTo>
                    <a:pt x="297" y="1442"/>
                    <a:pt x="1" y="1109"/>
                    <a:pt x="1" y="702"/>
                  </a:cubicBezTo>
                  <a:lnTo>
                    <a:pt x="1" y="702"/>
                  </a:lnTo>
                  <a:cubicBezTo>
                    <a:pt x="1" y="296"/>
                    <a:pt x="297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32"/>
            <p:cNvSpPr/>
            <p:nvPr/>
          </p:nvSpPr>
          <p:spPr>
            <a:xfrm>
              <a:off x="3167248" y="4049700"/>
              <a:ext cx="239932" cy="135961"/>
            </a:xfrm>
            <a:custGeom>
              <a:avLst/>
              <a:gdLst/>
              <a:ahLst/>
              <a:cxnLst/>
              <a:rect l="l" t="t" r="r" b="b"/>
              <a:pathLst>
                <a:path w="2220" h="1258" extrusionOk="0">
                  <a:moveTo>
                    <a:pt x="2145" y="223"/>
                  </a:moveTo>
                  <a:cubicBezTo>
                    <a:pt x="2219" y="334"/>
                    <a:pt x="2219" y="408"/>
                    <a:pt x="2219" y="518"/>
                  </a:cubicBezTo>
                  <a:lnTo>
                    <a:pt x="2219" y="518"/>
                  </a:lnTo>
                  <a:cubicBezTo>
                    <a:pt x="2219" y="925"/>
                    <a:pt x="1886" y="1258"/>
                    <a:pt x="1517" y="1258"/>
                  </a:cubicBezTo>
                  <a:lnTo>
                    <a:pt x="592" y="1258"/>
                  </a:lnTo>
                  <a:cubicBezTo>
                    <a:pt x="408" y="1258"/>
                    <a:pt x="223" y="1184"/>
                    <a:pt x="75" y="1036"/>
                  </a:cubicBezTo>
                  <a:cubicBezTo>
                    <a:pt x="38" y="925"/>
                    <a:pt x="38" y="851"/>
                    <a:pt x="38" y="740"/>
                  </a:cubicBezTo>
                  <a:lnTo>
                    <a:pt x="38" y="740"/>
                  </a:lnTo>
                  <a:cubicBezTo>
                    <a:pt x="1" y="334"/>
                    <a:pt x="334" y="1"/>
                    <a:pt x="740" y="1"/>
                  </a:cubicBezTo>
                  <a:lnTo>
                    <a:pt x="1665" y="1"/>
                  </a:lnTo>
                  <a:cubicBezTo>
                    <a:pt x="1849" y="1"/>
                    <a:pt x="2034" y="75"/>
                    <a:pt x="2145" y="2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32"/>
            <p:cNvSpPr/>
            <p:nvPr/>
          </p:nvSpPr>
          <p:spPr>
            <a:xfrm>
              <a:off x="3167248" y="4049700"/>
              <a:ext cx="239932" cy="104079"/>
            </a:xfrm>
            <a:custGeom>
              <a:avLst/>
              <a:gdLst/>
              <a:ahLst/>
              <a:cxnLst/>
              <a:rect l="l" t="t" r="r" b="b"/>
              <a:pathLst>
                <a:path w="2220" h="963" extrusionOk="0">
                  <a:moveTo>
                    <a:pt x="2145" y="223"/>
                  </a:moveTo>
                  <a:cubicBezTo>
                    <a:pt x="2182" y="260"/>
                    <a:pt x="2182" y="334"/>
                    <a:pt x="2219" y="371"/>
                  </a:cubicBezTo>
                  <a:cubicBezTo>
                    <a:pt x="2145" y="703"/>
                    <a:pt x="1849" y="962"/>
                    <a:pt x="1480" y="962"/>
                  </a:cubicBezTo>
                  <a:lnTo>
                    <a:pt x="555" y="962"/>
                  </a:lnTo>
                  <a:cubicBezTo>
                    <a:pt x="371" y="962"/>
                    <a:pt x="186" y="888"/>
                    <a:pt x="38" y="777"/>
                  </a:cubicBezTo>
                  <a:cubicBezTo>
                    <a:pt x="38" y="703"/>
                    <a:pt x="1" y="666"/>
                    <a:pt x="1" y="629"/>
                  </a:cubicBezTo>
                  <a:cubicBezTo>
                    <a:pt x="75" y="260"/>
                    <a:pt x="371" y="1"/>
                    <a:pt x="740" y="1"/>
                  </a:cubicBezTo>
                  <a:lnTo>
                    <a:pt x="1665" y="1"/>
                  </a:lnTo>
                  <a:cubicBezTo>
                    <a:pt x="1849" y="1"/>
                    <a:pt x="2034" y="75"/>
                    <a:pt x="2145" y="2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32"/>
            <p:cNvSpPr/>
            <p:nvPr/>
          </p:nvSpPr>
          <p:spPr>
            <a:xfrm>
              <a:off x="3239228" y="3989825"/>
              <a:ext cx="703368" cy="231826"/>
            </a:xfrm>
            <a:custGeom>
              <a:avLst/>
              <a:gdLst/>
              <a:ahLst/>
              <a:cxnLst/>
              <a:rect l="l" t="t" r="r" b="b"/>
              <a:pathLst>
                <a:path w="6508" h="2145" extrusionOk="0">
                  <a:moveTo>
                    <a:pt x="481" y="0"/>
                  </a:moveTo>
                  <a:lnTo>
                    <a:pt x="6174" y="0"/>
                  </a:lnTo>
                  <a:lnTo>
                    <a:pt x="6507" y="259"/>
                  </a:lnTo>
                  <a:lnTo>
                    <a:pt x="6507" y="2145"/>
                  </a:lnTo>
                  <a:lnTo>
                    <a:pt x="481" y="2145"/>
                  </a:lnTo>
                  <a:cubicBezTo>
                    <a:pt x="222" y="2145"/>
                    <a:pt x="0" y="1923"/>
                    <a:pt x="0" y="1664"/>
                  </a:cubicBezTo>
                  <a:lnTo>
                    <a:pt x="0" y="481"/>
                  </a:lnTo>
                  <a:cubicBezTo>
                    <a:pt x="0" y="222"/>
                    <a:pt x="222" y="0"/>
                    <a:pt x="4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32"/>
            <p:cNvSpPr/>
            <p:nvPr/>
          </p:nvSpPr>
          <p:spPr>
            <a:xfrm>
              <a:off x="3259223" y="4017817"/>
              <a:ext cx="683374" cy="207833"/>
            </a:xfrm>
            <a:custGeom>
              <a:avLst/>
              <a:gdLst/>
              <a:ahLst/>
              <a:cxnLst/>
              <a:rect l="l" t="t" r="r" b="b"/>
              <a:pathLst>
                <a:path w="6323" h="1923" extrusionOk="0">
                  <a:moveTo>
                    <a:pt x="6322" y="0"/>
                  </a:moveTo>
                  <a:lnTo>
                    <a:pt x="6322" y="1923"/>
                  </a:lnTo>
                  <a:lnTo>
                    <a:pt x="296" y="1923"/>
                  </a:lnTo>
                  <a:cubicBezTo>
                    <a:pt x="222" y="1923"/>
                    <a:pt x="111" y="1886"/>
                    <a:pt x="0" y="1812"/>
                  </a:cubicBezTo>
                  <a:cubicBezTo>
                    <a:pt x="0" y="1775"/>
                    <a:pt x="0" y="1701"/>
                    <a:pt x="0" y="1664"/>
                  </a:cubicBezTo>
                  <a:lnTo>
                    <a:pt x="0" y="481"/>
                  </a:lnTo>
                  <a:cubicBezTo>
                    <a:pt x="0" y="222"/>
                    <a:pt x="222" y="0"/>
                    <a:pt x="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32"/>
            <p:cNvSpPr/>
            <p:nvPr/>
          </p:nvSpPr>
          <p:spPr>
            <a:xfrm>
              <a:off x="3259223" y="4017817"/>
              <a:ext cx="675376" cy="171843"/>
            </a:xfrm>
            <a:custGeom>
              <a:avLst/>
              <a:gdLst/>
              <a:ahLst/>
              <a:cxnLst/>
              <a:rect l="l" t="t" r="r" b="b"/>
              <a:pathLst>
                <a:path w="6249" h="1590" extrusionOk="0">
                  <a:moveTo>
                    <a:pt x="6248" y="0"/>
                  </a:moveTo>
                  <a:lnTo>
                    <a:pt x="6248" y="1590"/>
                  </a:lnTo>
                  <a:lnTo>
                    <a:pt x="333" y="1590"/>
                  </a:lnTo>
                  <a:cubicBezTo>
                    <a:pt x="222" y="1590"/>
                    <a:pt x="111" y="1553"/>
                    <a:pt x="0" y="1479"/>
                  </a:cubicBezTo>
                  <a:cubicBezTo>
                    <a:pt x="0" y="1442"/>
                    <a:pt x="0" y="1405"/>
                    <a:pt x="0" y="1331"/>
                  </a:cubicBezTo>
                  <a:lnTo>
                    <a:pt x="0" y="370"/>
                  </a:lnTo>
                  <a:cubicBezTo>
                    <a:pt x="37" y="148"/>
                    <a:pt x="259" y="0"/>
                    <a:pt x="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32"/>
            <p:cNvSpPr/>
            <p:nvPr/>
          </p:nvSpPr>
          <p:spPr>
            <a:xfrm>
              <a:off x="3359087" y="4217545"/>
              <a:ext cx="575513" cy="64090"/>
            </a:xfrm>
            <a:custGeom>
              <a:avLst/>
              <a:gdLst/>
              <a:ahLst/>
              <a:cxnLst/>
              <a:rect l="l" t="t" r="r" b="b"/>
              <a:pathLst>
                <a:path w="5325" h="593" extrusionOk="0">
                  <a:moveTo>
                    <a:pt x="370" y="38"/>
                  </a:moveTo>
                  <a:cubicBezTo>
                    <a:pt x="1036" y="38"/>
                    <a:pt x="5324" y="592"/>
                    <a:pt x="3624" y="592"/>
                  </a:cubicBezTo>
                  <a:lnTo>
                    <a:pt x="370" y="592"/>
                  </a:lnTo>
                  <a:cubicBezTo>
                    <a:pt x="185" y="592"/>
                    <a:pt x="37" y="481"/>
                    <a:pt x="0" y="296"/>
                  </a:cubicBezTo>
                  <a:lnTo>
                    <a:pt x="0" y="296"/>
                  </a:lnTo>
                  <a:cubicBezTo>
                    <a:pt x="37" y="149"/>
                    <a:pt x="185" y="1"/>
                    <a:pt x="370" y="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32"/>
            <p:cNvSpPr/>
            <p:nvPr/>
          </p:nvSpPr>
          <p:spPr>
            <a:xfrm>
              <a:off x="3387079" y="4241538"/>
              <a:ext cx="375677" cy="40097"/>
            </a:xfrm>
            <a:custGeom>
              <a:avLst/>
              <a:gdLst/>
              <a:ahLst/>
              <a:cxnLst/>
              <a:rect l="l" t="t" r="r" b="b"/>
              <a:pathLst>
                <a:path w="3476" h="371" extrusionOk="0">
                  <a:moveTo>
                    <a:pt x="3475" y="370"/>
                  </a:moveTo>
                  <a:lnTo>
                    <a:pt x="111" y="370"/>
                  </a:lnTo>
                  <a:cubicBezTo>
                    <a:pt x="74" y="370"/>
                    <a:pt x="37" y="370"/>
                    <a:pt x="0" y="370"/>
                  </a:cubicBezTo>
                  <a:cubicBezTo>
                    <a:pt x="0" y="333"/>
                    <a:pt x="0" y="296"/>
                    <a:pt x="0" y="296"/>
                  </a:cubicBezTo>
                  <a:lnTo>
                    <a:pt x="0" y="296"/>
                  </a:lnTo>
                  <a:cubicBezTo>
                    <a:pt x="37" y="111"/>
                    <a:pt x="185" y="0"/>
                    <a:pt x="370" y="0"/>
                  </a:cubicBezTo>
                  <a:cubicBezTo>
                    <a:pt x="1405" y="74"/>
                    <a:pt x="2440" y="185"/>
                    <a:pt x="3475" y="3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32"/>
            <p:cNvSpPr/>
            <p:nvPr/>
          </p:nvSpPr>
          <p:spPr>
            <a:xfrm>
              <a:off x="3674783" y="4109683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32"/>
            <p:cNvSpPr/>
            <p:nvPr/>
          </p:nvSpPr>
          <p:spPr>
            <a:xfrm>
              <a:off x="3674783" y="4129677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37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37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32"/>
            <p:cNvSpPr/>
            <p:nvPr/>
          </p:nvSpPr>
          <p:spPr>
            <a:xfrm>
              <a:off x="3674783" y="4145673"/>
              <a:ext cx="187839" cy="12105"/>
            </a:xfrm>
            <a:custGeom>
              <a:avLst/>
              <a:gdLst/>
              <a:ahLst/>
              <a:cxnLst/>
              <a:rect l="l" t="t" r="r" b="b"/>
              <a:pathLst>
                <a:path w="1738" h="112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32"/>
            <p:cNvSpPr/>
            <p:nvPr/>
          </p:nvSpPr>
          <p:spPr>
            <a:xfrm>
              <a:off x="3674783" y="4165667"/>
              <a:ext cx="187839" cy="11997"/>
            </a:xfrm>
            <a:custGeom>
              <a:avLst/>
              <a:gdLst/>
              <a:ahLst/>
              <a:cxnLst/>
              <a:rect l="l" t="t" r="r" b="b"/>
              <a:pathLst>
                <a:path w="1738" h="111" extrusionOk="0">
                  <a:moveTo>
                    <a:pt x="37" y="111"/>
                  </a:moveTo>
                  <a:lnTo>
                    <a:pt x="1664" y="111"/>
                  </a:lnTo>
                  <a:cubicBezTo>
                    <a:pt x="1701" y="111"/>
                    <a:pt x="1738" y="74"/>
                    <a:pt x="1738" y="0"/>
                  </a:cubicBezTo>
                  <a:lnTo>
                    <a:pt x="173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74"/>
                    <a:pt x="0" y="111"/>
                    <a:pt x="37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32"/>
            <p:cNvSpPr/>
            <p:nvPr/>
          </p:nvSpPr>
          <p:spPr>
            <a:xfrm>
              <a:off x="3670784" y="4101685"/>
              <a:ext cx="195836" cy="16104"/>
            </a:xfrm>
            <a:custGeom>
              <a:avLst/>
              <a:gdLst/>
              <a:ahLst/>
              <a:cxnLst/>
              <a:rect l="l" t="t" r="r" b="b"/>
              <a:pathLst>
                <a:path w="1812" h="149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48"/>
                  </a:lnTo>
                  <a:lnTo>
                    <a:pt x="0" y="148"/>
                  </a:lnTo>
                  <a:lnTo>
                    <a:pt x="0" y="111"/>
                  </a:lnTo>
                  <a:cubicBezTo>
                    <a:pt x="0" y="37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32"/>
            <p:cNvSpPr/>
            <p:nvPr/>
          </p:nvSpPr>
          <p:spPr>
            <a:xfrm>
              <a:off x="3670784" y="4117681"/>
              <a:ext cx="195836" cy="12105"/>
            </a:xfrm>
            <a:custGeom>
              <a:avLst/>
              <a:gdLst/>
              <a:ahLst/>
              <a:cxnLst/>
              <a:rect l="l" t="t" r="r" b="b"/>
              <a:pathLst>
                <a:path w="1812" h="112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74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32"/>
            <p:cNvSpPr/>
            <p:nvPr/>
          </p:nvSpPr>
          <p:spPr>
            <a:xfrm>
              <a:off x="3670784" y="4137675"/>
              <a:ext cx="195836" cy="12105"/>
            </a:xfrm>
            <a:custGeom>
              <a:avLst/>
              <a:gdLst/>
              <a:ahLst/>
              <a:cxnLst/>
              <a:rect l="l" t="t" r="r" b="b"/>
              <a:pathLst>
                <a:path w="1812" h="112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74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74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32"/>
            <p:cNvSpPr/>
            <p:nvPr/>
          </p:nvSpPr>
          <p:spPr>
            <a:xfrm>
              <a:off x="3670784" y="4157670"/>
              <a:ext cx="195836" cy="11997"/>
            </a:xfrm>
            <a:custGeom>
              <a:avLst/>
              <a:gdLst/>
              <a:ahLst/>
              <a:cxnLst/>
              <a:rect l="l" t="t" r="r" b="b"/>
              <a:pathLst>
                <a:path w="1812" h="111" extrusionOk="0">
                  <a:moveTo>
                    <a:pt x="74" y="0"/>
                  </a:moveTo>
                  <a:lnTo>
                    <a:pt x="1738" y="0"/>
                  </a:lnTo>
                  <a:cubicBezTo>
                    <a:pt x="1775" y="0"/>
                    <a:pt x="1812" y="37"/>
                    <a:pt x="1812" y="111"/>
                  </a:cubicBezTo>
                  <a:lnTo>
                    <a:pt x="1812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32"/>
            <p:cNvSpPr/>
            <p:nvPr/>
          </p:nvSpPr>
          <p:spPr>
            <a:xfrm>
              <a:off x="5348914" y="3997822"/>
              <a:ext cx="207941" cy="151957"/>
            </a:xfrm>
            <a:custGeom>
              <a:avLst/>
              <a:gdLst/>
              <a:ahLst/>
              <a:cxnLst/>
              <a:rect l="l" t="t" r="r" b="b"/>
              <a:pathLst>
                <a:path w="1924" h="1406" extrusionOk="0">
                  <a:moveTo>
                    <a:pt x="777" y="1405"/>
                  </a:moveTo>
                  <a:lnTo>
                    <a:pt x="1" y="0"/>
                  </a:lnTo>
                  <a:lnTo>
                    <a:pt x="1295" y="37"/>
                  </a:lnTo>
                  <a:lnTo>
                    <a:pt x="1665" y="37"/>
                  </a:lnTo>
                  <a:lnTo>
                    <a:pt x="1923" y="555"/>
                  </a:lnTo>
                  <a:lnTo>
                    <a:pt x="1849" y="122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32"/>
            <p:cNvSpPr/>
            <p:nvPr/>
          </p:nvSpPr>
          <p:spPr>
            <a:xfrm>
              <a:off x="5336918" y="3981827"/>
              <a:ext cx="291809" cy="36098"/>
            </a:xfrm>
            <a:custGeom>
              <a:avLst/>
              <a:gdLst/>
              <a:ahLst/>
              <a:cxnLst/>
              <a:rect l="l" t="t" r="r" b="b"/>
              <a:pathLst>
                <a:path w="2700" h="334" extrusionOk="0">
                  <a:moveTo>
                    <a:pt x="445" y="0"/>
                  </a:moveTo>
                  <a:cubicBezTo>
                    <a:pt x="1221" y="0"/>
                    <a:pt x="2663" y="148"/>
                    <a:pt x="2700" y="333"/>
                  </a:cubicBezTo>
                  <a:lnTo>
                    <a:pt x="445" y="333"/>
                  </a:lnTo>
                  <a:cubicBezTo>
                    <a:pt x="1" y="333"/>
                    <a:pt x="1" y="0"/>
                    <a:pt x="4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32"/>
            <p:cNvSpPr/>
            <p:nvPr/>
          </p:nvSpPr>
          <p:spPr>
            <a:xfrm>
              <a:off x="5388903" y="3997822"/>
              <a:ext cx="239824" cy="20102"/>
            </a:xfrm>
            <a:custGeom>
              <a:avLst/>
              <a:gdLst/>
              <a:ahLst/>
              <a:cxnLst/>
              <a:rect l="l" t="t" r="r" b="b"/>
              <a:pathLst>
                <a:path w="2219" h="186" extrusionOk="0">
                  <a:moveTo>
                    <a:pt x="2219" y="185"/>
                  </a:moveTo>
                  <a:lnTo>
                    <a:pt x="1" y="185"/>
                  </a:lnTo>
                  <a:cubicBezTo>
                    <a:pt x="1" y="111"/>
                    <a:pt x="111" y="0"/>
                    <a:pt x="333" y="0"/>
                  </a:cubicBezTo>
                  <a:cubicBezTo>
                    <a:pt x="962" y="0"/>
                    <a:pt x="1590" y="74"/>
                    <a:pt x="2219" y="1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77" name="Google Shape;5177;p32"/>
            <p:cNvGrpSpPr/>
            <p:nvPr/>
          </p:nvGrpSpPr>
          <p:grpSpPr>
            <a:xfrm>
              <a:off x="3291106" y="4145673"/>
              <a:ext cx="191947" cy="23993"/>
              <a:chOff x="3291106" y="4145673"/>
              <a:chExt cx="191947" cy="23993"/>
            </a:xfrm>
          </p:grpSpPr>
          <p:sp>
            <p:nvSpPr>
              <p:cNvPr id="5178" name="Google Shape;5178;p32"/>
              <p:cNvSpPr/>
              <p:nvPr/>
            </p:nvSpPr>
            <p:spPr>
              <a:xfrm>
                <a:off x="3299104" y="4145673"/>
                <a:ext cx="16104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22" extrusionOk="0">
                    <a:moveTo>
                      <a:pt x="75" y="222"/>
                    </a:moveTo>
                    <a:cubicBezTo>
                      <a:pt x="112" y="185"/>
                      <a:pt x="149" y="148"/>
                      <a:pt x="149" y="111"/>
                    </a:cubicBezTo>
                    <a:cubicBezTo>
                      <a:pt x="149" y="0"/>
                      <a:pt x="1" y="0"/>
                      <a:pt x="1" y="111"/>
                    </a:cubicBezTo>
                    <a:cubicBezTo>
                      <a:pt x="1" y="148"/>
                      <a:pt x="38" y="185"/>
                      <a:pt x="75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9" name="Google Shape;5179;p32"/>
              <p:cNvSpPr/>
              <p:nvPr/>
            </p:nvSpPr>
            <p:spPr>
              <a:xfrm>
                <a:off x="3291106" y="4145673"/>
                <a:ext cx="24101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2" y="185"/>
                    </a:moveTo>
                    <a:cubicBezTo>
                      <a:pt x="149" y="185"/>
                      <a:pt x="223" y="148"/>
                      <a:pt x="223" y="74"/>
                    </a:cubicBezTo>
                    <a:cubicBezTo>
                      <a:pt x="223" y="0"/>
                      <a:pt x="1" y="0"/>
                      <a:pt x="38" y="74"/>
                    </a:cubicBezTo>
                    <a:cubicBezTo>
                      <a:pt x="38" y="148"/>
                      <a:pt x="75" y="185"/>
                      <a:pt x="112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0" name="Google Shape;5180;p32"/>
              <p:cNvSpPr/>
              <p:nvPr/>
            </p:nvSpPr>
            <p:spPr>
              <a:xfrm>
                <a:off x="3351089" y="4145673"/>
                <a:ext cx="20102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2" extrusionOk="0">
                    <a:moveTo>
                      <a:pt x="111" y="222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185" y="0"/>
                      <a:pt x="0" y="0"/>
                      <a:pt x="0" y="111"/>
                    </a:cubicBezTo>
                    <a:cubicBezTo>
                      <a:pt x="0" y="148"/>
                      <a:pt x="37" y="185"/>
                      <a:pt x="111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1" name="Google Shape;5181;p32"/>
              <p:cNvSpPr/>
              <p:nvPr/>
            </p:nvSpPr>
            <p:spPr>
              <a:xfrm>
                <a:off x="3347090" y="4145673"/>
                <a:ext cx="24101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74"/>
                    </a:cubicBezTo>
                    <a:cubicBezTo>
                      <a:pt x="222" y="0"/>
                      <a:pt x="1" y="0"/>
                      <a:pt x="37" y="74"/>
                    </a:cubicBezTo>
                    <a:cubicBezTo>
                      <a:pt x="37" y="148"/>
                      <a:pt x="74" y="185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2" name="Google Shape;5182;p32"/>
              <p:cNvSpPr/>
              <p:nvPr/>
            </p:nvSpPr>
            <p:spPr>
              <a:xfrm>
                <a:off x="3407074" y="4145673"/>
                <a:ext cx="19994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5" h="222" extrusionOk="0">
                    <a:moveTo>
                      <a:pt x="74" y="222"/>
                    </a:moveTo>
                    <a:cubicBezTo>
                      <a:pt x="148" y="185"/>
                      <a:pt x="185" y="148"/>
                      <a:pt x="185" y="111"/>
                    </a:cubicBezTo>
                    <a:cubicBezTo>
                      <a:pt x="185" y="0"/>
                      <a:pt x="0" y="0"/>
                      <a:pt x="0" y="111"/>
                    </a:cubicBezTo>
                    <a:cubicBezTo>
                      <a:pt x="0" y="148"/>
                      <a:pt x="37" y="185"/>
                      <a:pt x="74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3" name="Google Shape;5183;p32"/>
              <p:cNvSpPr/>
              <p:nvPr/>
            </p:nvSpPr>
            <p:spPr>
              <a:xfrm>
                <a:off x="3403075" y="4145673"/>
                <a:ext cx="23993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222" h="186" extrusionOk="0">
                    <a:moveTo>
                      <a:pt x="111" y="185"/>
                    </a:moveTo>
                    <a:cubicBezTo>
                      <a:pt x="148" y="185"/>
                      <a:pt x="185" y="148"/>
                      <a:pt x="185" y="74"/>
                    </a:cubicBezTo>
                    <a:cubicBezTo>
                      <a:pt x="222" y="0"/>
                      <a:pt x="0" y="0"/>
                      <a:pt x="0" y="74"/>
                    </a:cubicBezTo>
                    <a:cubicBezTo>
                      <a:pt x="0" y="148"/>
                      <a:pt x="37" y="185"/>
                      <a:pt x="111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4" name="Google Shape;5184;p32"/>
              <p:cNvSpPr/>
              <p:nvPr/>
            </p:nvSpPr>
            <p:spPr>
              <a:xfrm>
                <a:off x="3462950" y="4145673"/>
                <a:ext cx="20102" cy="23993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22" extrusionOk="0">
                    <a:moveTo>
                      <a:pt x="75" y="222"/>
                    </a:moveTo>
                    <a:cubicBezTo>
                      <a:pt x="112" y="185"/>
                      <a:pt x="149" y="148"/>
                      <a:pt x="186" y="111"/>
                    </a:cubicBezTo>
                    <a:cubicBezTo>
                      <a:pt x="186" y="0"/>
                      <a:pt x="1" y="0"/>
                      <a:pt x="1" y="111"/>
                    </a:cubicBezTo>
                    <a:cubicBezTo>
                      <a:pt x="1" y="148"/>
                      <a:pt x="38" y="185"/>
                      <a:pt x="75" y="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5" name="Google Shape;5185;p32"/>
              <p:cNvSpPr/>
              <p:nvPr/>
            </p:nvSpPr>
            <p:spPr>
              <a:xfrm>
                <a:off x="3458951" y="4145673"/>
                <a:ext cx="20102" cy="20102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86" extrusionOk="0">
                    <a:moveTo>
                      <a:pt x="75" y="185"/>
                    </a:moveTo>
                    <a:cubicBezTo>
                      <a:pt x="149" y="185"/>
                      <a:pt x="186" y="148"/>
                      <a:pt x="186" y="74"/>
                    </a:cubicBezTo>
                    <a:cubicBezTo>
                      <a:pt x="186" y="37"/>
                      <a:pt x="149" y="0"/>
                      <a:pt x="75" y="0"/>
                    </a:cubicBezTo>
                    <a:cubicBezTo>
                      <a:pt x="38" y="0"/>
                      <a:pt x="1" y="37"/>
                      <a:pt x="1" y="74"/>
                    </a:cubicBezTo>
                    <a:cubicBezTo>
                      <a:pt x="1" y="148"/>
                      <a:pt x="38" y="185"/>
                      <a:pt x="75" y="1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86" name="Google Shape;5186;p32"/>
            <p:cNvSpPr/>
            <p:nvPr/>
          </p:nvSpPr>
          <p:spPr>
            <a:xfrm>
              <a:off x="2679816" y="4549236"/>
              <a:ext cx="127964" cy="127964"/>
            </a:xfrm>
            <a:custGeom>
              <a:avLst/>
              <a:gdLst/>
              <a:ahLst/>
              <a:cxnLst/>
              <a:rect l="l" t="t" r="r" b="b"/>
              <a:pathLst>
                <a:path w="1184" h="1184" extrusionOk="0">
                  <a:moveTo>
                    <a:pt x="518" y="1183"/>
                  </a:moveTo>
                  <a:cubicBezTo>
                    <a:pt x="962" y="1183"/>
                    <a:pt x="1183" y="629"/>
                    <a:pt x="851" y="333"/>
                  </a:cubicBezTo>
                  <a:cubicBezTo>
                    <a:pt x="555" y="0"/>
                    <a:pt x="0" y="222"/>
                    <a:pt x="0" y="666"/>
                  </a:cubicBezTo>
                  <a:cubicBezTo>
                    <a:pt x="0" y="961"/>
                    <a:pt x="222" y="1183"/>
                    <a:pt x="518" y="11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32"/>
            <p:cNvSpPr/>
            <p:nvPr/>
          </p:nvSpPr>
          <p:spPr>
            <a:xfrm>
              <a:off x="2703809" y="4573229"/>
              <a:ext cx="79977" cy="79977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296" y="739"/>
                  </a:moveTo>
                  <a:cubicBezTo>
                    <a:pt x="740" y="739"/>
                    <a:pt x="0" y="0"/>
                    <a:pt x="0" y="444"/>
                  </a:cubicBezTo>
                  <a:cubicBezTo>
                    <a:pt x="0" y="629"/>
                    <a:pt x="111" y="739"/>
                    <a:pt x="296" y="739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32"/>
            <p:cNvSpPr/>
            <p:nvPr/>
          </p:nvSpPr>
          <p:spPr>
            <a:xfrm>
              <a:off x="2703809" y="4601113"/>
              <a:ext cx="59983" cy="44096"/>
            </a:xfrm>
            <a:custGeom>
              <a:avLst/>
              <a:gdLst/>
              <a:ahLst/>
              <a:cxnLst/>
              <a:rect l="l" t="t" r="r" b="b"/>
              <a:pathLst>
                <a:path w="555" h="408" extrusionOk="0">
                  <a:moveTo>
                    <a:pt x="296" y="408"/>
                  </a:moveTo>
                  <a:cubicBezTo>
                    <a:pt x="555" y="408"/>
                    <a:pt x="555" y="1"/>
                    <a:pt x="296" y="1"/>
                  </a:cubicBezTo>
                  <a:cubicBezTo>
                    <a:pt x="0" y="1"/>
                    <a:pt x="0" y="408"/>
                    <a:pt x="296" y="4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32"/>
            <p:cNvSpPr/>
            <p:nvPr/>
          </p:nvSpPr>
          <p:spPr>
            <a:xfrm>
              <a:off x="2719805" y="4613110"/>
              <a:ext cx="27992" cy="20102"/>
            </a:xfrm>
            <a:custGeom>
              <a:avLst/>
              <a:gdLst/>
              <a:ahLst/>
              <a:cxnLst/>
              <a:rect l="l" t="t" r="r" b="b"/>
              <a:pathLst>
                <a:path w="259" h="186" extrusionOk="0">
                  <a:moveTo>
                    <a:pt x="148" y="186"/>
                  </a:moveTo>
                  <a:cubicBezTo>
                    <a:pt x="259" y="186"/>
                    <a:pt x="259" y="1"/>
                    <a:pt x="148" y="1"/>
                  </a:cubicBezTo>
                  <a:cubicBezTo>
                    <a:pt x="0" y="1"/>
                    <a:pt x="0" y="186"/>
                    <a:pt x="148" y="186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32"/>
            <p:cNvSpPr/>
            <p:nvPr/>
          </p:nvSpPr>
          <p:spPr>
            <a:xfrm>
              <a:off x="3379081" y="4281527"/>
              <a:ext cx="247822" cy="143959"/>
            </a:xfrm>
            <a:custGeom>
              <a:avLst/>
              <a:gdLst/>
              <a:ahLst/>
              <a:cxnLst/>
              <a:rect l="l" t="t" r="r" b="b"/>
              <a:pathLst>
                <a:path w="2293" h="1332" extrusionOk="0">
                  <a:moveTo>
                    <a:pt x="296" y="0"/>
                  </a:moveTo>
                  <a:lnTo>
                    <a:pt x="2292" y="0"/>
                  </a:lnTo>
                  <a:cubicBezTo>
                    <a:pt x="2219" y="518"/>
                    <a:pt x="1257" y="1331"/>
                    <a:pt x="0" y="13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32"/>
            <p:cNvSpPr/>
            <p:nvPr/>
          </p:nvSpPr>
          <p:spPr>
            <a:xfrm>
              <a:off x="3391078" y="4281527"/>
              <a:ext cx="247822" cy="143959"/>
            </a:xfrm>
            <a:custGeom>
              <a:avLst/>
              <a:gdLst/>
              <a:ahLst/>
              <a:cxnLst/>
              <a:rect l="l" t="t" r="r" b="b"/>
              <a:pathLst>
                <a:path w="2293" h="1332" extrusionOk="0">
                  <a:moveTo>
                    <a:pt x="333" y="0"/>
                  </a:moveTo>
                  <a:lnTo>
                    <a:pt x="2292" y="0"/>
                  </a:lnTo>
                  <a:cubicBezTo>
                    <a:pt x="2218" y="518"/>
                    <a:pt x="1257" y="1331"/>
                    <a:pt x="0" y="1331"/>
                  </a:cubicBezTo>
                  <a:cubicBezTo>
                    <a:pt x="37" y="1035"/>
                    <a:pt x="222" y="296"/>
                    <a:pt x="3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32"/>
            <p:cNvSpPr/>
            <p:nvPr/>
          </p:nvSpPr>
          <p:spPr>
            <a:xfrm>
              <a:off x="3227232" y="4421380"/>
              <a:ext cx="475541" cy="39989"/>
            </a:xfrm>
            <a:custGeom>
              <a:avLst/>
              <a:gdLst/>
              <a:ahLst/>
              <a:cxnLst/>
              <a:rect l="l" t="t" r="r" b="b"/>
              <a:pathLst>
                <a:path w="4400" h="370" extrusionOk="0">
                  <a:moveTo>
                    <a:pt x="185" y="0"/>
                  </a:moveTo>
                  <a:lnTo>
                    <a:pt x="4215" y="0"/>
                  </a:lnTo>
                  <a:cubicBezTo>
                    <a:pt x="4326" y="0"/>
                    <a:pt x="4400" y="111"/>
                    <a:pt x="4400" y="185"/>
                  </a:cubicBezTo>
                  <a:lnTo>
                    <a:pt x="4400" y="185"/>
                  </a:lnTo>
                  <a:cubicBezTo>
                    <a:pt x="4400" y="296"/>
                    <a:pt x="4326" y="370"/>
                    <a:pt x="4215" y="370"/>
                  </a:cubicBezTo>
                  <a:lnTo>
                    <a:pt x="185" y="370"/>
                  </a:lnTo>
                  <a:cubicBezTo>
                    <a:pt x="111" y="370"/>
                    <a:pt x="0" y="296"/>
                    <a:pt x="0" y="185"/>
                  </a:cubicBezTo>
                  <a:lnTo>
                    <a:pt x="0" y="185"/>
                  </a:lnTo>
                  <a:cubicBezTo>
                    <a:pt x="0" y="111"/>
                    <a:pt x="111" y="0"/>
                    <a:pt x="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32"/>
            <p:cNvSpPr/>
            <p:nvPr/>
          </p:nvSpPr>
          <p:spPr>
            <a:xfrm>
              <a:off x="3239228" y="4433376"/>
              <a:ext cx="463544" cy="27992"/>
            </a:xfrm>
            <a:custGeom>
              <a:avLst/>
              <a:gdLst/>
              <a:ahLst/>
              <a:cxnLst/>
              <a:rect l="l" t="t" r="r" b="b"/>
              <a:pathLst>
                <a:path w="4289" h="259" extrusionOk="0">
                  <a:moveTo>
                    <a:pt x="4289" y="37"/>
                  </a:moveTo>
                  <a:cubicBezTo>
                    <a:pt x="4289" y="37"/>
                    <a:pt x="4289" y="74"/>
                    <a:pt x="4289" y="74"/>
                  </a:cubicBezTo>
                  <a:lnTo>
                    <a:pt x="4289" y="74"/>
                  </a:lnTo>
                  <a:cubicBezTo>
                    <a:pt x="4289" y="185"/>
                    <a:pt x="4215" y="259"/>
                    <a:pt x="4104" y="259"/>
                  </a:cubicBezTo>
                  <a:lnTo>
                    <a:pt x="74" y="259"/>
                  </a:lnTo>
                  <a:cubicBezTo>
                    <a:pt x="37" y="259"/>
                    <a:pt x="0" y="259"/>
                    <a:pt x="0" y="259"/>
                  </a:cubicBezTo>
                  <a:cubicBezTo>
                    <a:pt x="0" y="222"/>
                    <a:pt x="0" y="222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74" y="0"/>
                    <a:pt x="185" y="0"/>
                  </a:cubicBezTo>
                  <a:lnTo>
                    <a:pt x="4178" y="0"/>
                  </a:lnTo>
                  <a:cubicBezTo>
                    <a:pt x="4215" y="0"/>
                    <a:pt x="4252" y="0"/>
                    <a:pt x="4289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32"/>
            <p:cNvSpPr/>
            <p:nvPr/>
          </p:nvSpPr>
          <p:spPr>
            <a:xfrm>
              <a:off x="3590807" y="4401385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86" y="0"/>
                  </a:moveTo>
                  <a:lnTo>
                    <a:pt x="925" y="0"/>
                  </a:lnTo>
                  <a:lnTo>
                    <a:pt x="777" y="185"/>
                  </a:lnTo>
                  <a:lnTo>
                    <a:pt x="1" y="1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32"/>
            <p:cNvSpPr/>
            <p:nvPr/>
          </p:nvSpPr>
          <p:spPr>
            <a:xfrm>
              <a:off x="3590807" y="4461260"/>
              <a:ext cx="99972" cy="24101"/>
            </a:xfrm>
            <a:custGeom>
              <a:avLst/>
              <a:gdLst/>
              <a:ahLst/>
              <a:cxnLst/>
              <a:rect l="l" t="t" r="r" b="b"/>
              <a:pathLst>
                <a:path w="925" h="223" extrusionOk="0">
                  <a:moveTo>
                    <a:pt x="186" y="223"/>
                  </a:moveTo>
                  <a:lnTo>
                    <a:pt x="925" y="223"/>
                  </a:lnTo>
                  <a:lnTo>
                    <a:pt x="77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32"/>
            <p:cNvSpPr/>
            <p:nvPr/>
          </p:nvSpPr>
          <p:spPr>
            <a:xfrm>
              <a:off x="3295105" y="4421380"/>
              <a:ext cx="16104" cy="39989"/>
            </a:xfrm>
            <a:custGeom>
              <a:avLst/>
              <a:gdLst/>
              <a:ahLst/>
              <a:cxnLst/>
              <a:rect l="l" t="t" r="r" b="b"/>
              <a:pathLst>
                <a:path w="149" h="370" extrusionOk="0">
                  <a:moveTo>
                    <a:pt x="1" y="0"/>
                  </a:moveTo>
                  <a:lnTo>
                    <a:pt x="1" y="370"/>
                  </a:lnTo>
                  <a:lnTo>
                    <a:pt x="149" y="37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32"/>
            <p:cNvSpPr/>
            <p:nvPr/>
          </p:nvSpPr>
          <p:spPr>
            <a:xfrm>
              <a:off x="3550926" y="4421380"/>
              <a:ext cx="15995" cy="39989"/>
            </a:xfrm>
            <a:custGeom>
              <a:avLst/>
              <a:gdLst/>
              <a:ahLst/>
              <a:cxnLst/>
              <a:rect l="l" t="t" r="r" b="b"/>
              <a:pathLst>
                <a:path w="148" h="370" extrusionOk="0">
                  <a:moveTo>
                    <a:pt x="0" y="0"/>
                  </a:moveTo>
                  <a:lnTo>
                    <a:pt x="0" y="370"/>
                  </a:lnTo>
                  <a:lnTo>
                    <a:pt x="148" y="370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32"/>
            <p:cNvSpPr/>
            <p:nvPr/>
          </p:nvSpPr>
          <p:spPr>
            <a:xfrm>
              <a:off x="3422961" y="4281527"/>
              <a:ext cx="235933" cy="91974"/>
            </a:xfrm>
            <a:custGeom>
              <a:avLst/>
              <a:gdLst/>
              <a:ahLst/>
              <a:cxnLst/>
              <a:rect l="l" t="t" r="r" b="b"/>
              <a:pathLst>
                <a:path w="2183" h="851" extrusionOk="0">
                  <a:moveTo>
                    <a:pt x="186" y="0"/>
                  </a:moveTo>
                  <a:lnTo>
                    <a:pt x="2182" y="0"/>
                  </a:lnTo>
                  <a:cubicBezTo>
                    <a:pt x="2108" y="518"/>
                    <a:pt x="1258" y="851"/>
                    <a:pt x="1" y="851"/>
                  </a:cubicBezTo>
                  <a:cubicBezTo>
                    <a:pt x="38" y="555"/>
                    <a:pt x="112" y="296"/>
                    <a:pt x="1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32"/>
            <p:cNvSpPr/>
            <p:nvPr/>
          </p:nvSpPr>
          <p:spPr>
            <a:xfrm>
              <a:off x="3430959" y="4281527"/>
              <a:ext cx="239932" cy="91974"/>
            </a:xfrm>
            <a:custGeom>
              <a:avLst/>
              <a:gdLst/>
              <a:ahLst/>
              <a:cxnLst/>
              <a:rect l="l" t="t" r="r" b="b"/>
              <a:pathLst>
                <a:path w="2220" h="851" extrusionOk="0">
                  <a:moveTo>
                    <a:pt x="223" y="0"/>
                  </a:moveTo>
                  <a:lnTo>
                    <a:pt x="2219" y="0"/>
                  </a:lnTo>
                  <a:cubicBezTo>
                    <a:pt x="2108" y="518"/>
                    <a:pt x="1295" y="851"/>
                    <a:pt x="1" y="851"/>
                  </a:cubicBezTo>
                  <a:cubicBezTo>
                    <a:pt x="75" y="555"/>
                    <a:pt x="149" y="296"/>
                    <a:pt x="2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32"/>
            <p:cNvSpPr/>
            <p:nvPr/>
          </p:nvSpPr>
          <p:spPr>
            <a:xfrm>
              <a:off x="3830524" y="4461260"/>
              <a:ext cx="64090" cy="135961"/>
            </a:xfrm>
            <a:custGeom>
              <a:avLst/>
              <a:gdLst/>
              <a:ahLst/>
              <a:cxnLst/>
              <a:rect l="l" t="t" r="r" b="b"/>
              <a:pathLst>
                <a:path w="593" h="1258" extrusionOk="0">
                  <a:moveTo>
                    <a:pt x="482" y="1"/>
                  </a:moveTo>
                  <a:lnTo>
                    <a:pt x="1" y="1221"/>
                  </a:lnTo>
                  <a:lnTo>
                    <a:pt x="112" y="1258"/>
                  </a:lnTo>
                  <a:lnTo>
                    <a:pt x="592" y="75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32"/>
            <p:cNvSpPr/>
            <p:nvPr/>
          </p:nvSpPr>
          <p:spPr>
            <a:xfrm>
              <a:off x="3826525" y="4505248"/>
              <a:ext cx="128072" cy="79977"/>
            </a:xfrm>
            <a:custGeom>
              <a:avLst/>
              <a:gdLst/>
              <a:ahLst/>
              <a:cxnLst/>
              <a:rect l="l" t="t" r="r" b="b"/>
              <a:pathLst>
                <a:path w="1185" h="740" extrusionOk="0">
                  <a:moveTo>
                    <a:pt x="75" y="1"/>
                  </a:moveTo>
                  <a:lnTo>
                    <a:pt x="1" y="111"/>
                  </a:lnTo>
                  <a:lnTo>
                    <a:pt x="1147" y="740"/>
                  </a:lnTo>
                  <a:lnTo>
                    <a:pt x="1184" y="592"/>
                  </a:lnTo>
                  <a:lnTo>
                    <a:pt x="7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32"/>
            <p:cNvSpPr/>
            <p:nvPr/>
          </p:nvSpPr>
          <p:spPr>
            <a:xfrm>
              <a:off x="3854517" y="4385390"/>
              <a:ext cx="92082" cy="171951"/>
            </a:xfrm>
            <a:custGeom>
              <a:avLst/>
              <a:gdLst/>
              <a:ahLst/>
              <a:cxnLst/>
              <a:rect l="l" t="t" r="r" b="b"/>
              <a:pathLst>
                <a:path w="852" h="1591" extrusionOk="0">
                  <a:moveTo>
                    <a:pt x="370" y="0"/>
                  </a:moveTo>
                  <a:lnTo>
                    <a:pt x="1" y="111"/>
                  </a:lnTo>
                  <a:lnTo>
                    <a:pt x="481" y="1590"/>
                  </a:lnTo>
                  <a:lnTo>
                    <a:pt x="851" y="1479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32"/>
            <p:cNvSpPr/>
            <p:nvPr/>
          </p:nvSpPr>
          <p:spPr>
            <a:xfrm>
              <a:off x="3854517" y="4409383"/>
              <a:ext cx="60091" cy="31991"/>
            </a:xfrm>
            <a:custGeom>
              <a:avLst/>
              <a:gdLst/>
              <a:ahLst/>
              <a:cxnLst/>
              <a:rect l="l" t="t" r="r" b="b"/>
              <a:pathLst>
                <a:path w="556" h="296" extrusionOk="0">
                  <a:moveTo>
                    <a:pt x="518" y="0"/>
                  </a:moveTo>
                  <a:lnTo>
                    <a:pt x="1" y="185"/>
                  </a:lnTo>
                  <a:lnTo>
                    <a:pt x="38" y="296"/>
                  </a:lnTo>
                  <a:lnTo>
                    <a:pt x="555" y="111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32"/>
            <p:cNvSpPr/>
            <p:nvPr/>
          </p:nvSpPr>
          <p:spPr>
            <a:xfrm>
              <a:off x="3870513" y="4453263"/>
              <a:ext cx="72088" cy="68089"/>
            </a:xfrm>
            <a:custGeom>
              <a:avLst/>
              <a:gdLst/>
              <a:ahLst/>
              <a:cxnLst/>
              <a:rect l="l" t="t" r="r" b="b"/>
              <a:pathLst>
                <a:path w="667" h="630" extrusionOk="0">
                  <a:moveTo>
                    <a:pt x="518" y="1"/>
                  </a:moveTo>
                  <a:lnTo>
                    <a:pt x="1" y="149"/>
                  </a:lnTo>
                  <a:lnTo>
                    <a:pt x="149" y="629"/>
                  </a:lnTo>
                  <a:lnTo>
                    <a:pt x="666" y="445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32"/>
            <p:cNvSpPr/>
            <p:nvPr/>
          </p:nvSpPr>
          <p:spPr>
            <a:xfrm>
              <a:off x="3870513" y="4485254"/>
              <a:ext cx="191946" cy="191946"/>
            </a:xfrm>
            <a:custGeom>
              <a:avLst/>
              <a:gdLst/>
              <a:ahLst/>
              <a:cxnLst/>
              <a:rect l="l" t="t" r="r" b="b"/>
              <a:pathLst>
                <a:path w="1776" h="1776" extrusionOk="0">
                  <a:moveTo>
                    <a:pt x="740" y="1775"/>
                  </a:moveTo>
                  <a:cubicBezTo>
                    <a:pt x="1443" y="1775"/>
                    <a:pt x="1775" y="962"/>
                    <a:pt x="1295" y="481"/>
                  </a:cubicBezTo>
                  <a:cubicBezTo>
                    <a:pt x="814" y="1"/>
                    <a:pt x="1" y="333"/>
                    <a:pt x="1" y="999"/>
                  </a:cubicBezTo>
                  <a:cubicBezTo>
                    <a:pt x="1" y="1443"/>
                    <a:pt x="333" y="1775"/>
                    <a:pt x="740" y="1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32"/>
            <p:cNvSpPr/>
            <p:nvPr/>
          </p:nvSpPr>
          <p:spPr>
            <a:xfrm>
              <a:off x="3902504" y="4525242"/>
              <a:ext cx="115967" cy="119966"/>
            </a:xfrm>
            <a:custGeom>
              <a:avLst/>
              <a:gdLst/>
              <a:ahLst/>
              <a:cxnLst/>
              <a:rect l="l" t="t" r="r" b="b"/>
              <a:pathLst>
                <a:path w="1073" h="1110" extrusionOk="0">
                  <a:moveTo>
                    <a:pt x="444" y="1110"/>
                  </a:moveTo>
                  <a:cubicBezTo>
                    <a:pt x="888" y="1110"/>
                    <a:pt x="1073" y="592"/>
                    <a:pt x="777" y="296"/>
                  </a:cubicBezTo>
                  <a:cubicBezTo>
                    <a:pt x="481" y="0"/>
                    <a:pt x="0" y="222"/>
                    <a:pt x="0" y="629"/>
                  </a:cubicBezTo>
                  <a:cubicBezTo>
                    <a:pt x="0" y="888"/>
                    <a:pt x="185" y="1110"/>
                    <a:pt x="444" y="1110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32"/>
            <p:cNvSpPr/>
            <p:nvPr/>
          </p:nvSpPr>
          <p:spPr>
            <a:xfrm>
              <a:off x="3918500" y="4553235"/>
              <a:ext cx="67981" cy="75978"/>
            </a:xfrm>
            <a:custGeom>
              <a:avLst/>
              <a:gdLst/>
              <a:ahLst/>
              <a:cxnLst/>
              <a:rect l="l" t="t" r="r" b="b"/>
              <a:pathLst>
                <a:path w="629" h="703" extrusionOk="0">
                  <a:moveTo>
                    <a:pt x="296" y="703"/>
                  </a:moveTo>
                  <a:cubicBezTo>
                    <a:pt x="481" y="703"/>
                    <a:pt x="629" y="555"/>
                    <a:pt x="629" y="370"/>
                  </a:cubicBezTo>
                  <a:cubicBezTo>
                    <a:pt x="629" y="0"/>
                    <a:pt x="0" y="0"/>
                    <a:pt x="0" y="370"/>
                  </a:cubicBezTo>
                  <a:cubicBezTo>
                    <a:pt x="0" y="555"/>
                    <a:pt x="148" y="703"/>
                    <a:pt x="296" y="703"/>
                  </a:cubicBezTo>
                  <a:close/>
                </a:path>
              </a:pathLst>
            </a:custGeom>
            <a:solidFill>
              <a:srgbClr val="35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32"/>
            <p:cNvSpPr/>
            <p:nvPr/>
          </p:nvSpPr>
          <p:spPr>
            <a:xfrm>
              <a:off x="3934495" y="4573229"/>
              <a:ext cx="31991" cy="35990"/>
            </a:xfrm>
            <a:custGeom>
              <a:avLst/>
              <a:gdLst/>
              <a:ahLst/>
              <a:cxnLst/>
              <a:rect l="l" t="t" r="r" b="b"/>
              <a:pathLst>
                <a:path w="296" h="333" extrusionOk="0">
                  <a:moveTo>
                    <a:pt x="148" y="333"/>
                  </a:moveTo>
                  <a:cubicBezTo>
                    <a:pt x="259" y="333"/>
                    <a:pt x="296" y="296"/>
                    <a:pt x="296" y="185"/>
                  </a:cubicBezTo>
                  <a:cubicBezTo>
                    <a:pt x="296" y="0"/>
                    <a:pt x="0" y="0"/>
                    <a:pt x="0" y="185"/>
                  </a:cubicBezTo>
                  <a:cubicBezTo>
                    <a:pt x="0" y="296"/>
                    <a:pt x="74" y="333"/>
                    <a:pt x="148" y="333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32"/>
            <p:cNvSpPr/>
            <p:nvPr/>
          </p:nvSpPr>
          <p:spPr>
            <a:xfrm>
              <a:off x="3295105" y="4049700"/>
              <a:ext cx="639495" cy="8106"/>
            </a:xfrm>
            <a:custGeom>
              <a:avLst/>
              <a:gdLst/>
              <a:ahLst/>
              <a:cxnLst/>
              <a:rect l="l" t="t" r="r" b="b"/>
              <a:pathLst>
                <a:path w="5917" h="75" extrusionOk="0">
                  <a:moveTo>
                    <a:pt x="1" y="1"/>
                  </a:moveTo>
                  <a:lnTo>
                    <a:pt x="1" y="75"/>
                  </a:lnTo>
                  <a:lnTo>
                    <a:pt x="5916" y="75"/>
                  </a:lnTo>
                  <a:lnTo>
                    <a:pt x="59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32"/>
            <p:cNvSpPr/>
            <p:nvPr/>
          </p:nvSpPr>
          <p:spPr>
            <a:xfrm>
              <a:off x="3295105" y="4057697"/>
              <a:ext cx="639495" cy="4107"/>
            </a:xfrm>
            <a:custGeom>
              <a:avLst/>
              <a:gdLst/>
              <a:ahLst/>
              <a:cxnLst/>
              <a:rect l="l" t="t" r="r" b="b"/>
              <a:pathLst>
                <a:path w="5917" h="38" extrusionOk="0">
                  <a:moveTo>
                    <a:pt x="1" y="1"/>
                  </a:moveTo>
                  <a:lnTo>
                    <a:pt x="1" y="38"/>
                  </a:lnTo>
                  <a:lnTo>
                    <a:pt x="5916" y="38"/>
                  </a:lnTo>
                  <a:lnTo>
                    <a:pt x="5916" y="1"/>
                  </a:ln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32"/>
            <p:cNvSpPr/>
            <p:nvPr/>
          </p:nvSpPr>
          <p:spPr>
            <a:xfrm>
              <a:off x="3954490" y="4229541"/>
              <a:ext cx="479540" cy="167952"/>
            </a:xfrm>
            <a:custGeom>
              <a:avLst/>
              <a:gdLst/>
              <a:ahLst/>
              <a:cxnLst/>
              <a:rect l="l" t="t" r="r" b="b"/>
              <a:pathLst>
                <a:path w="4437" h="1554" extrusionOk="0">
                  <a:moveTo>
                    <a:pt x="4252" y="74"/>
                  </a:moveTo>
                  <a:cubicBezTo>
                    <a:pt x="4289" y="74"/>
                    <a:pt x="4326" y="111"/>
                    <a:pt x="4363" y="111"/>
                  </a:cubicBezTo>
                  <a:cubicBezTo>
                    <a:pt x="4363" y="148"/>
                    <a:pt x="4363" y="185"/>
                    <a:pt x="4363" y="185"/>
                  </a:cubicBezTo>
                  <a:lnTo>
                    <a:pt x="4289" y="740"/>
                  </a:lnTo>
                  <a:cubicBezTo>
                    <a:pt x="4289" y="777"/>
                    <a:pt x="4215" y="814"/>
                    <a:pt x="4178" y="814"/>
                  </a:cubicBezTo>
                  <a:lnTo>
                    <a:pt x="370" y="1479"/>
                  </a:lnTo>
                  <a:cubicBezTo>
                    <a:pt x="296" y="1479"/>
                    <a:pt x="259" y="1442"/>
                    <a:pt x="259" y="1368"/>
                  </a:cubicBezTo>
                  <a:lnTo>
                    <a:pt x="111" y="185"/>
                  </a:lnTo>
                  <a:cubicBezTo>
                    <a:pt x="111" y="148"/>
                    <a:pt x="111" y="148"/>
                    <a:pt x="111" y="111"/>
                  </a:cubicBezTo>
                  <a:cubicBezTo>
                    <a:pt x="148" y="111"/>
                    <a:pt x="185" y="74"/>
                    <a:pt x="185" y="74"/>
                  </a:cubicBezTo>
                  <a:close/>
                  <a:moveTo>
                    <a:pt x="185" y="1"/>
                  </a:moveTo>
                  <a:cubicBezTo>
                    <a:pt x="148" y="1"/>
                    <a:pt x="111" y="38"/>
                    <a:pt x="37" y="74"/>
                  </a:cubicBezTo>
                  <a:cubicBezTo>
                    <a:pt x="37" y="111"/>
                    <a:pt x="0" y="148"/>
                    <a:pt x="0" y="185"/>
                  </a:cubicBezTo>
                  <a:lnTo>
                    <a:pt x="148" y="1405"/>
                  </a:lnTo>
                  <a:cubicBezTo>
                    <a:pt x="185" y="1479"/>
                    <a:pt x="259" y="1553"/>
                    <a:pt x="333" y="1553"/>
                  </a:cubicBezTo>
                  <a:lnTo>
                    <a:pt x="4178" y="888"/>
                  </a:lnTo>
                  <a:cubicBezTo>
                    <a:pt x="4252" y="888"/>
                    <a:pt x="4326" y="814"/>
                    <a:pt x="4363" y="740"/>
                  </a:cubicBezTo>
                  <a:lnTo>
                    <a:pt x="4437" y="185"/>
                  </a:lnTo>
                  <a:cubicBezTo>
                    <a:pt x="4437" y="148"/>
                    <a:pt x="4437" y="111"/>
                    <a:pt x="4400" y="74"/>
                  </a:cubicBezTo>
                  <a:cubicBezTo>
                    <a:pt x="4363" y="38"/>
                    <a:pt x="4289" y="1"/>
                    <a:pt x="4252" y="1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32"/>
            <p:cNvSpPr/>
            <p:nvPr/>
          </p:nvSpPr>
          <p:spPr>
            <a:xfrm>
              <a:off x="3958489" y="4225542"/>
              <a:ext cx="479540" cy="167952"/>
            </a:xfrm>
            <a:custGeom>
              <a:avLst/>
              <a:gdLst/>
              <a:ahLst/>
              <a:cxnLst/>
              <a:rect l="l" t="t" r="r" b="b"/>
              <a:pathLst>
                <a:path w="4437" h="1554" extrusionOk="0">
                  <a:moveTo>
                    <a:pt x="4289" y="75"/>
                  </a:moveTo>
                  <a:cubicBezTo>
                    <a:pt x="4326" y="75"/>
                    <a:pt x="4326" y="111"/>
                    <a:pt x="4363" y="111"/>
                  </a:cubicBezTo>
                  <a:cubicBezTo>
                    <a:pt x="4363" y="148"/>
                    <a:pt x="4363" y="185"/>
                    <a:pt x="4363" y="185"/>
                  </a:cubicBezTo>
                  <a:lnTo>
                    <a:pt x="4289" y="740"/>
                  </a:lnTo>
                  <a:cubicBezTo>
                    <a:pt x="4289" y="777"/>
                    <a:pt x="4215" y="814"/>
                    <a:pt x="4178" y="814"/>
                  </a:cubicBezTo>
                  <a:lnTo>
                    <a:pt x="370" y="1479"/>
                  </a:lnTo>
                  <a:cubicBezTo>
                    <a:pt x="296" y="1479"/>
                    <a:pt x="259" y="1442"/>
                    <a:pt x="259" y="1369"/>
                  </a:cubicBezTo>
                  <a:lnTo>
                    <a:pt x="111" y="185"/>
                  </a:lnTo>
                  <a:cubicBezTo>
                    <a:pt x="111" y="148"/>
                    <a:pt x="111" y="148"/>
                    <a:pt x="111" y="111"/>
                  </a:cubicBezTo>
                  <a:cubicBezTo>
                    <a:pt x="148" y="111"/>
                    <a:pt x="185" y="75"/>
                    <a:pt x="185" y="75"/>
                  </a:cubicBezTo>
                  <a:close/>
                  <a:moveTo>
                    <a:pt x="185" y="1"/>
                  </a:moveTo>
                  <a:cubicBezTo>
                    <a:pt x="148" y="1"/>
                    <a:pt x="74" y="38"/>
                    <a:pt x="37" y="75"/>
                  </a:cubicBezTo>
                  <a:cubicBezTo>
                    <a:pt x="37" y="111"/>
                    <a:pt x="0" y="148"/>
                    <a:pt x="0" y="185"/>
                  </a:cubicBezTo>
                  <a:lnTo>
                    <a:pt x="148" y="1405"/>
                  </a:lnTo>
                  <a:cubicBezTo>
                    <a:pt x="148" y="1479"/>
                    <a:pt x="259" y="1553"/>
                    <a:pt x="333" y="1553"/>
                  </a:cubicBezTo>
                  <a:lnTo>
                    <a:pt x="4178" y="888"/>
                  </a:lnTo>
                  <a:cubicBezTo>
                    <a:pt x="4289" y="888"/>
                    <a:pt x="4363" y="814"/>
                    <a:pt x="4363" y="740"/>
                  </a:cubicBezTo>
                  <a:lnTo>
                    <a:pt x="4437" y="185"/>
                  </a:lnTo>
                  <a:cubicBezTo>
                    <a:pt x="4437" y="148"/>
                    <a:pt x="4400" y="111"/>
                    <a:pt x="4363" y="75"/>
                  </a:cubicBezTo>
                  <a:cubicBezTo>
                    <a:pt x="4363" y="38"/>
                    <a:pt x="4289" y="1"/>
                    <a:pt x="4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32"/>
            <p:cNvSpPr/>
            <p:nvPr/>
          </p:nvSpPr>
          <p:spPr>
            <a:xfrm>
              <a:off x="2851660" y="4292659"/>
              <a:ext cx="367680" cy="152714"/>
            </a:xfrm>
            <a:custGeom>
              <a:avLst/>
              <a:gdLst/>
              <a:ahLst/>
              <a:cxnLst/>
              <a:rect l="l" t="t" r="r" b="b"/>
              <a:pathLst>
                <a:path w="3402" h="1413" extrusionOk="0">
                  <a:moveTo>
                    <a:pt x="3217" y="82"/>
                  </a:moveTo>
                  <a:cubicBezTo>
                    <a:pt x="3291" y="82"/>
                    <a:pt x="3328" y="119"/>
                    <a:pt x="3328" y="156"/>
                  </a:cubicBezTo>
                  <a:lnTo>
                    <a:pt x="3328" y="1265"/>
                  </a:lnTo>
                  <a:cubicBezTo>
                    <a:pt x="3328" y="1265"/>
                    <a:pt x="3328" y="1302"/>
                    <a:pt x="3328" y="1302"/>
                  </a:cubicBezTo>
                  <a:cubicBezTo>
                    <a:pt x="3291" y="1339"/>
                    <a:pt x="3254" y="1339"/>
                    <a:pt x="3254" y="1339"/>
                  </a:cubicBezTo>
                  <a:lnTo>
                    <a:pt x="259" y="1339"/>
                  </a:lnTo>
                  <a:cubicBezTo>
                    <a:pt x="222" y="1339"/>
                    <a:pt x="185" y="1302"/>
                    <a:pt x="185" y="1265"/>
                  </a:cubicBezTo>
                  <a:lnTo>
                    <a:pt x="111" y="711"/>
                  </a:lnTo>
                  <a:cubicBezTo>
                    <a:pt x="111" y="711"/>
                    <a:pt x="111" y="674"/>
                    <a:pt x="111" y="637"/>
                  </a:cubicBezTo>
                  <a:cubicBezTo>
                    <a:pt x="148" y="637"/>
                    <a:pt x="148" y="600"/>
                    <a:pt x="185" y="600"/>
                  </a:cubicBezTo>
                  <a:lnTo>
                    <a:pt x="3217" y="82"/>
                  </a:lnTo>
                  <a:close/>
                  <a:moveTo>
                    <a:pt x="3260" y="1"/>
                  </a:moveTo>
                  <a:cubicBezTo>
                    <a:pt x="3246" y="1"/>
                    <a:pt x="3232" y="3"/>
                    <a:pt x="3217" y="8"/>
                  </a:cubicBezTo>
                  <a:lnTo>
                    <a:pt x="185" y="526"/>
                  </a:lnTo>
                  <a:cubicBezTo>
                    <a:pt x="111" y="526"/>
                    <a:pt x="74" y="563"/>
                    <a:pt x="37" y="600"/>
                  </a:cubicBezTo>
                  <a:cubicBezTo>
                    <a:pt x="0" y="637"/>
                    <a:pt x="0" y="674"/>
                    <a:pt x="0" y="748"/>
                  </a:cubicBezTo>
                  <a:lnTo>
                    <a:pt x="74" y="1265"/>
                  </a:lnTo>
                  <a:cubicBezTo>
                    <a:pt x="74" y="1376"/>
                    <a:pt x="148" y="1413"/>
                    <a:pt x="259" y="1413"/>
                  </a:cubicBezTo>
                  <a:lnTo>
                    <a:pt x="3217" y="1413"/>
                  </a:lnTo>
                  <a:cubicBezTo>
                    <a:pt x="3254" y="1413"/>
                    <a:pt x="3328" y="1413"/>
                    <a:pt x="3364" y="1376"/>
                  </a:cubicBezTo>
                  <a:cubicBezTo>
                    <a:pt x="3364" y="1339"/>
                    <a:pt x="3401" y="1302"/>
                    <a:pt x="3401" y="1228"/>
                  </a:cubicBezTo>
                  <a:lnTo>
                    <a:pt x="3401" y="156"/>
                  </a:lnTo>
                  <a:cubicBezTo>
                    <a:pt x="3401" y="92"/>
                    <a:pt x="3346" y="1"/>
                    <a:pt x="3260" y="1"/>
                  </a:cubicBez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32"/>
            <p:cNvSpPr/>
            <p:nvPr/>
          </p:nvSpPr>
          <p:spPr>
            <a:xfrm>
              <a:off x="2847661" y="4285526"/>
              <a:ext cx="367680" cy="155848"/>
            </a:xfrm>
            <a:custGeom>
              <a:avLst/>
              <a:gdLst/>
              <a:ahLst/>
              <a:cxnLst/>
              <a:rect l="l" t="t" r="r" b="b"/>
              <a:pathLst>
                <a:path w="3402" h="1442" extrusionOk="0">
                  <a:moveTo>
                    <a:pt x="3254" y="74"/>
                  </a:moveTo>
                  <a:cubicBezTo>
                    <a:pt x="3291" y="74"/>
                    <a:pt x="3365" y="111"/>
                    <a:pt x="3365" y="185"/>
                  </a:cubicBezTo>
                  <a:lnTo>
                    <a:pt x="3365" y="1257"/>
                  </a:lnTo>
                  <a:cubicBezTo>
                    <a:pt x="3365" y="1331"/>
                    <a:pt x="3328" y="1368"/>
                    <a:pt x="3254" y="1368"/>
                  </a:cubicBezTo>
                  <a:lnTo>
                    <a:pt x="296" y="1368"/>
                  </a:lnTo>
                  <a:cubicBezTo>
                    <a:pt x="222" y="1368"/>
                    <a:pt x="185" y="1331"/>
                    <a:pt x="185" y="1294"/>
                  </a:cubicBezTo>
                  <a:lnTo>
                    <a:pt x="148" y="740"/>
                  </a:lnTo>
                  <a:cubicBezTo>
                    <a:pt x="111" y="703"/>
                    <a:pt x="111" y="666"/>
                    <a:pt x="148" y="666"/>
                  </a:cubicBezTo>
                  <a:cubicBezTo>
                    <a:pt x="148" y="629"/>
                    <a:pt x="185" y="629"/>
                    <a:pt x="222" y="629"/>
                  </a:cubicBezTo>
                  <a:lnTo>
                    <a:pt x="3254" y="74"/>
                  </a:lnTo>
                  <a:close/>
                  <a:moveTo>
                    <a:pt x="3217" y="0"/>
                  </a:moveTo>
                  <a:lnTo>
                    <a:pt x="185" y="555"/>
                  </a:lnTo>
                  <a:cubicBezTo>
                    <a:pt x="111" y="555"/>
                    <a:pt x="74" y="592"/>
                    <a:pt x="37" y="629"/>
                  </a:cubicBezTo>
                  <a:cubicBezTo>
                    <a:pt x="0" y="666"/>
                    <a:pt x="0" y="703"/>
                    <a:pt x="0" y="777"/>
                  </a:cubicBezTo>
                  <a:lnTo>
                    <a:pt x="74" y="1294"/>
                  </a:lnTo>
                  <a:cubicBezTo>
                    <a:pt x="111" y="1405"/>
                    <a:pt x="185" y="1442"/>
                    <a:pt x="259" y="1442"/>
                  </a:cubicBezTo>
                  <a:lnTo>
                    <a:pt x="3217" y="1442"/>
                  </a:lnTo>
                  <a:cubicBezTo>
                    <a:pt x="3328" y="1442"/>
                    <a:pt x="3401" y="1368"/>
                    <a:pt x="3401" y="1294"/>
                  </a:cubicBezTo>
                  <a:lnTo>
                    <a:pt x="3401" y="185"/>
                  </a:lnTo>
                  <a:cubicBezTo>
                    <a:pt x="3401" y="74"/>
                    <a:pt x="3328" y="0"/>
                    <a:pt x="3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32"/>
            <p:cNvSpPr/>
            <p:nvPr/>
          </p:nvSpPr>
          <p:spPr>
            <a:xfrm>
              <a:off x="3271219" y="4373393"/>
              <a:ext cx="475541" cy="40097"/>
            </a:xfrm>
            <a:custGeom>
              <a:avLst/>
              <a:gdLst/>
              <a:ahLst/>
              <a:cxnLst/>
              <a:rect l="l" t="t" r="r" b="b"/>
              <a:pathLst>
                <a:path w="4400" h="371" extrusionOk="0">
                  <a:moveTo>
                    <a:pt x="185" y="1"/>
                  </a:moveTo>
                  <a:lnTo>
                    <a:pt x="4215" y="1"/>
                  </a:lnTo>
                  <a:cubicBezTo>
                    <a:pt x="4289" y="1"/>
                    <a:pt x="4400" y="74"/>
                    <a:pt x="4400" y="185"/>
                  </a:cubicBezTo>
                  <a:lnTo>
                    <a:pt x="4400" y="185"/>
                  </a:lnTo>
                  <a:cubicBezTo>
                    <a:pt x="4400" y="259"/>
                    <a:pt x="4289" y="370"/>
                    <a:pt x="4215" y="370"/>
                  </a:cubicBezTo>
                  <a:lnTo>
                    <a:pt x="185" y="370"/>
                  </a:lnTo>
                  <a:cubicBezTo>
                    <a:pt x="74" y="370"/>
                    <a:pt x="0" y="259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74" y="1"/>
                    <a:pt x="1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32"/>
            <p:cNvSpPr/>
            <p:nvPr/>
          </p:nvSpPr>
          <p:spPr>
            <a:xfrm>
              <a:off x="3279217" y="4381391"/>
              <a:ext cx="467543" cy="32099"/>
            </a:xfrm>
            <a:custGeom>
              <a:avLst/>
              <a:gdLst/>
              <a:ahLst/>
              <a:cxnLst/>
              <a:rect l="l" t="t" r="r" b="b"/>
              <a:pathLst>
                <a:path w="4326" h="297" extrusionOk="0">
                  <a:moveTo>
                    <a:pt x="4326" y="37"/>
                  </a:moveTo>
                  <a:cubicBezTo>
                    <a:pt x="4326" y="74"/>
                    <a:pt x="4326" y="74"/>
                    <a:pt x="4326" y="111"/>
                  </a:cubicBezTo>
                  <a:lnTo>
                    <a:pt x="4326" y="111"/>
                  </a:lnTo>
                  <a:cubicBezTo>
                    <a:pt x="4326" y="185"/>
                    <a:pt x="4215" y="296"/>
                    <a:pt x="4141" y="296"/>
                  </a:cubicBezTo>
                  <a:lnTo>
                    <a:pt x="111" y="296"/>
                  </a:lnTo>
                  <a:cubicBezTo>
                    <a:pt x="74" y="296"/>
                    <a:pt x="37" y="259"/>
                    <a:pt x="0" y="259"/>
                  </a:cubicBezTo>
                  <a:cubicBezTo>
                    <a:pt x="0" y="222"/>
                    <a:pt x="0" y="222"/>
                    <a:pt x="0" y="185"/>
                  </a:cubicBezTo>
                  <a:lnTo>
                    <a:pt x="0" y="185"/>
                  </a:lnTo>
                  <a:cubicBezTo>
                    <a:pt x="0" y="74"/>
                    <a:pt x="111" y="0"/>
                    <a:pt x="222" y="0"/>
                  </a:cubicBezTo>
                  <a:lnTo>
                    <a:pt x="4215" y="0"/>
                  </a:lnTo>
                  <a:cubicBezTo>
                    <a:pt x="4252" y="0"/>
                    <a:pt x="4289" y="37"/>
                    <a:pt x="4326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32"/>
            <p:cNvSpPr/>
            <p:nvPr/>
          </p:nvSpPr>
          <p:spPr>
            <a:xfrm>
              <a:off x="3634794" y="4352972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48" y="1"/>
                  </a:moveTo>
                  <a:lnTo>
                    <a:pt x="925" y="1"/>
                  </a:lnTo>
                  <a:lnTo>
                    <a:pt x="777" y="186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32"/>
            <p:cNvSpPr/>
            <p:nvPr/>
          </p:nvSpPr>
          <p:spPr>
            <a:xfrm>
              <a:off x="3634794" y="4413382"/>
              <a:ext cx="99972" cy="20102"/>
            </a:xfrm>
            <a:custGeom>
              <a:avLst/>
              <a:gdLst/>
              <a:ahLst/>
              <a:cxnLst/>
              <a:rect l="l" t="t" r="r" b="b"/>
              <a:pathLst>
                <a:path w="925" h="186" extrusionOk="0">
                  <a:moveTo>
                    <a:pt x="148" y="185"/>
                  </a:moveTo>
                  <a:lnTo>
                    <a:pt x="925" y="185"/>
                  </a:lnTo>
                  <a:lnTo>
                    <a:pt x="7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32"/>
            <p:cNvSpPr/>
            <p:nvPr/>
          </p:nvSpPr>
          <p:spPr>
            <a:xfrm>
              <a:off x="3339092" y="4369394"/>
              <a:ext cx="12105" cy="44096"/>
            </a:xfrm>
            <a:custGeom>
              <a:avLst/>
              <a:gdLst/>
              <a:ahLst/>
              <a:cxnLst/>
              <a:rect l="l" t="t" r="r" b="b"/>
              <a:pathLst>
                <a:path w="112" h="408" extrusionOk="0">
                  <a:moveTo>
                    <a:pt x="1" y="1"/>
                  </a:moveTo>
                  <a:lnTo>
                    <a:pt x="1" y="407"/>
                  </a:lnTo>
                  <a:lnTo>
                    <a:pt x="111" y="407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32"/>
            <p:cNvSpPr/>
            <p:nvPr/>
          </p:nvSpPr>
          <p:spPr>
            <a:xfrm>
              <a:off x="3594805" y="4369394"/>
              <a:ext cx="12105" cy="44096"/>
            </a:xfrm>
            <a:custGeom>
              <a:avLst/>
              <a:gdLst/>
              <a:ahLst/>
              <a:cxnLst/>
              <a:rect l="l" t="t" r="r" b="b"/>
              <a:pathLst>
                <a:path w="112" h="408" extrusionOk="0">
                  <a:moveTo>
                    <a:pt x="1" y="1"/>
                  </a:moveTo>
                  <a:lnTo>
                    <a:pt x="1" y="407"/>
                  </a:lnTo>
                  <a:lnTo>
                    <a:pt x="112" y="407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F58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32"/>
            <p:cNvSpPr/>
            <p:nvPr/>
          </p:nvSpPr>
          <p:spPr>
            <a:xfrm>
              <a:off x="2563956" y="4045701"/>
              <a:ext cx="343686" cy="239932"/>
            </a:xfrm>
            <a:custGeom>
              <a:avLst/>
              <a:gdLst/>
              <a:ahLst/>
              <a:cxnLst/>
              <a:rect l="l" t="t" r="r" b="b"/>
              <a:pathLst>
                <a:path w="3180" h="2220" extrusionOk="0">
                  <a:moveTo>
                    <a:pt x="814" y="592"/>
                  </a:moveTo>
                  <a:lnTo>
                    <a:pt x="74" y="1517"/>
                  </a:lnTo>
                  <a:cubicBezTo>
                    <a:pt x="0" y="1591"/>
                    <a:pt x="0" y="1702"/>
                    <a:pt x="74" y="1775"/>
                  </a:cubicBezTo>
                  <a:lnTo>
                    <a:pt x="444" y="2145"/>
                  </a:lnTo>
                  <a:cubicBezTo>
                    <a:pt x="481" y="2182"/>
                    <a:pt x="555" y="2219"/>
                    <a:pt x="629" y="2182"/>
                  </a:cubicBezTo>
                  <a:lnTo>
                    <a:pt x="3032" y="1480"/>
                  </a:lnTo>
                  <a:cubicBezTo>
                    <a:pt x="3143" y="1443"/>
                    <a:pt x="3180" y="1332"/>
                    <a:pt x="3143" y="1221"/>
                  </a:cubicBezTo>
                  <a:lnTo>
                    <a:pt x="2884" y="149"/>
                  </a:lnTo>
                  <a:cubicBezTo>
                    <a:pt x="2884" y="75"/>
                    <a:pt x="2847" y="38"/>
                    <a:pt x="2773" y="1"/>
                  </a:cubicBezTo>
                  <a:cubicBezTo>
                    <a:pt x="2736" y="1"/>
                    <a:pt x="2662" y="1"/>
                    <a:pt x="2625" y="1"/>
                  </a:cubicBezTo>
                  <a:lnTo>
                    <a:pt x="961" y="518"/>
                  </a:lnTo>
                  <a:cubicBezTo>
                    <a:pt x="888" y="518"/>
                    <a:pt x="851" y="555"/>
                    <a:pt x="814" y="592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32"/>
            <p:cNvSpPr/>
            <p:nvPr/>
          </p:nvSpPr>
          <p:spPr>
            <a:xfrm>
              <a:off x="2571954" y="4053699"/>
              <a:ext cx="327691" cy="223937"/>
            </a:xfrm>
            <a:custGeom>
              <a:avLst/>
              <a:gdLst/>
              <a:ahLst/>
              <a:cxnLst/>
              <a:rect l="l" t="t" r="r" b="b"/>
              <a:pathLst>
                <a:path w="3032" h="2072" extrusionOk="0">
                  <a:moveTo>
                    <a:pt x="814" y="518"/>
                  </a:moveTo>
                  <a:lnTo>
                    <a:pt x="74" y="1406"/>
                  </a:lnTo>
                  <a:cubicBezTo>
                    <a:pt x="0" y="1480"/>
                    <a:pt x="0" y="1628"/>
                    <a:pt x="74" y="1701"/>
                  </a:cubicBezTo>
                  <a:lnTo>
                    <a:pt x="444" y="2034"/>
                  </a:lnTo>
                  <a:cubicBezTo>
                    <a:pt x="481" y="2071"/>
                    <a:pt x="555" y="2071"/>
                    <a:pt x="629" y="2071"/>
                  </a:cubicBezTo>
                  <a:lnTo>
                    <a:pt x="2847" y="1406"/>
                  </a:lnTo>
                  <a:cubicBezTo>
                    <a:pt x="2958" y="1369"/>
                    <a:pt x="3032" y="1258"/>
                    <a:pt x="2995" y="1147"/>
                  </a:cubicBezTo>
                  <a:lnTo>
                    <a:pt x="2736" y="149"/>
                  </a:lnTo>
                  <a:cubicBezTo>
                    <a:pt x="2699" y="75"/>
                    <a:pt x="2662" y="38"/>
                    <a:pt x="2625" y="1"/>
                  </a:cubicBezTo>
                  <a:cubicBezTo>
                    <a:pt x="2588" y="1"/>
                    <a:pt x="2514" y="1"/>
                    <a:pt x="2477" y="1"/>
                  </a:cubicBezTo>
                  <a:lnTo>
                    <a:pt x="887" y="481"/>
                  </a:lnTo>
                  <a:cubicBezTo>
                    <a:pt x="851" y="481"/>
                    <a:pt x="814" y="518"/>
                    <a:pt x="814" y="5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32"/>
            <p:cNvSpPr/>
            <p:nvPr/>
          </p:nvSpPr>
          <p:spPr>
            <a:xfrm>
              <a:off x="2619832" y="4053699"/>
              <a:ext cx="235933" cy="223937"/>
            </a:xfrm>
            <a:custGeom>
              <a:avLst/>
              <a:gdLst/>
              <a:ahLst/>
              <a:cxnLst/>
              <a:rect l="l" t="t" r="r" b="b"/>
              <a:pathLst>
                <a:path w="2183" h="2072" extrusionOk="0">
                  <a:moveTo>
                    <a:pt x="1" y="2034"/>
                  </a:moveTo>
                  <a:lnTo>
                    <a:pt x="1" y="2034"/>
                  </a:lnTo>
                  <a:cubicBezTo>
                    <a:pt x="38" y="2071"/>
                    <a:pt x="149" y="2071"/>
                    <a:pt x="186" y="2071"/>
                  </a:cubicBezTo>
                  <a:lnTo>
                    <a:pt x="186" y="2071"/>
                  </a:lnTo>
                  <a:lnTo>
                    <a:pt x="1406" y="1701"/>
                  </a:lnTo>
                  <a:lnTo>
                    <a:pt x="1406" y="1701"/>
                  </a:lnTo>
                  <a:cubicBezTo>
                    <a:pt x="1443" y="1701"/>
                    <a:pt x="1517" y="1628"/>
                    <a:pt x="1517" y="1591"/>
                  </a:cubicBezTo>
                  <a:lnTo>
                    <a:pt x="2182" y="1"/>
                  </a:lnTo>
                  <a:lnTo>
                    <a:pt x="2182" y="1"/>
                  </a:lnTo>
                  <a:cubicBezTo>
                    <a:pt x="2145" y="1"/>
                    <a:pt x="2071" y="1"/>
                    <a:pt x="2034" y="1"/>
                  </a:cubicBezTo>
                  <a:lnTo>
                    <a:pt x="814" y="408"/>
                  </a:lnTo>
                  <a:lnTo>
                    <a:pt x="814" y="408"/>
                  </a:lnTo>
                  <a:cubicBezTo>
                    <a:pt x="740" y="408"/>
                    <a:pt x="703" y="444"/>
                    <a:pt x="666" y="5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32"/>
            <p:cNvSpPr/>
            <p:nvPr/>
          </p:nvSpPr>
          <p:spPr>
            <a:xfrm>
              <a:off x="2887542" y="3997822"/>
              <a:ext cx="203942" cy="187839"/>
            </a:xfrm>
            <a:custGeom>
              <a:avLst/>
              <a:gdLst/>
              <a:ahLst/>
              <a:cxnLst/>
              <a:rect l="l" t="t" r="r" b="b"/>
              <a:pathLst>
                <a:path w="1887" h="1738" extrusionOk="0">
                  <a:moveTo>
                    <a:pt x="666" y="1701"/>
                  </a:moveTo>
                  <a:lnTo>
                    <a:pt x="1739" y="1146"/>
                  </a:lnTo>
                  <a:cubicBezTo>
                    <a:pt x="1812" y="1109"/>
                    <a:pt x="1886" y="998"/>
                    <a:pt x="1849" y="925"/>
                  </a:cubicBezTo>
                  <a:lnTo>
                    <a:pt x="1739" y="222"/>
                  </a:lnTo>
                  <a:cubicBezTo>
                    <a:pt x="1702" y="111"/>
                    <a:pt x="1591" y="0"/>
                    <a:pt x="1480" y="37"/>
                  </a:cubicBezTo>
                  <a:lnTo>
                    <a:pt x="223" y="259"/>
                  </a:lnTo>
                  <a:cubicBezTo>
                    <a:pt x="75" y="259"/>
                    <a:pt x="1" y="407"/>
                    <a:pt x="38" y="518"/>
                  </a:cubicBezTo>
                  <a:lnTo>
                    <a:pt x="371" y="1590"/>
                  </a:lnTo>
                  <a:cubicBezTo>
                    <a:pt x="371" y="1627"/>
                    <a:pt x="408" y="1701"/>
                    <a:pt x="481" y="1701"/>
                  </a:cubicBezTo>
                  <a:cubicBezTo>
                    <a:pt x="555" y="1738"/>
                    <a:pt x="592" y="1738"/>
                    <a:pt x="666" y="1701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32"/>
            <p:cNvSpPr/>
            <p:nvPr/>
          </p:nvSpPr>
          <p:spPr>
            <a:xfrm>
              <a:off x="2895540" y="4005820"/>
              <a:ext cx="183948" cy="171843"/>
            </a:xfrm>
            <a:custGeom>
              <a:avLst/>
              <a:gdLst/>
              <a:ahLst/>
              <a:cxnLst/>
              <a:rect l="l" t="t" r="r" b="b"/>
              <a:pathLst>
                <a:path w="1702" h="1590" extrusionOk="0">
                  <a:moveTo>
                    <a:pt x="629" y="1590"/>
                  </a:moveTo>
                  <a:lnTo>
                    <a:pt x="1591" y="1035"/>
                  </a:lnTo>
                  <a:cubicBezTo>
                    <a:pt x="1665" y="998"/>
                    <a:pt x="1701" y="924"/>
                    <a:pt x="1701" y="851"/>
                  </a:cubicBezTo>
                  <a:lnTo>
                    <a:pt x="1554" y="185"/>
                  </a:lnTo>
                  <a:cubicBezTo>
                    <a:pt x="1554" y="74"/>
                    <a:pt x="1443" y="0"/>
                    <a:pt x="1332" y="37"/>
                  </a:cubicBezTo>
                  <a:lnTo>
                    <a:pt x="186" y="222"/>
                  </a:lnTo>
                  <a:cubicBezTo>
                    <a:pt x="112" y="222"/>
                    <a:pt x="75" y="259"/>
                    <a:pt x="38" y="333"/>
                  </a:cubicBezTo>
                  <a:cubicBezTo>
                    <a:pt x="1" y="370"/>
                    <a:pt x="1" y="444"/>
                    <a:pt x="38" y="481"/>
                  </a:cubicBezTo>
                  <a:lnTo>
                    <a:pt x="334" y="1442"/>
                  </a:lnTo>
                  <a:cubicBezTo>
                    <a:pt x="371" y="1516"/>
                    <a:pt x="407" y="1553"/>
                    <a:pt x="481" y="1590"/>
                  </a:cubicBezTo>
                  <a:cubicBezTo>
                    <a:pt x="518" y="1590"/>
                    <a:pt x="555" y="1590"/>
                    <a:pt x="629" y="15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32"/>
            <p:cNvSpPr/>
            <p:nvPr/>
          </p:nvSpPr>
          <p:spPr>
            <a:xfrm>
              <a:off x="2951524" y="4009819"/>
              <a:ext cx="127964" cy="167844"/>
            </a:xfrm>
            <a:custGeom>
              <a:avLst/>
              <a:gdLst/>
              <a:ahLst/>
              <a:cxnLst/>
              <a:rect l="l" t="t" r="r" b="b"/>
              <a:pathLst>
                <a:path w="1184" h="1553" extrusionOk="0">
                  <a:moveTo>
                    <a:pt x="74" y="1553"/>
                  </a:moveTo>
                  <a:lnTo>
                    <a:pt x="74" y="1553"/>
                  </a:lnTo>
                  <a:lnTo>
                    <a:pt x="1073" y="998"/>
                  </a:lnTo>
                  <a:lnTo>
                    <a:pt x="1073" y="998"/>
                  </a:lnTo>
                  <a:cubicBezTo>
                    <a:pt x="1147" y="961"/>
                    <a:pt x="1183" y="887"/>
                    <a:pt x="1147" y="814"/>
                  </a:cubicBezTo>
                  <a:lnTo>
                    <a:pt x="1147" y="814"/>
                  </a:lnTo>
                  <a:lnTo>
                    <a:pt x="1036" y="185"/>
                  </a:lnTo>
                  <a:lnTo>
                    <a:pt x="1036" y="185"/>
                  </a:lnTo>
                  <a:cubicBezTo>
                    <a:pt x="1036" y="74"/>
                    <a:pt x="925" y="0"/>
                    <a:pt x="814" y="0"/>
                  </a:cubicBezTo>
                  <a:lnTo>
                    <a:pt x="666" y="37"/>
                  </a:lnTo>
                  <a:lnTo>
                    <a:pt x="0" y="1553"/>
                  </a:lnTo>
                  <a:cubicBezTo>
                    <a:pt x="37" y="1553"/>
                    <a:pt x="74" y="1553"/>
                    <a:pt x="74" y="15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32"/>
            <p:cNvSpPr/>
            <p:nvPr/>
          </p:nvSpPr>
          <p:spPr>
            <a:xfrm>
              <a:off x="2647824" y="4313410"/>
              <a:ext cx="20102" cy="20102"/>
            </a:xfrm>
            <a:custGeom>
              <a:avLst/>
              <a:gdLst/>
              <a:ahLst/>
              <a:cxnLst/>
              <a:rect l="l" t="t" r="r" b="b"/>
              <a:pathLst>
                <a:path w="186" h="186" extrusionOk="0">
                  <a:moveTo>
                    <a:pt x="112" y="186"/>
                  </a:moveTo>
                  <a:cubicBezTo>
                    <a:pt x="149" y="186"/>
                    <a:pt x="185" y="149"/>
                    <a:pt x="185" y="112"/>
                  </a:cubicBezTo>
                  <a:cubicBezTo>
                    <a:pt x="185" y="38"/>
                    <a:pt x="149" y="1"/>
                    <a:pt x="112" y="1"/>
                  </a:cubicBezTo>
                  <a:cubicBezTo>
                    <a:pt x="38" y="1"/>
                    <a:pt x="1" y="38"/>
                    <a:pt x="1" y="112"/>
                  </a:cubicBezTo>
                  <a:cubicBezTo>
                    <a:pt x="1" y="149"/>
                    <a:pt x="38" y="186"/>
                    <a:pt x="112" y="186"/>
                  </a:cubicBezTo>
                  <a:close/>
                </a:path>
              </a:pathLst>
            </a:custGeom>
            <a:solidFill>
              <a:srgbClr val="5C6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32"/>
            <p:cNvSpPr/>
            <p:nvPr/>
          </p:nvSpPr>
          <p:spPr>
            <a:xfrm>
              <a:off x="2643826" y="4309411"/>
              <a:ext cx="20102" cy="20102"/>
            </a:xfrm>
            <a:custGeom>
              <a:avLst/>
              <a:gdLst/>
              <a:ahLst/>
              <a:cxnLst/>
              <a:rect l="l" t="t" r="r" b="b"/>
              <a:pathLst>
                <a:path w="186" h="186" extrusionOk="0">
                  <a:moveTo>
                    <a:pt x="112" y="186"/>
                  </a:moveTo>
                  <a:cubicBezTo>
                    <a:pt x="149" y="186"/>
                    <a:pt x="186" y="149"/>
                    <a:pt x="186" y="112"/>
                  </a:cubicBezTo>
                  <a:cubicBezTo>
                    <a:pt x="186" y="1"/>
                    <a:pt x="1" y="1"/>
                    <a:pt x="1" y="112"/>
                  </a:cubicBezTo>
                  <a:cubicBezTo>
                    <a:pt x="1" y="149"/>
                    <a:pt x="38" y="186"/>
                    <a:pt x="112" y="186"/>
                  </a:cubicBezTo>
                  <a:close/>
                </a:path>
              </a:pathLst>
            </a:custGeom>
            <a:solidFill>
              <a:srgbClr val="989E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32"/>
            <p:cNvSpPr/>
            <p:nvPr/>
          </p:nvSpPr>
          <p:spPr>
            <a:xfrm>
              <a:off x="2727802" y="4385390"/>
              <a:ext cx="83976" cy="12105"/>
            </a:xfrm>
            <a:custGeom>
              <a:avLst/>
              <a:gdLst/>
              <a:ahLst/>
              <a:cxnLst/>
              <a:rect l="l" t="t" r="r" b="b"/>
              <a:pathLst>
                <a:path w="777" h="112" extrusionOk="0">
                  <a:moveTo>
                    <a:pt x="0" y="111"/>
                  </a:moveTo>
                  <a:lnTo>
                    <a:pt x="739" y="111"/>
                  </a:lnTo>
                  <a:cubicBezTo>
                    <a:pt x="739" y="111"/>
                    <a:pt x="776" y="74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32"/>
            <p:cNvSpPr/>
            <p:nvPr/>
          </p:nvSpPr>
          <p:spPr>
            <a:xfrm>
              <a:off x="2727802" y="4405384"/>
              <a:ext cx="83976" cy="8106"/>
            </a:xfrm>
            <a:custGeom>
              <a:avLst/>
              <a:gdLst/>
              <a:ahLst/>
              <a:cxnLst/>
              <a:rect l="l" t="t" r="r" b="b"/>
              <a:pathLst>
                <a:path w="777" h="75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32"/>
            <p:cNvSpPr/>
            <p:nvPr/>
          </p:nvSpPr>
          <p:spPr>
            <a:xfrm>
              <a:off x="2727802" y="4421380"/>
              <a:ext cx="83976" cy="8106"/>
            </a:xfrm>
            <a:custGeom>
              <a:avLst/>
              <a:gdLst/>
              <a:ahLst/>
              <a:cxnLst/>
              <a:rect l="l" t="t" r="r" b="b"/>
              <a:pathLst>
                <a:path w="777" h="75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32"/>
            <p:cNvSpPr/>
            <p:nvPr/>
          </p:nvSpPr>
          <p:spPr>
            <a:xfrm>
              <a:off x="2727802" y="4437375"/>
              <a:ext cx="83976" cy="7998"/>
            </a:xfrm>
            <a:custGeom>
              <a:avLst/>
              <a:gdLst/>
              <a:ahLst/>
              <a:cxnLst/>
              <a:rect l="l" t="t" r="r" b="b"/>
              <a:pathLst>
                <a:path w="777" h="74" extrusionOk="0">
                  <a:moveTo>
                    <a:pt x="0" y="74"/>
                  </a:moveTo>
                  <a:lnTo>
                    <a:pt x="739" y="74"/>
                  </a:lnTo>
                  <a:cubicBezTo>
                    <a:pt x="739" y="74"/>
                    <a:pt x="776" y="37"/>
                    <a:pt x="776" y="0"/>
                  </a:cubicBezTo>
                  <a:lnTo>
                    <a:pt x="77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32"/>
            <p:cNvSpPr/>
            <p:nvPr/>
          </p:nvSpPr>
          <p:spPr>
            <a:xfrm>
              <a:off x="2723803" y="4381391"/>
              <a:ext cx="91974" cy="8106"/>
            </a:xfrm>
            <a:custGeom>
              <a:avLst/>
              <a:gdLst/>
              <a:ahLst/>
              <a:cxnLst/>
              <a:rect l="l" t="t" r="r" b="b"/>
              <a:pathLst>
                <a:path w="851" h="75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74"/>
                  </a:cubicBezTo>
                  <a:lnTo>
                    <a:pt x="850" y="74"/>
                  </a:lnTo>
                  <a:lnTo>
                    <a:pt x="0" y="74"/>
                  </a:lnTo>
                  <a:lnTo>
                    <a:pt x="0" y="74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32"/>
            <p:cNvSpPr/>
            <p:nvPr/>
          </p:nvSpPr>
          <p:spPr>
            <a:xfrm>
              <a:off x="2723803" y="4397386"/>
              <a:ext cx="91974" cy="8106"/>
            </a:xfrm>
            <a:custGeom>
              <a:avLst/>
              <a:gdLst/>
              <a:ahLst/>
              <a:cxnLst/>
              <a:rect l="l" t="t" r="r" b="b"/>
              <a:pathLst>
                <a:path w="851" h="75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74"/>
                  </a:cubicBezTo>
                  <a:lnTo>
                    <a:pt x="850" y="74"/>
                  </a:lnTo>
                  <a:lnTo>
                    <a:pt x="0" y="74"/>
                  </a:lnTo>
                  <a:lnTo>
                    <a:pt x="0" y="74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32"/>
            <p:cNvSpPr/>
            <p:nvPr/>
          </p:nvSpPr>
          <p:spPr>
            <a:xfrm>
              <a:off x="2723803" y="4413382"/>
              <a:ext cx="91974" cy="12105"/>
            </a:xfrm>
            <a:custGeom>
              <a:avLst/>
              <a:gdLst/>
              <a:ahLst/>
              <a:cxnLst/>
              <a:rect l="l" t="t" r="r" b="b"/>
              <a:pathLst>
                <a:path w="851" h="112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111"/>
                  </a:cubicBezTo>
                  <a:lnTo>
                    <a:pt x="850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32"/>
            <p:cNvSpPr/>
            <p:nvPr/>
          </p:nvSpPr>
          <p:spPr>
            <a:xfrm>
              <a:off x="2723803" y="4429377"/>
              <a:ext cx="91974" cy="11997"/>
            </a:xfrm>
            <a:custGeom>
              <a:avLst/>
              <a:gdLst/>
              <a:ahLst/>
              <a:cxnLst/>
              <a:rect l="l" t="t" r="r" b="b"/>
              <a:pathLst>
                <a:path w="851" h="111" extrusionOk="0">
                  <a:moveTo>
                    <a:pt x="37" y="0"/>
                  </a:moveTo>
                  <a:lnTo>
                    <a:pt x="813" y="0"/>
                  </a:lnTo>
                  <a:cubicBezTo>
                    <a:pt x="813" y="0"/>
                    <a:pt x="850" y="37"/>
                    <a:pt x="850" y="111"/>
                  </a:cubicBezTo>
                  <a:lnTo>
                    <a:pt x="850" y="111"/>
                  </a:lnTo>
                  <a:lnTo>
                    <a:pt x="0" y="111"/>
                  </a:lnTo>
                  <a:lnTo>
                    <a:pt x="0" y="111"/>
                  </a:lnTo>
                  <a:cubicBezTo>
                    <a:pt x="0" y="37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32"/>
            <p:cNvSpPr/>
            <p:nvPr/>
          </p:nvSpPr>
          <p:spPr>
            <a:xfrm>
              <a:off x="2979516" y="4182636"/>
              <a:ext cx="95973" cy="35017"/>
            </a:xfrm>
            <a:custGeom>
              <a:avLst/>
              <a:gdLst/>
              <a:ahLst/>
              <a:cxnLst/>
              <a:rect l="l" t="t" r="r" b="b"/>
              <a:pathLst>
                <a:path w="888" h="324" extrusionOk="0">
                  <a:moveTo>
                    <a:pt x="758" y="0"/>
                  </a:moveTo>
                  <a:cubicBezTo>
                    <a:pt x="740" y="0"/>
                    <a:pt x="721" y="9"/>
                    <a:pt x="703" y="28"/>
                  </a:cubicBezTo>
                  <a:lnTo>
                    <a:pt x="111" y="176"/>
                  </a:lnTo>
                  <a:cubicBezTo>
                    <a:pt x="74" y="176"/>
                    <a:pt x="37" y="176"/>
                    <a:pt x="0" y="213"/>
                  </a:cubicBezTo>
                  <a:cubicBezTo>
                    <a:pt x="0" y="250"/>
                    <a:pt x="0" y="287"/>
                    <a:pt x="0" y="324"/>
                  </a:cubicBezTo>
                  <a:lnTo>
                    <a:pt x="74" y="324"/>
                  </a:lnTo>
                  <a:cubicBezTo>
                    <a:pt x="74" y="287"/>
                    <a:pt x="74" y="287"/>
                    <a:pt x="74" y="250"/>
                  </a:cubicBezTo>
                  <a:cubicBezTo>
                    <a:pt x="74" y="213"/>
                    <a:pt x="111" y="213"/>
                    <a:pt x="111" y="213"/>
                  </a:cubicBezTo>
                  <a:lnTo>
                    <a:pt x="740" y="65"/>
                  </a:lnTo>
                  <a:cubicBezTo>
                    <a:pt x="740" y="46"/>
                    <a:pt x="749" y="37"/>
                    <a:pt x="763" y="37"/>
                  </a:cubicBezTo>
                  <a:cubicBezTo>
                    <a:pt x="777" y="37"/>
                    <a:pt x="795" y="46"/>
                    <a:pt x="814" y="65"/>
                  </a:cubicBezTo>
                  <a:cubicBezTo>
                    <a:pt x="814" y="65"/>
                    <a:pt x="814" y="65"/>
                    <a:pt x="851" y="102"/>
                  </a:cubicBezTo>
                  <a:lnTo>
                    <a:pt x="888" y="102"/>
                  </a:lnTo>
                  <a:cubicBezTo>
                    <a:pt x="888" y="65"/>
                    <a:pt x="851" y="28"/>
                    <a:pt x="814" y="28"/>
                  </a:cubicBezTo>
                  <a:cubicBezTo>
                    <a:pt x="795" y="9"/>
                    <a:pt x="777" y="0"/>
                    <a:pt x="758" y="0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32"/>
            <p:cNvSpPr/>
            <p:nvPr/>
          </p:nvSpPr>
          <p:spPr>
            <a:xfrm>
              <a:off x="2979516" y="4193551"/>
              <a:ext cx="111968" cy="48094"/>
            </a:xfrm>
            <a:custGeom>
              <a:avLst/>
              <a:gdLst/>
              <a:ahLst/>
              <a:cxnLst/>
              <a:rect l="l" t="t" r="r" b="b"/>
              <a:pathLst>
                <a:path w="1036" h="445" extrusionOk="0">
                  <a:moveTo>
                    <a:pt x="851" y="1"/>
                  </a:moveTo>
                  <a:cubicBezTo>
                    <a:pt x="851" y="38"/>
                    <a:pt x="961" y="186"/>
                    <a:pt x="924" y="186"/>
                  </a:cubicBezTo>
                  <a:cubicBezTo>
                    <a:pt x="924" y="223"/>
                    <a:pt x="924" y="223"/>
                    <a:pt x="888" y="223"/>
                  </a:cubicBezTo>
                  <a:lnTo>
                    <a:pt x="296" y="371"/>
                  </a:lnTo>
                  <a:cubicBezTo>
                    <a:pt x="277" y="389"/>
                    <a:pt x="259" y="398"/>
                    <a:pt x="245" y="398"/>
                  </a:cubicBezTo>
                  <a:cubicBezTo>
                    <a:pt x="231" y="398"/>
                    <a:pt x="222" y="389"/>
                    <a:pt x="222" y="371"/>
                  </a:cubicBezTo>
                  <a:cubicBezTo>
                    <a:pt x="148" y="334"/>
                    <a:pt x="111" y="297"/>
                    <a:pt x="74" y="223"/>
                  </a:cubicBezTo>
                  <a:lnTo>
                    <a:pt x="0" y="223"/>
                  </a:lnTo>
                  <a:cubicBezTo>
                    <a:pt x="37" y="297"/>
                    <a:pt x="111" y="371"/>
                    <a:pt x="185" y="407"/>
                  </a:cubicBezTo>
                  <a:cubicBezTo>
                    <a:pt x="222" y="444"/>
                    <a:pt x="259" y="444"/>
                    <a:pt x="296" y="444"/>
                  </a:cubicBezTo>
                  <a:lnTo>
                    <a:pt x="888" y="297"/>
                  </a:lnTo>
                  <a:cubicBezTo>
                    <a:pt x="924" y="297"/>
                    <a:pt x="961" y="260"/>
                    <a:pt x="998" y="223"/>
                  </a:cubicBezTo>
                  <a:cubicBezTo>
                    <a:pt x="998" y="223"/>
                    <a:pt x="1035" y="223"/>
                    <a:pt x="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32"/>
            <p:cNvSpPr/>
            <p:nvPr/>
          </p:nvSpPr>
          <p:spPr>
            <a:xfrm>
              <a:off x="5512761" y="3682127"/>
              <a:ext cx="84084" cy="295808"/>
            </a:xfrm>
            <a:custGeom>
              <a:avLst/>
              <a:gdLst/>
              <a:ahLst/>
              <a:cxnLst/>
              <a:rect l="l" t="t" r="r" b="b"/>
              <a:pathLst>
                <a:path w="778" h="2737" extrusionOk="0">
                  <a:moveTo>
                    <a:pt x="444" y="1"/>
                  </a:moveTo>
                  <a:cubicBezTo>
                    <a:pt x="407" y="1"/>
                    <a:pt x="333" y="38"/>
                    <a:pt x="333" y="75"/>
                  </a:cubicBezTo>
                  <a:cubicBezTo>
                    <a:pt x="296" y="75"/>
                    <a:pt x="259" y="111"/>
                    <a:pt x="259" y="185"/>
                  </a:cubicBezTo>
                  <a:lnTo>
                    <a:pt x="1" y="2589"/>
                  </a:lnTo>
                  <a:cubicBezTo>
                    <a:pt x="1" y="2625"/>
                    <a:pt x="38" y="2662"/>
                    <a:pt x="75" y="2699"/>
                  </a:cubicBezTo>
                  <a:cubicBezTo>
                    <a:pt x="75" y="2736"/>
                    <a:pt x="112" y="2736"/>
                    <a:pt x="149" y="2736"/>
                  </a:cubicBezTo>
                  <a:lnTo>
                    <a:pt x="481" y="2736"/>
                  </a:lnTo>
                  <a:lnTo>
                    <a:pt x="481" y="2699"/>
                  </a:lnTo>
                  <a:lnTo>
                    <a:pt x="149" y="2699"/>
                  </a:lnTo>
                  <a:cubicBezTo>
                    <a:pt x="149" y="2699"/>
                    <a:pt x="112" y="2699"/>
                    <a:pt x="75" y="2662"/>
                  </a:cubicBezTo>
                  <a:cubicBezTo>
                    <a:pt x="75" y="2662"/>
                    <a:pt x="75" y="2625"/>
                    <a:pt x="75" y="2589"/>
                  </a:cubicBezTo>
                  <a:lnTo>
                    <a:pt x="296" y="185"/>
                  </a:lnTo>
                  <a:cubicBezTo>
                    <a:pt x="296" y="148"/>
                    <a:pt x="333" y="111"/>
                    <a:pt x="370" y="75"/>
                  </a:cubicBezTo>
                  <a:lnTo>
                    <a:pt x="740" y="75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32"/>
            <p:cNvSpPr/>
            <p:nvPr/>
          </p:nvSpPr>
          <p:spPr>
            <a:xfrm>
              <a:off x="5508762" y="3678128"/>
              <a:ext cx="88083" cy="295808"/>
            </a:xfrm>
            <a:custGeom>
              <a:avLst/>
              <a:gdLst/>
              <a:ahLst/>
              <a:cxnLst/>
              <a:rect l="l" t="t" r="r" b="b"/>
              <a:pathLst>
                <a:path w="815" h="2737" extrusionOk="0">
                  <a:moveTo>
                    <a:pt x="407" y="1"/>
                  </a:moveTo>
                  <a:cubicBezTo>
                    <a:pt x="370" y="1"/>
                    <a:pt x="333" y="1"/>
                    <a:pt x="296" y="38"/>
                  </a:cubicBezTo>
                  <a:cubicBezTo>
                    <a:pt x="259" y="75"/>
                    <a:pt x="222" y="112"/>
                    <a:pt x="222" y="148"/>
                  </a:cubicBezTo>
                  <a:lnTo>
                    <a:pt x="1" y="2589"/>
                  </a:lnTo>
                  <a:cubicBezTo>
                    <a:pt x="1" y="2626"/>
                    <a:pt x="1" y="2662"/>
                    <a:pt x="38" y="2699"/>
                  </a:cubicBezTo>
                  <a:cubicBezTo>
                    <a:pt x="75" y="2699"/>
                    <a:pt x="75" y="2736"/>
                    <a:pt x="149" y="2736"/>
                  </a:cubicBezTo>
                  <a:lnTo>
                    <a:pt x="518" y="2736"/>
                  </a:lnTo>
                  <a:lnTo>
                    <a:pt x="518" y="2699"/>
                  </a:lnTo>
                  <a:lnTo>
                    <a:pt x="149" y="2699"/>
                  </a:lnTo>
                  <a:cubicBezTo>
                    <a:pt x="112" y="2662"/>
                    <a:pt x="112" y="2662"/>
                    <a:pt x="75" y="2662"/>
                  </a:cubicBezTo>
                  <a:cubicBezTo>
                    <a:pt x="75" y="2626"/>
                    <a:pt x="38" y="2626"/>
                    <a:pt x="38" y="2589"/>
                  </a:cubicBezTo>
                  <a:lnTo>
                    <a:pt x="296" y="148"/>
                  </a:lnTo>
                  <a:cubicBezTo>
                    <a:pt x="296" y="112"/>
                    <a:pt x="333" y="112"/>
                    <a:pt x="333" y="75"/>
                  </a:cubicBezTo>
                  <a:cubicBezTo>
                    <a:pt x="370" y="75"/>
                    <a:pt x="370" y="38"/>
                    <a:pt x="407" y="38"/>
                  </a:cubicBezTo>
                  <a:lnTo>
                    <a:pt x="814" y="38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32"/>
            <p:cNvSpPr/>
            <p:nvPr/>
          </p:nvSpPr>
          <p:spPr>
            <a:xfrm>
              <a:off x="5412897" y="3642138"/>
              <a:ext cx="183948" cy="12105"/>
            </a:xfrm>
            <a:custGeom>
              <a:avLst/>
              <a:gdLst/>
              <a:ahLst/>
              <a:cxnLst/>
              <a:rect l="l" t="t" r="r" b="b"/>
              <a:pathLst>
                <a:path w="1702" h="112" extrusionOk="0">
                  <a:moveTo>
                    <a:pt x="1701" y="112"/>
                  </a:moveTo>
                  <a:lnTo>
                    <a:pt x="222" y="112"/>
                  </a:lnTo>
                  <a:cubicBezTo>
                    <a:pt x="148" y="112"/>
                    <a:pt x="74" y="75"/>
                    <a:pt x="0" y="1"/>
                  </a:cubicBezTo>
                  <a:lnTo>
                    <a:pt x="1701" y="1"/>
                  </a:lnTo>
                  <a:lnTo>
                    <a:pt x="1701" y="1"/>
                  </a:lnTo>
                  <a:lnTo>
                    <a:pt x="1701" y="1"/>
                  </a:lnTo>
                  <a:lnTo>
                    <a:pt x="1701" y="38"/>
                  </a:lnTo>
                  <a:cubicBezTo>
                    <a:pt x="1701" y="75"/>
                    <a:pt x="1701" y="75"/>
                    <a:pt x="1701" y="112"/>
                  </a:cubicBez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42" name="Google Shape;5242;p32"/>
            <p:cNvGrpSpPr/>
            <p:nvPr/>
          </p:nvGrpSpPr>
          <p:grpSpPr>
            <a:xfrm>
              <a:off x="1465125" y="3730113"/>
              <a:ext cx="3556303" cy="283812"/>
              <a:chOff x="1465125" y="3730113"/>
              <a:chExt cx="3556303" cy="283812"/>
            </a:xfrm>
          </p:grpSpPr>
          <p:sp>
            <p:nvSpPr>
              <p:cNvPr id="5243" name="Google Shape;5243;p32"/>
              <p:cNvSpPr/>
              <p:nvPr/>
            </p:nvSpPr>
            <p:spPr>
              <a:xfrm>
                <a:off x="2967520" y="3841974"/>
                <a:ext cx="195836" cy="32099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297" extrusionOk="0">
                    <a:moveTo>
                      <a:pt x="1812" y="0"/>
                    </a:moveTo>
                    <a:lnTo>
                      <a:pt x="0" y="74"/>
                    </a:lnTo>
                    <a:lnTo>
                      <a:pt x="37" y="296"/>
                    </a:lnTo>
                    <a:lnTo>
                      <a:pt x="1812" y="222"/>
                    </a:lnTo>
                    <a:lnTo>
                      <a:pt x="181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4" name="Google Shape;5244;p32"/>
              <p:cNvSpPr/>
              <p:nvPr/>
            </p:nvSpPr>
            <p:spPr>
              <a:xfrm>
                <a:off x="3315099" y="3825978"/>
                <a:ext cx="195945" cy="32099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297" extrusionOk="0">
                    <a:moveTo>
                      <a:pt x="1775" y="1"/>
                    </a:moveTo>
                    <a:lnTo>
                      <a:pt x="1" y="74"/>
                    </a:lnTo>
                    <a:lnTo>
                      <a:pt x="1" y="296"/>
                    </a:lnTo>
                    <a:lnTo>
                      <a:pt x="1812" y="222"/>
                    </a:lnTo>
                    <a:lnTo>
                      <a:pt x="177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5" name="Google Shape;5245;p32"/>
              <p:cNvSpPr/>
              <p:nvPr/>
            </p:nvSpPr>
            <p:spPr>
              <a:xfrm>
                <a:off x="1465125" y="3849972"/>
                <a:ext cx="1502493" cy="127964"/>
              </a:xfrm>
              <a:custGeom>
                <a:avLst/>
                <a:gdLst/>
                <a:ahLst/>
                <a:cxnLst/>
                <a:rect l="l" t="t" r="r" b="b"/>
                <a:pathLst>
                  <a:path w="13902" h="1184" extrusionOk="0">
                    <a:moveTo>
                      <a:pt x="185" y="629"/>
                    </a:moveTo>
                    <a:lnTo>
                      <a:pt x="13901" y="0"/>
                    </a:lnTo>
                    <a:lnTo>
                      <a:pt x="13753" y="222"/>
                    </a:lnTo>
                    <a:lnTo>
                      <a:pt x="0" y="118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6" name="Google Shape;5246;p32"/>
              <p:cNvSpPr/>
              <p:nvPr/>
            </p:nvSpPr>
            <p:spPr>
              <a:xfrm>
                <a:off x="3510937" y="3758105"/>
                <a:ext cx="1510491" cy="91974"/>
              </a:xfrm>
              <a:custGeom>
                <a:avLst/>
                <a:gdLst/>
                <a:ahLst/>
                <a:cxnLst/>
                <a:rect l="l" t="t" r="r" b="b"/>
                <a:pathLst>
                  <a:path w="13976" h="851" extrusionOk="0">
                    <a:moveTo>
                      <a:pt x="13716" y="0"/>
                    </a:moveTo>
                    <a:lnTo>
                      <a:pt x="0" y="629"/>
                    </a:lnTo>
                    <a:lnTo>
                      <a:pt x="185" y="850"/>
                    </a:lnTo>
                    <a:lnTo>
                      <a:pt x="13975" y="55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7" name="Google Shape;5247;p32"/>
              <p:cNvSpPr/>
              <p:nvPr/>
            </p:nvSpPr>
            <p:spPr>
              <a:xfrm>
                <a:off x="3163249" y="3829977"/>
                <a:ext cx="32099" cy="44096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08" extrusionOk="0">
                    <a:moveTo>
                      <a:pt x="1" y="0"/>
                    </a:moveTo>
                    <a:lnTo>
                      <a:pt x="1" y="407"/>
                    </a:lnTo>
                    <a:lnTo>
                      <a:pt x="297" y="407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8" name="Google Shape;5248;p32"/>
              <p:cNvSpPr/>
              <p:nvPr/>
            </p:nvSpPr>
            <p:spPr>
              <a:xfrm>
                <a:off x="3283108" y="3821980"/>
                <a:ext cx="32099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45" extrusionOk="0">
                    <a:moveTo>
                      <a:pt x="297" y="1"/>
                    </a:moveTo>
                    <a:lnTo>
                      <a:pt x="1" y="38"/>
                    </a:lnTo>
                    <a:lnTo>
                      <a:pt x="38" y="444"/>
                    </a:lnTo>
                    <a:lnTo>
                      <a:pt x="297" y="444"/>
                    </a:lnTo>
                    <a:lnTo>
                      <a:pt x="29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9" name="Google Shape;5249;p32"/>
              <p:cNvSpPr/>
              <p:nvPr/>
            </p:nvSpPr>
            <p:spPr>
              <a:xfrm>
                <a:off x="2947525" y="3837975"/>
                <a:ext cx="36098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334" h="445" extrusionOk="0">
                    <a:moveTo>
                      <a:pt x="0" y="0"/>
                    </a:moveTo>
                    <a:lnTo>
                      <a:pt x="37" y="444"/>
                    </a:lnTo>
                    <a:lnTo>
                      <a:pt x="333" y="407"/>
                    </a:lnTo>
                    <a:lnTo>
                      <a:pt x="29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0" name="Google Shape;5250;p32"/>
              <p:cNvSpPr/>
              <p:nvPr/>
            </p:nvSpPr>
            <p:spPr>
              <a:xfrm>
                <a:off x="3494941" y="3813982"/>
                <a:ext cx="32099" cy="4809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45" extrusionOk="0">
                    <a:moveTo>
                      <a:pt x="0" y="1"/>
                    </a:moveTo>
                    <a:lnTo>
                      <a:pt x="0" y="444"/>
                    </a:lnTo>
                    <a:lnTo>
                      <a:pt x="296" y="407"/>
                    </a:lnTo>
                    <a:lnTo>
                      <a:pt x="2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251" name="Google Shape;5251;p32"/>
              <p:cNvGrpSpPr/>
              <p:nvPr/>
            </p:nvGrpSpPr>
            <p:grpSpPr>
              <a:xfrm>
                <a:off x="3171247" y="3730113"/>
                <a:ext cx="227936" cy="283812"/>
                <a:chOff x="3171247" y="3730113"/>
                <a:chExt cx="227936" cy="283812"/>
              </a:xfrm>
            </p:grpSpPr>
            <p:sp>
              <p:nvSpPr>
                <p:cNvPr id="5252" name="Google Shape;5252;p32"/>
                <p:cNvSpPr/>
                <p:nvPr/>
              </p:nvSpPr>
              <p:spPr>
                <a:xfrm>
                  <a:off x="3203238" y="3813982"/>
                  <a:ext cx="79977" cy="147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1369" extrusionOk="0">
                      <a:moveTo>
                        <a:pt x="1" y="38"/>
                      </a:moveTo>
                      <a:lnTo>
                        <a:pt x="666" y="1"/>
                      </a:lnTo>
                      <a:lnTo>
                        <a:pt x="740" y="1332"/>
                      </a:lnTo>
                      <a:lnTo>
                        <a:pt x="75" y="1369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3" name="Google Shape;5253;p32"/>
                <p:cNvSpPr/>
                <p:nvPr/>
              </p:nvSpPr>
              <p:spPr>
                <a:xfrm>
                  <a:off x="3183244" y="3877964"/>
                  <a:ext cx="115967" cy="51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481" extrusionOk="0">
                      <a:moveTo>
                        <a:pt x="1073" y="0"/>
                      </a:moveTo>
                      <a:lnTo>
                        <a:pt x="1" y="74"/>
                      </a:lnTo>
                      <a:lnTo>
                        <a:pt x="1" y="481"/>
                      </a:lnTo>
                      <a:lnTo>
                        <a:pt x="1073" y="444"/>
                      </a:lnTo>
                      <a:lnTo>
                        <a:pt x="107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4" name="Google Shape;5254;p32"/>
                <p:cNvSpPr/>
                <p:nvPr/>
              </p:nvSpPr>
              <p:spPr>
                <a:xfrm>
                  <a:off x="3183244" y="3885962"/>
                  <a:ext cx="115967" cy="43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407" extrusionOk="0">
                      <a:moveTo>
                        <a:pt x="1073" y="0"/>
                      </a:moveTo>
                      <a:lnTo>
                        <a:pt x="1" y="74"/>
                      </a:lnTo>
                      <a:lnTo>
                        <a:pt x="1" y="407"/>
                      </a:lnTo>
                      <a:lnTo>
                        <a:pt x="1073" y="370"/>
                      </a:lnTo>
                      <a:lnTo>
                        <a:pt x="1073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5" name="Google Shape;5255;p32"/>
                <p:cNvSpPr/>
                <p:nvPr/>
              </p:nvSpPr>
              <p:spPr>
                <a:xfrm>
                  <a:off x="3175246" y="3785990"/>
                  <a:ext cx="123965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297" extrusionOk="0">
                      <a:moveTo>
                        <a:pt x="1147" y="1"/>
                      </a:moveTo>
                      <a:lnTo>
                        <a:pt x="1" y="75"/>
                      </a:lnTo>
                      <a:lnTo>
                        <a:pt x="1" y="297"/>
                      </a:lnTo>
                      <a:lnTo>
                        <a:pt x="1147" y="260"/>
                      </a:lnTo>
                      <a:lnTo>
                        <a:pt x="114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6" name="Google Shape;5256;p32"/>
                <p:cNvSpPr/>
                <p:nvPr/>
              </p:nvSpPr>
              <p:spPr>
                <a:xfrm>
                  <a:off x="3275218" y="3750108"/>
                  <a:ext cx="123965" cy="31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296" extrusionOk="0">
                      <a:moveTo>
                        <a:pt x="1146" y="0"/>
                      </a:moveTo>
                      <a:lnTo>
                        <a:pt x="0" y="74"/>
                      </a:lnTo>
                      <a:lnTo>
                        <a:pt x="0" y="296"/>
                      </a:lnTo>
                      <a:lnTo>
                        <a:pt x="1146" y="259"/>
                      </a:lnTo>
                      <a:lnTo>
                        <a:pt x="114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7" name="Google Shape;5257;p32"/>
                <p:cNvSpPr/>
                <p:nvPr/>
              </p:nvSpPr>
              <p:spPr>
                <a:xfrm>
                  <a:off x="3171247" y="3754107"/>
                  <a:ext cx="127964" cy="23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" h="222" extrusionOk="0">
                      <a:moveTo>
                        <a:pt x="1184" y="0"/>
                      </a:moveTo>
                      <a:lnTo>
                        <a:pt x="1" y="37"/>
                      </a:lnTo>
                      <a:lnTo>
                        <a:pt x="38" y="222"/>
                      </a:lnTo>
                      <a:lnTo>
                        <a:pt x="1184" y="185"/>
                      </a:lnTo>
                      <a:lnTo>
                        <a:pt x="11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8" name="Google Shape;5258;p32"/>
                <p:cNvSpPr/>
                <p:nvPr/>
              </p:nvSpPr>
              <p:spPr>
                <a:xfrm>
                  <a:off x="3183244" y="3773993"/>
                  <a:ext cx="107969" cy="2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186" extrusionOk="0">
                      <a:moveTo>
                        <a:pt x="999" y="1"/>
                      </a:moveTo>
                      <a:lnTo>
                        <a:pt x="1" y="38"/>
                      </a:lnTo>
                      <a:lnTo>
                        <a:pt x="1" y="186"/>
                      </a:lnTo>
                      <a:lnTo>
                        <a:pt x="999" y="112"/>
                      </a:lnTo>
                      <a:lnTo>
                        <a:pt x="99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9" name="Google Shape;5259;p32"/>
                <p:cNvSpPr/>
                <p:nvPr/>
              </p:nvSpPr>
              <p:spPr>
                <a:xfrm>
                  <a:off x="3179245" y="3730113"/>
                  <a:ext cx="111968" cy="20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186" extrusionOk="0">
                      <a:moveTo>
                        <a:pt x="999" y="0"/>
                      </a:moveTo>
                      <a:lnTo>
                        <a:pt x="1" y="74"/>
                      </a:lnTo>
                      <a:lnTo>
                        <a:pt x="1" y="185"/>
                      </a:lnTo>
                      <a:lnTo>
                        <a:pt x="1036" y="148"/>
                      </a:lnTo>
                      <a:lnTo>
                        <a:pt x="99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0" name="Google Shape;5260;p32"/>
                <p:cNvSpPr/>
                <p:nvPr/>
              </p:nvSpPr>
              <p:spPr>
                <a:xfrm>
                  <a:off x="3187243" y="3841974"/>
                  <a:ext cx="207941" cy="171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4" h="1591" extrusionOk="0">
                      <a:moveTo>
                        <a:pt x="38" y="1590"/>
                      </a:moveTo>
                      <a:lnTo>
                        <a:pt x="1" y="1479"/>
                      </a:lnTo>
                      <a:lnTo>
                        <a:pt x="186" y="185"/>
                      </a:lnTo>
                      <a:lnTo>
                        <a:pt x="851" y="0"/>
                      </a:lnTo>
                      <a:lnTo>
                        <a:pt x="1886" y="888"/>
                      </a:lnTo>
                      <a:lnTo>
                        <a:pt x="1923" y="99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1" name="Google Shape;5261;p32"/>
                <p:cNvSpPr/>
                <p:nvPr/>
              </p:nvSpPr>
              <p:spPr>
                <a:xfrm>
                  <a:off x="3187243" y="3825978"/>
                  <a:ext cx="203942" cy="17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" h="1628" extrusionOk="0">
                      <a:moveTo>
                        <a:pt x="1" y="1627"/>
                      </a:moveTo>
                      <a:lnTo>
                        <a:pt x="1" y="1516"/>
                      </a:lnTo>
                      <a:lnTo>
                        <a:pt x="149" y="185"/>
                      </a:lnTo>
                      <a:lnTo>
                        <a:pt x="814" y="1"/>
                      </a:lnTo>
                      <a:lnTo>
                        <a:pt x="1812" y="962"/>
                      </a:lnTo>
                      <a:lnTo>
                        <a:pt x="1886" y="103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2" name="Google Shape;5262;p32"/>
                <p:cNvSpPr/>
                <p:nvPr/>
              </p:nvSpPr>
              <p:spPr>
                <a:xfrm>
                  <a:off x="3191242" y="3845973"/>
                  <a:ext cx="139960" cy="143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" h="1332" extrusionOk="0">
                      <a:moveTo>
                        <a:pt x="1258" y="814"/>
                      </a:moveTo>
                      <a:lnTo>
                        <a:pt x="1184" y="740"/>
                      </a:lnTo>
                      <a:lnTo>
                        <a:pt x="629" y="925"/>
                      </a:lnTo>
                      <a:lnTo>
                        <a:pt x="629" y="999"/>
                      </a:lnTo>
                      <a:close/>
                      <a:moveTo>
                        <a:pt x="629" y="1109"/>
                      </a:moveTo>
                      <a:lnTo>
                        <a:pt x="629" y="1036"/>
                      </a:lnTo>
                      <a:lnTo>
                        <a:pt x="1258" y="814"/>
                      </a:lnTo>
                      <a:lnTo>
                        <a:pt x="1295" y="888"/>
                      </a:lnTo>
                      <a:close/>
                      <a:moveTo>
                        <a:pt x="629" y="925"/>
                      </a:moveTo>
                      <a:lnTo>
                        <a:pt x="629" y="851"/>
                      </a:lnTo>
                      <a:lnTo>
                        <a:pt x="1147" y="666"/>
                      </a:lnTo>
                      <a:lnTo>
                        <a:pt x="1184" y="740"/>
                      </a:lnTo>
                      <a:close/>
                      <a:moveTo>
                        <a:pt x="629" y="814"/>
                      </a:moveTo>
                      <a:lnTo>
                        <a:pt x="629" y="740"/>
                      </a:lnTo>
                      <a:lnTo>
                        <a:pt x="1073" y="592"/>
                      </a:lnTo>
                      <a:lnTo>
                        <a:pt x="1110" y="666"/>
                      </a:lnTo>
                      <a:close/>
                      <a:moveTo>
                        <a:pt x="629" y="740"/>
                      </a:moveTo>
                      <a:lnTo>
                        <a:pt x="1073" y="592"/>
                      </a:lnTo>
                      <a:lnTo>
                        <a:pt x="1036" y="518"/>
                      </a:lnTo>
                      <a:lnTo>
                        <a:pt x="629" y="666"/>
                      </a:lnTo>
                      <a:lnTo>
                        <a:pt x="629" y="740"/>
                      </a:lnTo>
                      <a:close/>
                      <a:moveTo>
                        <a:pt x="629" y="629"/>
                      </a:moveTo>
                      <a:lnTo>
                        <a:pt x="999" y="518"/>
                      </a:lnTo>
                      <a:lnTo>
                        <a:pt x="962" y="444"/>
                      </a:lnTo>
                      <a:lnTo>
                        <a:pt x="629" y="555"/>
                      </a:lnTo>
                      <a:close/>
                      <a:moveTo>
                        <a:pt x="629" y="555"/>
                      </a:moveTo>
                      <a:lnTo>
                        <a:pt x="629" y="481"/>
                      </a:lnTo>
                      <a:lnTo>
                        <a:pt x="925" y="370"/>
                      </a:lnTo>
                      <a:lnTo>
                        <a:pt x="962" y="444"/>
                      </a:lnTo>
                      <a:close/>
                      <a:moveTo>
                        <a:pt x="629" y="444"/>
                      </a:moveTo>
                      <a:lnTo>
                        <a:pt x="888" y="370"/>
                      </a:lnTo>
                      <a:lnTo>
                        <a:pt x="851" y="296"/>
                      </a:lnTo>
                      <a:lnTo>
                        <a:pt x="629" y="370"/>
                      </a:lnTo>
                      <a:close/>
                      <a:moveTo>
                        <a:pt x="629" y="333"/>
                      </a:moveTo>
                      <a:lnTo>
                        <a:pt x="629" y="296"/>
                      </a:lnTo>
                      <a:lnTo>
                        <a:pt x="814" y="222"/>
                      </a:lnTo>
                      <a:lnTo>
                        <a:pt x="851" y="296"/>
                      </a:lnTo>
                      <a:close/>
                      <a:moveTo>
                        <a:pt x="629" y="259"/>
                      </a:moveTo>
                      <a:lnTo>
                        <a:pt x="777" y="222"/>
                      </a:lnTo>
                      <a:lnTo>
                        <a:pt x="740" y="148"/>
                      </a:lnTo>
                      <a:lnTo>
                        <a:pt x="629" y="185"/>
                      </a:lnTo>
                      <a:lnTo>
                        <a:pt x="629" y="259"/>
                      </a:lnTo>
                      <a:close/>
                      <a:moveTo>
                        <a:pt x="629" y="148"/>
                      </a:moveTo>
                      <a:lnTo>
                        <a:pt x="629" y="111"/>
                      </a:lnTo>
                      <a:lnTo>
                        <a:pt x="703" y="111"/>
                      </a:lnTo>
                      <a:lnTo>
                        <a:pt x="703" y="148"/>
                      </a:lnTo>
                      <a:lnTo>
                        <a:pt x="629" y="185"/>
                      </a:lnTo>
                      <a:close/>
                      <a:moveTo>
                        <a:pt x="629" y="74"/>
                      </a:moveTo>
                      <a:lnTo>
                        <a:pt x="629" y="0"/>
                      </a:lnTo>
                      <a:lnTo>
                        <a:pt x="629" y="0"/>
                      </a:lnTo>
                      <a:lnTo>
                        <a:pt x="629" y="37"/>
                      </a:lnTo>
                      <a:close/>
                      <a:moveTo>
                        <a:pt x="629" y="925"/>
                      </a:moveTo>
                      <a:lnTo>
                        <a:pt x="1" y="1109"/>
                      </a:lnTo>
                      <a:lnTo>
                        <a:pt x="1" y="1220"/>
                      </a:lnTo>
                      <a:lnTo>
                        <a:pt x="629" y="999"/>
                      </a:lnTo>
                      <a:lnTo>
                        <a:pt x="629" y="925"/>
                      </a:lnTo>
                      <a:close/>
                      <a:moveTo>
                        <a:pt x="629" y="0"/>
                      </a:moveTo>
                      <a:lnTo>
                        <a:pt x="629" y="74"/>
                      </a:lnTo>
                      <a:lnTo>
                        <a:pt x="75" y="222"/>
                      </a:lnTo>
                      <a:lnTo>
                        <a:pt x="75" y="148"/>
                      </a:lnTo>
                      <a:lnTo>
                        <a:pt x="592" y="0"/>
                      </a:lnTo>
                      <a:close/>
                      <a:moveTo>
                        <a:pt x="629" y="111"/>
                      </a:moveTo>
                      <a:lnTo>
                        <a:pt x="112" y="259"/>
                      </a:lnTo>
                      <a:lnTo>
                        <a:pt x="112" y="296"/>
                      </a:lnTo>
                      <a:lnTo>
                        <a:pt x="629" y="148"/>
                      </a:lnTo>
                      <a:lnTo>
                        <a:pt x="629" y="111"/>
                      </a:lnTo>
                      <a:close/>
                      <a:moveTo>
                        <a:pt x="629" y="185"/>
                      </a:moveTo>
                      <a:lnTo>
                        <a:pt x="75" y="370"/>
                      </a:lnTo>
                      <a:lnTo>
                        <a:pt x="75" y="407"/>
                      </a:lnTo>
                      <a:lnTo>
                        <a:pt x="629" y="259"/>
                      </a:lnTo>
                      <a:lnTo>
                        <a:pt x="629" y="222"/>
                      </a:lnTo>
                      <a:close/>
                      <a:moveTo>
                        <a:pt x="629" y="296"/>
                      </a:moveTo>
                      <a:lnTo>
                        <a:pt x="629" y="333"/>
                      </a:lnTo>
                      <a:lnTo>
                        <a:pt x="75" y="518"/>
                      </a:lnTo>
                      <a:lnTo>
                        <a:pt x="75" y="444"/>
                      </a:lnTo>
                      <a:lnTo>
                        <a:pt x="629" y="296"/>
                      </a:lnTo>
                      <a:close/>
                      <a:moveTo>
                        <a:pt x="629" y="370"/>
                      </a:moveTo>
                      <a:lnTo>
                        <a:pt x="629" y="444"/>
                      </a:lnTo>
                      <a:lnTo>
                        <a:pt x="75" y="592"/>
                      </a:lnTo>
                      <a:lnTo>
                        <a:pt x="75" y="555"/>
                      </a:lnTo>
                      <a:lnTo>
                        <a:pt x="629" y="370"/>
                      </a:lnTo>
                      <a:close/>
                      <a:moveTo>
                        <a:pt x="629" y="481"/>
                      </a:moveTo>
                      <a:lnTo>
                        <a:pt x="38" y="666"/>
                      </a:lnTo>
                      <a:lnTo>
                        <a:pt x="38" y="740"/>
                      </a:lnTo>
                      <a:lnTo>
                        <a:pt x="629" y="555"/>
                      </a:lnTo>
                      <a:lnTo>
                        <a:pt x="629" y="481"/>
                      </a:lnTo>
                      <a:close/>
                      <a:moveTo>
                        <a:pt x="629" y="555"/>
                      </a:moveTo>
                      <a:lnTo>
                        <a:pt x="38" y="740"/>
                      </a:lnTo>
                      <a:lnTo>
                        <a:pt x="38" y="814"/>
                      </a:lnTo>
                      <a:lnTo>
                        <a:pt x="629" y="629"/>
                      </a:lnTo>
                      <a:lnTo>
                        <a:pt x="629" y="555"/>
                      </a:lnTo>
                      <a:close/>
                      <a:moveTo>
                        <a:pt x="629" y="666"/>
                      </a:moveTo>
                      <a:lnTo>
                        <a:pt x="629" y="740"/>
                      </a:lnTo>
                      <a:lnTo>
                        <a:pt x="38" y="888"/>
                      </a:lnTo>
                      <a:lnTo>
                        <a:pt x="38" y="814"/>
                      </a:lnTo>
                      <a:lnTo>
                        <a:pt x="629" y="666"/>
                      </a:lnTo>
                      <a:close/>
                      <a:moveTo>
                        <a:pt x="629" y="740"/>
                      </a:moveTo>
                      <a:lnTo>
                        <a:pt x="629" y="814"/>
                      </a:lnTo>
                      <a:lnTo>
                        <a:pt x="1" y="999"/>
                      </a:lnTo>
                      <a:lnTo>
                        <a:pt x="1" y="925"/>
                      </a:lnTo>
                      <a:lnTo>
                        <a:pt x="592" y="740"/>
                      </a:lnTo>
                      <a:close/>
                      <a:moveTo>
                        <a:pt x="629" y="851"/>
                      </a:moveTo>
                      <a:lnTo>
                        <a:pt x="629" y="925"/>
                      </a:lnTo>
                      <a:lnTo>
                        <a:pt x="1" y="1109"/>
                      </a:lnTo>
                      <a:lnTo>
                        <a:pt x="1" y="1036"/>
                      </a:lnTo>
                      <a:lnTo>
                        <a:pt x="592" y="851"/>
                      </a:lnTo>
                      <a:close/>
                      <a:moveTo>
                        <a:pt x="629" y="999"/>
                      </a:moveTo>
                      <a:lnTo>
                        <a:pt x="629" y="1146"/>
                      </a:lnTo>
                      <a:lnTo>
                        <a:pt x="1" y="1331"/>
                      </a:lnTo>
                      <a:lnTo>
                        <a:pt x="1" y="12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263" name="Google Shape;5263;p32"/>
              <p:cNvGrpSpPr/>
              <p:nvPr/>
            </p:nvGrpSpPr>
            <p:grpSpPr>
              <a:xfrm>
                <a:off x="4370050" y="3758105"/>
                <a:ext cx="611398" cy="51985"/>
                <a:chOff x="4370050" y="3758105"/>
                <a:chExt cx="611398" cy="51985"/>
              </a:xfrm>
            </p:grpSpPr>
            <p:sp>
              <p:nvSpPr>
                <p:cNvPr id="5264" name="Google Shape;5264;p32"/>
                <p:cNvSpPr/>
                <p:nvPr/>
              </p:nvSpPr>
              <p:spPr>
                <a:xfrm>
                  <a:off x="4953348" y="3758105"/>
                  <a:ext cx="28100" cy="399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370" extrusionOk="0">
                      <a:moveTo>
                        <a:pt x="112" y="0"/>
                      </a:moveTo>
                      <a:lnTo>
                        <a:pt x="260" y="333"/>
                      </a:lnTo>
                      <a:lnTo>
                        <a:pt x="149" y="370"/>
                      </a:lnTo>
                      <a:lnTo>
                        <a:pt x="1" y="37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5" name="Google Shape;5265;p32"/>
                <p:cNvSpPr/>
                <p:nvPr/>
              </p:nvSpPr>
              <p:spPr>
                <a:xfrm>
                  <a:off x="4901471" y="3761996"/>
                  <a:ext cx="23993" cy="36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334" extrusionOk="0">
                      <a:moveTo>
                        <a:pt x="111" y="1"/>
                      </a:moveTo>
                      <a:lnTo>
                        <a:pt x="222" y="334"/>
                      </a:lnTo>
                      <a:lnTo>
                        <a:pt x="148" y="334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6" name="Google Shape;5266;p32"/>
                <p:cNvSpPr/>
                <p:nvPr/>
              </p:nvSpPr>
              <p:spPr>
                <a:xfrm>
                  <a:off x="4849485" y="3765995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74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7" name="Google Shape;5267;p32"/>
                <p:cNvSpPr/>
                <p:nvPr/>
              </p:nvSpPr>
              <p:spPr>
                <a:xfrm>
                  <a:off x="4793501" y="3765995"/>
                  <a:ext cx="24101" cy="36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334" extrusionOk="0">
                      <a:moveTo>
                        <a:pt x="112" y="1"/>
                      </a:moveTo>
                      <a:lnTo>
                        <a:pt x="223" y="297"/>
                      </a:lnTo>
                      <a:lnTo>
                        <a:pt x="149" y="33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8" name="Google Shape;5268;p32"/>
                <p:cNvSpPr/>
                <p:nvPr/>
              </p:nvSpPr>
              <p:spPr>
                <a:xfrm>
                  <a:off x="4741623" y="3769994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111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9" name="Google Shape;5269;p32"/>
                <p:cNvSpPr/>
                <p:nvPr/>
              </p:nvSpPr>
              <p:spPr>
                <a:xfrm>
                  <a:off x="4689637" y="3769994"/>
                  <a:ext cx="24101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97" extrusionOk="0">
                      <a:moveTo>
                        <a:pt x="75" y="1"/>
                      </a:moveTo>
                      <a:lnTo>
                        <a:pt x="222" y="297"/>
                      </a:lnTo>
                      <a:lnTo>
                        <a:pt x="112" y="297"/>
                      </a:lnTo>
                      <a:lnTo>
                        <a:pt x="1" y="3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0" name="Google Shape;5270;p32"/>
                <p:cNvSpPr/>
                <p:nvPr/>
              </p:nvSpPr>
              <p:spPr>
                <a:xfrm>
                  <a:off x="4633761" y="3773993"/>
                  <a:ext cx="23993" cy="3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297" extrusionOk="0">
                      <a:moveTo>
                        <a:pt x="111" y="1"/>
                      </a:moveTo>
                      <a:lnTo>
                        <a:pt x="222" y="297"/>
                      </a:lnTo>
                      <a:lnTo>
                        <a:pt x="111" y="29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1" name="Google Shape;5271;p32"/>
                <p:cNvSpPr/>
                <p:nvPr/>
              </p:nvSpPr>
              <p:spPr>
                <a:xfrm>
                  <a:off x="4581775" y="3777992"/>
                  <a:ext cx="24101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60" extrusionOk="0">
                      <a:moveTo>
                        <a:pt x="111" y="1"/>
                      </a:moveTo>
                      <a:lnTo>
                        <a:pt x="222" y="260"/>
                      </a:lnTo>
                      <a:lnTo>
                        <a:pt x="111" y="26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2" name="Google Shape;5272;p32"/>
                <p:cNvSpPr/>
                <p:nvPr/>
              </p:nvSpPr>
              <p:spPr>
                <a:xfrm>
                  <a:off x="4529790" y="3777992"/>
                  <a:ext cx="20102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60" extrusionOk="0">
                      <a:moveTo>
                        <a:pt x="75" y="1"/>
                      </a:moveTo>
                      <a:lnTo>
                        <a:pt x="186" y="260"/>
                      </a:lnTo>
                      <a:lnTo>
                        <a:pt x="112" y="26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3" name="Google Shape;5273;p32"/>
                <p:cNvSpPr/>
                <p:nvPr/>
              </p:nvSpPr>
              <p:spPr>
                <a:xfrm>
                  <a:off x="4473913" y="3781991"/>
                  <a:ext cx="24101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" h="260" extrusionOk="0">
                      <a:moveTo>
                        <a:pt x="111" y="1"/>
                      </a:moveTo>
                      <a:lnTo>
                        <a:pt x="222" y="260"/>
                      </a:lnTo>
                      <a:lnTo>
                        <a:pt x="111" y="26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4" name="Google Shape;5274;p32"/>
                <p:cNvSpPr/>
                <p:nvPr/>
              </p:nvSpPr>
              <p:spPr>
                <a:xfrm>
                  <a:off x="4421928" y="3781991"/>
                  <a:ext cx="20102" cy="2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60" extrusionOk="0">
                      <a:moveTo>
                        <a:pt x="112" y="1"/>
                      </a:moveTo>
                      <a:lnTo>
                        <a:pt x="185" y="260"/>
                      </a:lnTo>
                      <a:lnTo>
                        <a:pt x="112" y="260"/>
                      </a:lnTo>
                      <a:lnTo>
                        <a:pt x="1" y="3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5" name="Google Shape;5275;p32"/>
                <p:cNvSpPr/>
                <p:nvPr/>
              </p:nvSpPr>
              <p:spPr>
                <a:xfrm>
                  <a:off x="4370050" y="3785990"/>
                  <a:ext cx="19994" cy="24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" h="223" extrusionOk="0">
                      <a:moveTo>
                        <a:pt x="74" y="1"/>
                      </a:moveTo>
                      <a:lnTo>
                        <a:pt x="185" y="223"/>
                      </a:lnTo>
                      <a:lnTo>
                        <a:pt x="74" y="223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5276" name="Google Shape;5276;p32"/>
          <p:cNvGrpSpPr/>
          <p:nvPr/>
        </p:nvGrpSpPr>
        <p:grpSpPr>
          <a:xfrm rot="-678015" flipH="1">
            <a:off x="419413" y="185341"/>
            <a:ext cx="1486982" cy="615502"/>
            <a:chOff x="2026925" y="1926325"/>
            <a:chExt cx="6403845" cy="2650723"/>
          </a:xfrm>
        </p:grpSpPr>
        <p:sp>
          <p:nvSpPr>
            <p:cNvPr id="5277" name="Google Shape;5277;p32"/>
            <p:cNvSpPr/>
            <p:nvPr/>
          </p:nvSpPr>
          <p:spPr>
            <a:xfrm>
              <a:off x="2773537" y="4354351"/>
              <a:ext cx="69418" cy="79181"/>
            </a:xfrm>
            <a:custGeom>
              <a:avLst/>
              <a:gdLst/>
              <a:ahLst/>
              <a:cxnLst/>
              <a:rect l="l" t="t" r="r" b="b"/>
              <a:pathLst>
                <a:path w="519" h="592" extrusionOk="0">
                  <a:moveTo>
                    <a:pt x="482" y="0"/>
                  </a:moveTo>
                  <a:lnTo>
                    <a:pt x="1" y="555"/>
                  </a:lnTo>
                  <a:lnTo>
                    <a:pt x="75" y="592"/>
                  </a:lnTo>
                  <a:lnTo>
                    <a:pt x="518" y="37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32"/>
            <p:cNvSpPr/>
            <p:nvPr/>
          </p:nvSpPr>
          <p:spPr>
            <a:xfrm>
              <a:off x="2773537" y="4413737"/>
              <a:ext cx="89213" cy="59386"/>
            </a:xfrm>
            <a:custGeom>
              <a:avLst/>
              <a:gdLst/>
              <a:ahLst/>
              <a:cxnLst/>
              <a:rect l="l" t="t" r="r" b="b"/>
              <a:pathLst>
                <a:path w="667" h="444" extrusionOk="0">
                  <a:moveTo>
                    <a:pt x="38" y="0"/>
                  </a:moveTo>
                  <a:lnTo>
                    <a:pt x="1" y="74"/>
                  </a:lnTo>
                  <a:lnTo>
                    <a:pt x="629" y="444"/>
                  </a:lnTo>
                  <a:lnTo>
                    <a:pt x="666" y="37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32"/>
            <p:cNvSpPr/>
            <p:nvPr/>
          </p:nvSpPr>
          <p:spPr>
            <a:xfrm>
              <a:off x="2837872" y="4196120"/>
              <a:ext cx="29827" cy="247308"/>
            </a:xfrm>
            <a:custGeom>
              <a:avLst/>
              <a:gdLst/>
              <a:ahLst/>
              <a:cxnLst/>
              <a:rect l="l" t="t" r="r" b="b"/>
              <a:pathLst>
                <a:path w="223" h="1849" extrusionOk="0">
                  <a:moveTo>
                    <a:pt x="1" y="0"/>
                  </a:moveTo>
                  <a:lnTo>
                    <a:pt x="1" y="1849"/>
                  </a:lnTo>
                  <a:lnTo>
                    <a:pt x="222" y="1849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32"/>
            <p:cNvSpPr/>
            <p:nvPr/>
          </p:nvSpPr>
          <p:spPr>
            <a:xfrm>
              <a:off x="2827975" y="4319708"/>
              <a:ext cx="49622" cy="10031"/>
            </a:xfrm>
            <a:custGeom>
              <a:avLst/>
              <a:gdLst/>
              <a:ahLst/>
              <a:cxnLst/>
              <a:rect l="l" t="t" r="r" b="b"/>
              <a:pathLst>
                <a:path w="371" h="75" extrusionOk="0">
                  <a:moveTo>
                    <a:pt x="1" y="1"/>
                  </a:moveTo>
                  <a:lnTo>
                    <a:pt x="1" y="75"/>
                  </a:lnTo>
                  <a:lnTo>
                    <a:pt x="370" y="7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5053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32"/>
            <p:cNvSpPr/>
            <p:nvPr/>
          </p:nvSpPr>
          <p:spPr>
            <a:xfrm>
              <a:off x="2827975" y="4359299"/>
              <a:ext cx="49622" cy="44673"/>
            </a:xfrm>
            <a:custGeom>
              <a:avLst/>
              <a:gdLst/>
              <a:ahLst/>
              <a:cxnLst/>
              <a:rect l="l" t="t" r="r" b="b"/>
              <a:pathLst>
                <a:path w="371" h="334" extrusionOk="0">
                  <a:moveTo>
                    <a:pt x="1" y="0"/>
                  </a:moveTo>
                  <a:lnTo>
                    <a:pt x="1" y="333"/>
                  </a:lnTo>
                  <a:lnTo>
                    <a:pt x="370" y="333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32"/>
            <p:cNvSpPr/>
            <p:nvPr/>
          </p:nvSpPr>
          <p:spPr>
            <a:xfrm>
              <a:off x="2818077" y="4369197"/>
              <a:ext cx="173209" cy="178158"/>
            </a:xfrm>
            <a:custGeom>
              <a:avLst/>
              <a:gdLst/>
              <a:ahLst/>
              <a:cxnLst/>
              <a:rect l="l" t="t" r="r" b="b"/>
              <a:pathLst>
                <a:path w="1295" h="1332" extrusionOk="0">
                  <a:moveTo>
                    <a:pt x="555" y="1331"/>
                  </a:moveTo>
                  <a:cubicBezTo>
                    <a:pt x="1036" y="1331"/>
                    <a:pt x="1295" y="703"/>
                    <a:pt x="962" y="370"/>
                  </a:cubicBezTo>
                  <a:cubicBezTo>
                    <a:pt x="592" y="0"/>
                    <a:pt x="1" y="259"/>
                    <a:pt x="1" y="740"/>
                  </a:cubicBezTo>
                  <a:cubicBezTo>
                    <a:pt x="1" y="1073"/>
                    <a:pt x="222" y="1331"/>
                    <a:pt x="555" y="1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32"/>
            <p:cNvSpPr/>
            <p:nvPr/>
          </p:nvSpPr>
          <p:spPr>
            <a:xfrm>
              <a:off x="2847770" y="4423635"/>
              <a:ext cx="89079" cy="89079"/>
            </a:xfrm>
            <a:custGeom>
              <a:avLst/>
              <a:gdLst/>
              <a:ahLst/>
              <a:cxnLst/>
              <a:rect l="l" t="t" r="r" b="b"/>
              <a:pathLst>
                <a:path w="666" h="666" extrusionOk="0">
                  <a:moveTo>
                    <a:pt x="333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518"/>
                    <a:pt x="148" y="666"/>
                    <a:pt x="333" y="666"/>
                  </a:cubicBezTo>
                  <a:cubicBezTo>
                    <a:pt x="518" y="666"/>
                    <a:pt x="666" y="518"/>
                    <a:pt x="666" y="333"/>
                  </a:cubicBezTo>
                  <a:cubicBezTo>
                    <a:pt x="666" y="148"/>
                    <a:pt x="518" y="0"/>
                    <a:pt x="333" y="0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32"/>
            <p:cNvSpPr/>
            <p:nvPr/>
          </p:nvSpPr>
          <p:spPr>
            <a:xfrm>
              <a:off x="2862617" y="4438348"/>
              <a:ext cx="59386" cy="64469"/>
            </a:xfrm>
            <a:custGeom>
              <a:avLst/>
              <a:gdLst/>
              <a:ahLst/>
              <a:cxnLst/>
              <a:rect l="l" t="t" r="r" b="b"/>
              <a:pathLst>
                <a:path w="444" h="482" extrusionOk="0">
                  <a:moveTo>
                    <a:pt x="222" y="482"/>
                  </a:moveTo>
                  <a:cubicBezTo>
                    <a:pt x="333" y="482"/>
                    <a:pt x="444" y="371"/>
                    <a:pt x="444" y="223"/>
                  </a:cubicBezTo>
                  <a:cubicBezTo>
                    <a:pt x="444" y="112"/>
                    <a:pt x="333" y="1"/>
                    <a:pt x="222" y="1"/>
                  </a:cubicBezTo>
                  <a:cubicBezTo>
                    <a:pt x="111" y="1"/>
                    <a:pt x="0" y="112"/>
                    <a:pt x="0" y="223"/>
                  </a:cubicBezTo>
                  <a:cubicBezTo>
                    <a:pt x="0" y="371"/>
                    <a:pt x="111" y="482"/>
                    <a:pt x="222" y="4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32"/>
            <p:cNvSpPr/>
            <p:nvPr/>
          </p:nvSpPr>
          <p:spPr>
            <a:xfrm>
              <a:off x="2877463" y="4448245"/>
              <a:ext cx="39724" cy="34776"/>
            </a:xfrm>
            <a:custGeom>
              <a:avLst/>
              <a:gdLst/>
              <a:ahLst/>
              <a:cxnLst/>
              <a:rect l="l" t="t" r="r" b="b"/>
              <a:pathLst>
                <a:path w="297" h="260" extrusionOk="0">
                  <a:moveTo>
                    <a:pt x="111" y="260"/>
                  </a:moveTo>
                  <a:cubicBezTo>
                    <a:pt x="296" y="260"/>
                    <a:pt x="0" y="1"/>
                    <a:pt x="0" y="149"/>
                  </a:cubicBezTo>
                  <a:cubicBezTo>
                    <a:pt x="0" y="223"/>
                    <a:pt x="37" y="260"/>
                    <a:pt x="111" y="260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32"/>
            <p:cNvSpPr/>
            <p:nvPr/>
          </p:nvSpPr>
          <p:spPr>
            <a:xfrm>
              <a:off x="2724182" y="4294964"/>
              <a:ext cx="390691" cy="84264"/>
            </a:xfrm>
            <a:custGeom>
              <a:avLst/>
              <a:gdLst/>
              <a:ahLst/>
              <a:cxnLst/>
              <a:rect l="l" t="t" r="r" b="b"/>
              <a:pathLst>
                <a:path w="2921" h="630" extrusionOk="0">
                  <a:moveTo>
                    <a:pt x="0" y="1"/>
                  </a:moveTo>
                  <a:lnTo>
                    <a:pt x="0" y="629"/>
                  </a:lnTo>
                  <a:lnTo>
                    <a:pt x="2921" y="629"/>
                  </a:lnTo>
                  <a:lnTo>
                    <a:pt x="2921" y="1"/>
                  </a:ln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32"/>
            <p:cNvSpPr/>
            <p:nvPr/>
          </p:nvSpPr>
          <p:spPr>
            <a:xfrm>
              <a:off x="5013641" y="4299913"/>
              <a:ext cx="281950" cy="277135"/>
            </a:xfrm>
            <a:custGeom>
              <a:avLst/>
              <a:gdLst/>
              <a:ahLst/>
              <a:cxnLst/>
              <a:rect l="l" t="t" r="r" b="b"/>
              <a:pathLst>
                <a:path w="2108" h="2072" extrusionOk="0">
                  <a:moveTo>
                    <a:pt x="777" y="149"/>
                  </a:moveTo>
                  <a:cubicBezTo>
                    <a:pt x="38" y="407"/>
                    <a:pt x="1" y="1406"/>
                    <a:pt x="666" y="1738"/>
                  </a:cubicBezTo>
                  <a:cubicBezTo>
                    <a:pt x="1369" y="2071"/>
                    <a:pt x="2108" y="1443"/>
                    <a:pt x="1886" y="703"/>
                  </a:cubicBezTo>
                  <a:cubicBezTo>
                    <a:pt x="1701" y="260"/>
                    <a:pt x="1221" y="1"/>
                    <a:pt x="777" y="1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32"/>
            <p:cNvSpPr/>
            <p:nvPr/>
          </p:nvSpPr>
          <p:spPr>
            <a:xfrm>
              <a:off x="5048283" y="4339504"/>
              <a:ext cx="212800" cy="183107"/>
            </a:xfrm>
            <a:custGeom>
              <a:avLst/>
              <a:gdLst/>
              <a:ahLst/>
              <a:cxnLst/>
              <a:rect l="l" t="t" r="r" b="b"/>
              <a:pathLst>
                <a:path w="1591" h="1369" extrusionOk="0">
                  <a:moveTo>
                    <a:pt x="629" y="185"/>
                  </a:moveTo>
                  <a:cubicBezTo>
                    <a:pt x="0" y="407"/>
                    <a:pt x="296" y="1368"/>
                    <a:pt x="962" y="1184"/>
                  </a:cubicBezTo>
                  <a:cubicBezTo>
                    <a:pt x="1590" y="962"/>
                    <a:pt x="1294" y="1"/>
                    <a:pt x="629" y="185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32"/>
            <p:cNvSpPr/>
            <p:nvPr/>
          </p:nvSpPr>
          <p:spPr>
            <a:xfrm>
              <a:off x="5102720" y="4374146"/>
              <a:ext cx="108875" cy="113823"/>
            </a:xfrm>
            <a:custGeom>
              <a:avLst/>
              <a:gdLst/>
              <a:ahLst/>
              <a:cxnLst/>
              <a:rect l="l" t="t" r="r" b="b"/>
              <a:pathLst>
                <a:path w="814" h="851" extrusionOk="0">
                  <a:moveTo>
                    <a:pt x="296" y="111"/>
                  </a:moveTo>
                  <a:cubicBezTo>
                    <a:pt x="111" y="148"/>
                    <a:pt x="0" y="370"/>
                    <a:pt x="74" y="518"/>
                  </a:cubicBezTo>
                  <a:cubicBezTo>
                    <a:pt x="148" y="814"/>
                    <a:pt x="555" y="851"/>
                    <a:pt x="703" y="592"/>
                  </a:cubicBezTo>
                  <a:cubicBezTo>
                    <a:pt x="813" y="296"/>
                    <a:pt x="555" y="0"/>
                    <a:pt x="296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32"/>
            <p:cNvSpPr/>
            <p:nvPr/>
          </p:nvSpPr>
          <p:spPr>
            <a:xfrm>
              <a:off x="5127331" y="4403839"/>
              <a:ext cx="59520" cy="64335"/>
            </a:xfrm>
            <a:custGeom>
              <a:avLst/>
              <a:gdLst/>
              <a:ahLst/>
              <a:cxnLst/>
              <a:rect l="l" t="t" r="r" b="b"/>
              <a:pathLst>
                <a:path w="445" h="481" extrusionOk="0">
                  <a:moveTo>
                    <a:pt x="149" y="37"/>
                  </a:moveTo>
                  <a:cubicBezTo>
                    <a:pt x="75" y="74"/>
                    <a:pt x="1" y="148"/>
                    <a:pt x="38" y="259"/>
                  </a:cubicBezTo>
                  <a:cubicBezTo>
                    <a:pt x="112" y="481"/>
                    <a:pt x="445" y="370"/>
                    <a:pt x="371" y="148"/>
                  </a:cubicBezTo>
                  <a:cubicBezTo>
                    <a:pt x="334" y="74"/>
                    <a:pt x="260" y="0"/>
                    <a:pt x="149" y="37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32"/>
            <p:cNvSpPr/>
            <p:nvPr/>
          </p:nvSpPr>
          <p:spPr>
            <a:xfrm>
              <a:off x="4751618" y="4299913"/>
              <a:ext cx="286899" cy="277135"/>
            </a:xfrm>
            <a:custGeom>
              <a:avLst/>
              <a:gdLst/>
              <a:ahLst/>
              <a:cxnLst/>
              <a:rect l="l" t="t" r="r" b="b"/>
              <a:pathLst>
                <a:path w="2145" h="2072" extrusionOk="0">
                  <a:moveTo>
                    <a:pt x="814" y="149"/>
                  </a:moveTo>
                  <a:cubicBezTo>
                    <a:pt x="74" y="407"/>
                    <a:pt x="0" y="1406"/>
                    <a:pt x="703" y="1738"/>
                  </a:cubicBezTo>
                  <a:cubicBezTo>
                    <a:pt x="1368" y="2071"/>
                    <a:pt x="2144" y="1443"/>
                    <a:pt x="1886" y="703"/>
                  </a:cubicBezTo>
                  <a:cubicBezTo>
                    <a:pt x="1738" y="260"/>
                    <a:pt x="1257" y="1"/>
                    <a:pt x="814" y="1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32"/>
            <p:cNvSpPr/>
            <p:nvPr/>
          </p:nvSpPr>
          <p:spPr>
            <a:xfrm>
              <a:off x="4820768" y="4344453"/>
              <a:ext cx="163312" cy="168261"/>
            </a:xfrm>
            <a:custGeom>
              <a:avLst/>
              <a:gdLst/>
              <a:ahLst/>
              <a:cxnLst/>
              <a:rect l="l" t="t" r="r" b="b"/>
              <a:pathLst>
                <a:path w="1221" h="1258" extrusionOk="0">
                  <a:moveTo>
                    <a:pt x="407" y="148"/>
                  </a:moveTo>
                  <a:cubicBezTo>
                    <a:pt x="149" y="259"/>
                    <a:pt x="1" y="555"/>
                    <a:pt x="75" y="814"/>
                  </a:cubicBezTo>
                  <a:cubicBezTo>
                    <a:pt x="223" y="1221"/>
                    <a:pt x="814" y="1258"/>
                    <a:pt x="1036" y="851"/>
                  </a:cubicBezTo>
                  <a:cubicBezTo>
                    <a:pt x="1221" y="481"/>
                    <a:pt x="814" y="1"/>
                    <a:pt x="407" y="148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32"/>
            <p:cNvSpPr/>
            <p:nvPr/>
          </p:nvSpPr>
          <p:spPr>
            <a:xfrm>
              <a:off x="4845512" y="4379095"/>
              <a:ext cx="103926" cy="103926"/>
            </a:xfrm>
            <a:custGeom>
              <a:avLst/>
              <a:gdLst/>
              <a:ahLst/>
              <a:cxnLst/>
              <a:rect l="l" t="t" r="r" b="b"/>
              <a:pathLst>
                <a:path w="777" h="777" extrusionOk="0">
                  <a:moveTo>
                    <a:pt x="259" y="74"/>
                  </a:moveTo>
                  <a:cubicBezTo>
                    <a:pt x="112" y="111"/>
                    <a:pt x="1" y="333"/>
                    <a:pt x="38" y="481"/>
                  </a:cubicBezTo>
                  <a:cubicBezTo>
                    <a:pt x="112" y="666"/>
                    <a:pt x="296" y="777"/>
                    <a:pt x="481" y="703"/>
                  </a:cubicBezTo>
                  <a:cubicBezTo>
                    <a:pt x="666" y="666"/>
                    <a:pt x="777" y="444"/>
                    <a:pt x="703" y="259"/>
                  </a:cubicBezTo>
                  <a:cubicBezTo>
                    <a:pt x="629" y="111"/>
                    <a:pt x="444" y="0"/>
                    <a:pt x="259" y="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32"/>
            <p:cNvSpPr/>
            <p:nvPr/>
          </p:nvSpPr>
          <p:spPr>
            <a:xfrm>
              <a:off x="4870257" y="4403839"/>
              <a:ext cx="59520" cy="64335"/>
            </a:xfrm>
            <a:custGeom>
              <a:avLst/>
              <a:gdLst/>
              <a:ahLst/>
              <a:cxnLst/>
              <a:rect l="l" t="t" r="r" b="b"/>
              <a:pathLst>
                <a:path w="445" h="481" extrusionOk="0">
                  <a:moveTo>
                    <a:pt x="148" y="37"/>
                  </a:moveTo>
                  <a:cubicBezTo>
                    <a:pt x="37" y="74"/>
                    <a:pt x="0" y="148"/>
                    <a:pt x="37" y="259"/>
                  </a:cubicBezTo>
                  <a:cubicBezTo>
                    <a:pt x="111" y="481"/>
                    <a:pt x="444" y="370"/>
                    <a:pt x="370" y="148"/>
                  </a:cubicBezTo>
                  <a:cubicBezTo>
                    <a:pt x="333" y="74"/>
                    <a:pt x="222" y="0"/>
                    <a:pt x="148" y="37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32"/>
            <p:cNvSpPr/>
            <p:nvPr/>
          </p:nvSpPr>
          <p:spPr>
            <a:xfrm>
              <a:off x="4494410" y="4299913"/>
              <a:ext cx="286899" cy="277135"/>
            </a:xfrm>
            <a:custGeom>
              <a:avLst/>
              <a:gdLst/>
              <a:ahLst/>
              <a:cxnLst/>
              <a:rect l="l" t="t" r="r" b="b"/>
              <a:pathLst>
                <a:path w="2145" h="2072" extrusionOk="0">
                  <a:moveTo>
                    <a:pt x="814" y="149"/>
                  </a:moveTo>
                  <a:cubicBezTo>
                    <a:pt x="75" y="407"/>
                    <a:pt x="1" y="1406"/>
                    <a:pt x="703" y="1738"/>
                  </a:cubicBezTo>
                  <a:cubicBezTo>
                    <a:pt x="1369" y="2071"/>
                    <a:pt x="2145" y="1443"/>
                    <a:pt x="1886" y="703"/>
                  </a:cubicBezTo>
                  <a:cubicBezTo>
                    <a:pt x="1738" y="260"/>
                    <a:pt x="1258" y="1"/>
                    <a:pt x="814" y="1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32"/>
            <p:cNvSpPr/>
            <p:nvPr/>
          </p:nvSpPr>
          <p:spPr>
            <a:xfrm>
              <a:off x="4553796" y="4354351"/>
              <a:ext cx="168261" cy="163312"/>
            </a:xfrm>
            <a:custGeom>
              <a:avLst/>
              <a:gdLst/>
              <a:ahLst/>
              <a:cxnLst/>
              <a:rect l="l" t="t" r="r" b="b"/>
              <a:pathLst>
                <a:path w="1258" h="1221" extrusionOk="0">
                  <a:moveTo>
                    <a:pt x="481" y="74"/>
                  </a:moveTo>
                  <a:cubicBezTo>
                    <a:pt x="37" y="222"/>
                    <a:pt x="0" y="814"/>
                    <a:pt x="407" y="1036"/>
                  </a:cubicBezTo>
                  <a:cubicBezTo>
                    <a:pt x="814" y="1220"/>
                    <a:pt x="1257" y="851"/>
                    <a:pt x="1109" y="407"/>
                  </a:cubicBezTo>
                  <a:cubicBezTo>
                    <a:pt x="1036" y="148"/>
                    <a:pt x="740" y="0"/>
                    <a:pt x="481" y="74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32"/>
            <p:cNvSpPr/>
            <p:nvPr/>
          </p:nvSpPr>
          <p:spPr>
            <a:xfrm>
              <a:off x="4588438" y="4379095"/>
              <a:ext cx="108875" cy="118772"/>
            </a:xfrm>
            <a:custGeom>
              <a:avLst/>
              <a:gdLst/>
              <a:ahLst/>
              <a:cxnLst/>
              <a:rect l="l" t="t" r="r" b="b"/>
              <a:pathLst>
                <a:path w="814" h="888" extrusionOk="0">
                  <a:moveTo>
                    <a:pt x="259" y="74"/>
                  </a:moveTo>
                  <a:cubicBezTo>
                    <a:pt x="74" y="111"/>
                    <a:pt x="0" y="333"/>
                    <a:pt x="37" y="481"/>
                  </a:cubicBezTo>
                  <a:cubicBezTo>
                    <a:pt x="222" y="888"/>
                    <a:pt x="813" y="703"/>
                    <a:pt x="703" y="259"/>
                  </a:cubicBezTo>
                  <a:cubicBezTo>
                    <a:pt x="629" y="111"/>
                    <a:pt x="444" y="0"/>
                    <a:pt x="259" y="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32"/>
            <p:cNvSpPr/>
            <p:nvPr/>
          </p:nvSpPr>
          <p:spPr>
            <a:xfrm>
              <a:off x="4598336" y="4403839"/>
              <a:ext cx="74233" cy="54437"/>
            </a:xfrm>
            <a:custGeom>
              <a:avLst/>
              <a:gdLst/>
              <a:ahLst/>
              <a:cxnLst/>
              <a:rect l="l" t="t" r="r" b="b"/>
              <a:pathLst>
                <a:path w="555" h="407" extrusionOk="0">
                  <a:moveTo>
                    <a:pt x="259" y="37"/>
                  </a:moveTo>
                  <a:cubicBezTo>
                    <a:pt x="0" y="111"/>
                    <a:pt x="555" y="407"/>
                    <a:pt x="444" y="148"/>
                  </a:cubicBezTo>
                  <a:cubicBezTo>
                    <a:pt x="444" y="74"/>
                    <a:pt x="333" y="0"/>
                    <a:pt x="259" y="37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32"/>
            <p:cNvSpPr/>
            <p:nvPr/>
          </p:nvSpPr>
          <p:spPr>
            <a:xfrm>
              <a:off x="4237335" y="4299913"/>
              <a:ext cx="281950" cy="277135"/>
            </a:xfrm>
            <a:custGeom>
              <a:avLst/>
              <a:gdLst/>
              <a:ahLst/>
              <a:cxnLst/>
              <a:rect l="l" t="t" r="r" b="b"/>
              <a:pathLst>
                <a:path w="2108" h="2072" extrusionOk="0">
                  <a:moveTo>
                    <a:pt x="777" y="149"/>
                  </a:moveTo>
                  <a:cubicBezTo>
                    <a:pt x="74" y="407"/>
                    <a:pt x="0" y="1406"/>
                    <a:pt x="703" y="1738"/>
                  </a:cubicBezTo>
                  <a:cubicBezTo>
                    <a:pt x="1368" y="2071"/>
                    <a:pt x="2108" y="1443"/>
                    <a:pt x="1886" y="703"/>
                  </a:cubicBezTo>
                  <a:cubicBezTo>
                    <a:pt x="1738" y="260"/>
                    <a:pt x="1257" y="1"/>
                    <a:pt x="777" y="1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32"/>
            <p:cNvSpPr/>
            <p:nvPr/>
          </p:nvSpPr>
          <p:spPr>
            <a:xfrm>
              <a:off x="4276793" y="4339504"/>
              <a:ext cx="212800" cy="183107"/>
            </a:xfrm>
            <a:custGeom>
              <a:avLst/>
              <a:gdLst/>
              <a:ahLst/>
              <a:cxnLst/>
              <a:rect l="l" t="t" r="r" b="b"/>
              <a:pathLst>
                <a:path w="1591" h="1369" extrusionOk="0">
                  <a:moveTo>
                    <a:pt x="629" y="185"/>
                  </a:moveTo>
                  <a:cubicBezTo>
                    <a:pt x="1" y="407"/>
                    <a:pt x="297" y="1368"/>
                    <a:pt x="962" y="1184"/>
                  </a:cubicBezTo>
                  <a:cubicBezTo>
                    <a:pt x="1591" y="962"/>
                    <a:pt x="1258" y="1"/>
                    <a:pt x="629" y="185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32"/>
            <p:cNvSpPr/>
            <p:nvPr/>
          </p:nvSpPr>
          <p:spPr>
            <a:xfrm>
              <a:off x="4326281" y="4379095"/>
              <a:ext cx="109008" cy="113823"/>
            </a:xfrm>
            <a:custGeom>
              <a:avLst/>
              <a:gdLst/>
              <a:ahLst/>
              <a:cxnLst/>
              <a:rect l="l" t="t" r="r" b="b"/>
              <a:pathLst>
                <a:path w="815" h="851" extrusionOk="0">
                  <a:moveTo>
                    <a:pt x="296" y="74"/>
                  </a:moveTo>
                  <a:cubicBezTo>
                    <a:pt x="112" y="111"/>
                    <a:pt x="1" y="333"/>
                    <a:pt x="75" y="481"/>
                  </a:cubicBezTo>
                  <a:cubicBezTo>
                    <a:pt x="259" y="851"/>
                    <a:pt x="814" y="666"/>
                    <a:pt x="740" y="296"/>
                  </a:cubicBezTo>
                  <a:cubicBezTo>
                    <a:pt x="666" y="111"/>
                    <a:pt x="481" y="0"/>
                    <a:pt x="296" y="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32"/>
            <p:cNvSpPr/>
            <p:nvPr/>
          </p:nvSpPr>
          <p:spPr>
            <a:xfrm>
              <a:off x="4355975" y="4403839"/>
              <a:ext cx="49622" cy="49488"/>
            </a:xfrm>
            <a:custGeom>
              <a:avLst/>
              <a:gdLst/>
              <a:ahLst/>
              <a:cxnLst/>
              <a:rect l="l" t="t" r="r" b="b"/>
              <a:pathLst>
                <a:path w="371" h="370" extrusionOk="0">
                  <a:moveTo>
                    <a:pt x="111" y="37"/>
                  </a:moveTo>
                  <a:cubicBezTo>
                    <a:pt x="37" y="74"/>
                    <a:pt x="1" y="148"/>
                    <a:pt x="37" y="259"/>
                  </a:cubicBezTo>
                  <a:cubicBezTo>
                    <a:pt x="37" y="333"/>
                    <a:pt x="148" y="370"/>
                    <a:pt x="222" y="370"/>
                  </a:cubicBezTo>
                  <a:cubicBezTo>
                    <a:pt x="333" y="333"/>
                    <a:pt x="370" y="222"/>
                    <a:pt x="333" y="148"/>
                  </a:cubicBezTo>
                  <a:cubicBezTo>
                    <a:pt x="296" y="74"/>
                    <a:pt x="222" y="0"/>
                    <a:pt x="111" y="37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32"/>
            <p:cNvSpPr/>
            <p:nvPr/>
          </p:nvSpPr>
          <p:spPr>
            <a:xfrm>
              <a:off x="2026925" y="3231892"/>
              <a:ext cx="6235675" cy="1112687"/>
            </a:xfrm>
            <a:custGeom>
              <a:avLst/>
              <a:gdLst/>
              <a:ahLst/>
              <a:cxnLst/>
              <a:rect l="l" t="t" r="r" b="b"/>
              <a:pathLst>
                <a:path w="46621" h="8319" extrusionOk="0">
                  <a:moveTo>
                    <a:pt x="9650" y="1331"/>
                  </a:moveTo>
                  <a:lnTo>
                    <a:pt x="27174" y="1331"/>
                  </a:lnTo>
                  <a:cubicBezTo>
                    <a:pt x="30612" y="1109"/>
                    <a:pt x="34346" y="629"/>
                    <a:pt x="38006" y="887"/>
                  </a:cubicBezTo>
                  <a:cubicBezTo>
                    <a:pt x="41962" y="1183"/>
                    <a:pt x="46620" y="0"/>
                    <a:pt x="46620" y="666"/>
                  </a:cubicBezTo>
                  <a:cubicBezTo>
                    <a:pt x="46620" y="1442"/>
                    <a:pt x="35862" y="5398"/>
                    <a:pt x="29318" y="7579"/>
                  </a:cubicBezTo>
                  <a:lnTo>
                    <a:pt x="24845" y="8319"/>
                  </a:lnTo>
                  <a:lnTo>
                    <a:pt x="6877" y="8282"/>
                  </a:lnTo>
                  <a:cubicBezTo>
                    <a:pt x="3734" y="8282"/>
                    <a:pt x="2034" y="7690"/>
                    <a:pt x="962" y="6803"/>
                  </a:cubicBezTo>
                  <a:cubicBezTo>
                    <a:pt x="0" y="6063"/>
                    <a:pt x="259" y="5435"/>
                    <a:pt x="1109" y="4769"/>
                  </a:cubicBezTo>
                  <a:cubicBezTo>
                    <a:pt x="1664" y="4437"/>
                    <a:pt x="2182" y="4141"/>
                    <a:pt x="2736" y="3771"/>
                  </a:cubicBezTo>
                  <a:cubicBezTo>
                    <a:pt x="4215" y="2107"/>
                    <a:pt x="6470" y="1183"/>
                    <a:pt x="9650" y="13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32"/>
            <p:cNvSpPr/>
            <p:nvPr/>
          </p:nvSpPr>
          <p:spPr>
            <a:xfrm>
              <a:off x="2115871" y="3345582"/>
              <a:ext cx="6126935" cy="998997"/>
            </a:xfrm>
            <a:custGeom>
              <a:avLst/>
              <a:gdLst/>
              <a:ahLst/>
              <a:cxnLst/>
              <a:rect l="l" t="t" r="r" b="b"/>
              <a:pathLst>
                <a:path w="45808" h="7469" extrusionOk="0">
                  <a:moveTo>
                    <a:pt x="45807" y="0"/>
                  </a:moveTo>
                  <a:cubicBezTo>
                    <a:pt x="44550" y="1147"/>
                    <a:pt x="34827" y="4659"/>
                    <a:pt x="28653" y="6729"/>
                  </a:cubicBezTo>
                  <a:lnTo>
                    <a:pt x="24180" y="7469"/>
                  </a:lnTo>
                  <a:lnTo>
                    <a:pt x="6212" y="7432"/>
                  </a:lnTo>
                  <a:cubicBezTo>
                    <a:pt x="3069" y="7432"/>
                    <a:pt x="1369" y="6840"/>
                    <a:pt x="297" y="5953"/>
                  </a:cubicBezTo>
                  <a:cubicBezTo>
                    <a:pt x="186" y="5879"/>
                    <a:pt x="75" y="5805"/>
                    <a:pt x="1" y="5694"/>
                  </a:cubicBezTo>
                  <a:cubicBezTo>
                    <a:pt x="1443" y="5953"/>
                    <a:pt x="2737" y="5657"/>
                    <a:pt x="3402" y="5102"/>
                  </a:cubicBezTo>
                  <a:cubicBezTo>
                    <a:pt x="5472" y="3402"/>
                    <a:pt x="7321" y="1849"/>
                    <a:pt x="10500" y="1997"/>
                  </a:cubicBezTo>
                  <a:cubicBezTo>
                    <a:pt x="19817" y="1997"/>
                    <a:pt x="26546" y="2330"/>
                    <a:pt x="36639" y="1294"/>
                  </a:cubicBezTo>
                  <a:cubicBezTo>
                    <a:pt x="38635" y="1110"/>
                    <a:pt x="42961" y="296"/>
                    <a:pt x="458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32"/>
            <p:cNvSpPr/>
            <p:nvPr/>
          </p:nvSpPr>
          <p:spPr>
            <a:xfrm>
              <a:off x="2115871" y="3345582"/>
              <a:ext cx="6126935" cy="939611"/>
            </a:xfrm>
            <a:custGeom>
              <a:avLst/>
              <a:gdLst/>
              <a:ahLst/>
              <a:cxnLst/>
              <a:rect l="l" t="t" r="r" b="b"/>
              <a:pathLst>
                <a:path w="45808" h="7025" extrusionOk="0">
                  <a:moveTo>
                    <a:pt x="45807" y="0"/>
                  </a:moveTo>
                  <a:cubicBezTo>
                    <a:pt x="45660" y="148"/>
                    <a:pt x="45475" y="259"/>
                    <a:pt x="45290" y="370"/>
                  </a:cubicBezTo>
                  <a:cubicBezTo>
                    <a:pt x="40262" y="2182"/>
                    <a:pt x="31685" y="4733"/>
                    <a:pt x="27137" y="5842"/>
                  </a:cubicBezTo>
                  <a:cubicBezTo>
                    <a:pt x="22257" y="7025"/>
                    <a:pt x="12238" y="6544"/>
                    <a:pt x="4733" y="6507"/>
                  </a:cubicBezTo>
                  <a:cubicBezTo>
                    <a:pt x="3180" y="6581"/>
                    <a:pt x="1627" y="6359"/>
                    <a:pt x="149" y="5842"/>
                  </a:cubicBezTo>
                  <a:cubicBezTo>
                    <a:pt x="112" y="5805"/>
                    <a:pt x="38" y="5731"/>
                    <a:pt x="1" y="5694"/>
                  </a:cubicBezTo>
                  <a:cubicBezTo>
                    <a:pt x="1036" y="5583"/>
                    <a:pt x="2034" y="5139"/>
                    <a:pt x="2774" y="4400"/>
                  </a:cubicBezTo>
                  <a:cubicBezTo>
                    <a:pt x="4289" y="2773"/>
                    <a:pt x="7321" y="1849"/>
                    <a:pt x="10500" y="1997"/>
                  </a:cubicBezTo>
                  <a:cubicBezTo>
                    <a:pt x="19817" y="1997"/>
                    <a:pt x="26546" y="2293"/>
                    <a:pt x="36639" y="1294"/>
                  </a:cubicBezTo>
                  <a:cubicBezTo>
                    <a:pt x="38635" y="1110"/>
                    <a:pt x="42961" y="296"/>
                    <a:pt x="45807" y="0"/>
                  </a:cubicBezTo>
                  <a:close/>
                </a:path>
              </a:pathLst>
            </a:custGeom>
            <a:solidFill>
              <a:srgbClr val="838F44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32"/>
            <p:cNvSpPr/>
            <p:nvPr/>
          </p:nvSpPr>
          <p:spPr>
            <a:xfrm>
              <a:off x="5419181" y="1926325"/>
              <a:ext cx="2937339" cy="1577611"/>
            </a:xfrm>
            <a:custGeom>
              <a:avLst/>
              <a:gdLst/>
              <a:ahLst/>
              <a:cxnLst/>
              <a:rect l="l" t="t" r="r" b="b"/>
              <a:pathLst>
                <a:path w="21961" h="11795" extrusionOk="0">
                  <a:moveTo>
                    <a:pt x="0" y="11794"/>
                  </a:moveTo>
                  <a:lnTo>
                    <a:pt x="10389" y="8985"/>
                  </a:lnTo>
                  <a:cubicBezTo>
                    <a:pt x="11165" y="8652"/>
                    <a:pt x="11757" y="8060"/>
                    <a:pt x="12127" y="7321"/>
                  </a:cubicBezTo>
                  <a:lnTo>
                    <a:pt x="16119" y="408"/>
                  </a:lnTo>
                  <a:cubicBezTo>
                    <a:pt x="16267" y="149"/>
                    <a:pt x="16526" y="1"/>
                    <a:pt x="16822" y="1"/>
                  </a:cubicBezTo>
                  <a:lnTo>
                    <a:pt x="21517" y="1"/>
                  </a:lnTo>
                  <a:cubicBezTo>
                    <a:pt x="21739" y="1"/>
                    <a:pt x="21961" y="223"/>
                    <a:pt x="21961" y="481"/>
                  </a:cubicBezTo>
                  <a:lnTo>
                    <a:pt x="21961" y="481"/>
                  </a:lnTo>
                  <a:cubicBezTo>
                    <a:pt x="21961" y="740"/>
                    <a:pt x="21739" y="851"/>
                    <a:pt x="21517" y="925"/>
                  </a:cubicBezTo>
                  <a:lnTo>
                    <a:pt x="20852" y="1110"/>
                  </a:lnTo>
                  <a:lnTo>
                    <a:pt x="19595" y="1057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32"/>
            <p:cNvSpPr/>
            <p:nvPr/>
          </p:nvSpPr>
          <p:spPr>
            <a:xfrm>
              <a:off x="5883975" y="1965916"/>
              <a:ext cx="2472549" cy="1508327"/>
            </a:xfrm>
            <a:custGeom>
              <a:avLst/>
              <a:gdLst/>
              <a:ahLst/>
              <a:cxnLst/>
              <a:rect l="l" t="t" r="r" b="b"/>
              <a:pathLst>
                <a:path w="18486" h="11277" extrusionOk="0">
                  <a:moveTo>
                    <a:pt x="18449" y="38"/>
                  </a:moveTo>
                  <a:cubicBezTo>
                    <a:pt x="18486" y="75"/>
                    <a:pt x="18486" y="148"/>
                    <a:pt x="18486" y="185"/>
                  </a:cubicBezTo>
                  <a:lnTo>
                    <a:pt x="18486" y="185"/>
                  </a:lnTo>
                  <a:cubicBezTo>
                    <a:pt x="18486" y="444"/>
                    <a:pt x="18264" y="592"/>
                    <a:pt x="18042" y="629"/>
                  </a:cubicBezTo>
                  <a:lnTo>
                    <a:pt x="17377" y="814"/>
                  </a:lnTo>
                  <a:lnTo>
                    <a:pt x="16120" y="10278"/>
                  </a:lnTo>
                  <a:lnTo>
                    <a:pt x="0" y="11277"/>
                  </a:lnTo>
                  <a:lnTo>
                    <a:pt x="7506" y="8948"/>
                  </a:lnTo>
                  <a:cubicBezTo>
                    <a:pt x="8245" y="8615"/>
                    <a:pt x="8836" y="8060"/>
                    <a:pt x="9206" y="7321"/>
                  </a:cubicBezTo>
                  <a:lnTo>
                    <a:pt x="12940" y="370"/>
                  </a:lnTo>
                  <a:cubicBezTo>
                    <a:pt x="13088" y="148"/>
                    <a:pt x="13347" y="1"/>
                    <a:pt x="13606" y="1"/>
                  </a:cubicBezTo>
                  <a:lnTo>
                    <a:pt x="18301" y="1"/>
                  </a:lnTo>
                  <a:cubicBezTo>
                    <a:pt x="18338" y="1"/>
                    <a:pt x="18412" y="1"/>
                    <a:pt x="18449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32"/>
            <p:cNvSpPr/>
            <p:nvPr/>
          </p:nvSpPr>
          <p:spPr>
            <a:xfrm>
              <a:off x="7758129" y="2010456"/>
              <a:ext cx="593460" cy="64335"/>
            </a:xfrm>
            <a:custGeom>
              <a:avLst/>
              <a:gdLst/>
              <a:ahLst/>
              <a:cxnLst/>
              <a:rect l="l" t="t" r="r" b="b"/>
              <a:pathLst>
                <a:path w="4437" h="481" extrusionOk="0">
                  <a:moveTo>
                    <a:pt x="4437" y="0"/>
                  </a:moveTo>
                  <a:cubicBezTo>
                    <a:pt x="4363" y="148"/>
                    <a:pt x="4178" y="259"/>
                    <a:pt x="4030" y="296"/>
                  </a:cubicBezTo>
                  <a:lnTo>
                    <a:pt x="3402" y="481"/>
                  </a:lnTo>
                  <a:lnTo>
                    <a:pt x="0" y="444"/>
                  </a:lnTo>
                  <a:cubicBezTo>
                    <a:pt x="1775" y="370"/>
                    <a:pt x="3808" y="333"/>
                    <a:pt x="4437" y="0"/>
                  </a:cubicBez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32"/>
            <p:cNvSpPr/>
            <p:nvPr/>
          </p:nvSpPr>
          <p:spPr>
            <a:xfrm>
              <a:off x="3792204" y="3612554"/>
              <a:ext cx="2116633" cy="732027"/>
            </a:xfrm>
            <a:custGeom>
              <a:avLst/>
              <a:gdLst/>
              <a:ahLst/>
              <a:cxnLst/>
              <a:rect l="l" t="t" r="r" b="b"/>
              <a:pathLst>
                <a:path w="15825" h="5473" extrusionOk="0">
                  <a:moveTo>
                    <a:pt x="15824" y="4807"/>
                  </a:moveTo>
                  <a:lnTo>
                    <a:pt x="11647" y="5473"/>
                  </a:lnTo>
                  <a:lnTo>
                    <a:pt x="3032" y="5473"/>
                  </a:lnTo>
                  <a:lnTo>
                    <a:pt x="1" y="1"/>
                  </a:lnTo>
                  <a:cubicBezTo>
                    <a:pt x="4696" y="1"/>
                    <a:pt x="8800" y="112"/>
                    <a:pt x="13125" y="1"/>
                  </a:cubicBez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32"/>
            <p:cNvSpPr/>
            <p:nvPr/>
          </p:nvSpPr>
          <p:spPr>
            <a:xfrm>
              <a:off x="3208771" y="3335685"/>
              <a:ext cx="1968168" cy="430282"/>
            </a:xfrm>
            <a:custGeom>
              <a:avLst/>
              <a:gdLst/>
              <a:ahLst/>
              <a:cxnLst/>
              <a:rect l="l" t="t" r="r" b="b"/>
              <a:pathLst>
                <a:path w="14715" h="3217" extrusionOk="0">
                  <a:moveTo>
                    <a:pt x="13273" y="2699"/>
                  </a:moveTo>
                  <a:cubicBezTo>
                    <a:pt x="8836" y="2478"/>
                    <a:pt x="4474" y="3217"/>
                    <a:pt x="0" y="555"/>
                  </a:cubicBezTo>
                  <a:cubicBezTo>
                    <a:pt x="1516" y="185"/>
                    <a:pt x="3069" y="0"/>
                    <a:pt x="4622" y="0"/>
                  </a:cubicBezTo>
                  <a:lnTo>
                    <a:pt x="14715" y="555"/>
                  </a:lnTo>
                  <a:cubicBezTo>
                    <a:pt x="14271" y="1553"/>
                    <a:pt x="13753" y="1701"/>
                    <a:pt x="13273" y="26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32"/>
            <p:cNvSpPr/>
            <p:nvPr/>
          </p:nvSpPr>
          <p:spPr>
            <a:xfrm>
              <a:off x="3337308" y="3370327"/>
              <a:ext cx="1829734" cy="380927"/>
            </a:xfrm>
            <a:custGeom>
              <a:avLst/>
              <a:gdLst/>
              <a:ahLst/>
              <a:cxnLst/>
              <a:rect l="l" t="t" r="r" b="b"/>
              <a:pathLst>
                <a:path w="13680" h="2848" extrusionOk="0">
                  <a:moveTo>
                    <a:pt x="12312" y="2440"/>
                  </a:moveTo>
                  <a:cubicBezTo>
                    <a:pt x="8208" y="2219"/>
                    <a:pt x="4141" y="2847"/>
                    <a:pt x="1" y="814"/>
                  </a:cubicBezTo>
                  <a:cubicBezTo>
                    <a:pt x="1036" y="370"/>
                    <a:pt x="1664" y="0"/>
                    <a:pt x="3919" y="0"/>
                  </a:cubicBezTo>
                  <a:lnTo>
                    <a:pt x="13680" y="555"/>
                  </a:lnTo>
                  <a:cubicBezTo>
                    <a:pt x="13236" y="1368"/>
                    <a:pt x="12755" y="1516"/>
                    <a:pt x="12312" y="244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32"/>
            <p:cNvSpPr/>
            <p:nvPr/>
          </p:nvSpPr>
          <p:spPr>
            <a:xfrm>
              <a:off x="3515334" y="3419682"/>
              <a:ext cx="1577611" cy="316726"/>
            </a:xfrm>
            <a:custGeom>
              <a:avLst/>
              <a:gdLst/>
              <a:ahLst/>
              <a:cxnLst/>
              <a:rect l="l" t="t" r="r" b="b"/>
              <a:pathLst>
                <a:path w="11795" h="2368" extrusionOk="0">
                  <a:moveTo>
                    <a:pt x="10981" y="2071"/>
                  </a:moveTo>
                  <a:cubicBezTo>
                    <a:pt x="7284" y="1886"/>
                    <a:pt x="3661" y="2367"/>
                    <a:pt x="0" y="999"/>
                  </a:cubicBezTo>
                  <a:cubicBezTo>
                    <a:pt x="1221" y="519"/>
                    <a:pt x="2625" y="1"/>
                    <a:pt x="3993" y="112"/>
                  </a:cubicBezTo>
                  <a:cubicBezTo>
                    <a:pt x="6988" y="223"/>
                    <a:pt x="9058" y="703"/>
                    <a:pt x="11794" y="925"/>
                  </a:cubicBezTo>
                  <a:cubicBezTo>
                    <a:pt x="11461" y="1258"/>
                    <a:pt x="11203" y="1628"/>
                    <a:pt x="10981" y="2071"/>
                  </a:cubicBez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32"/>
            <p:cNvSpPr/>
            <p:nvPr/>
          </p:nvSpPr>
          <p:spPr>
            <a:xfrm>
              <a:off x="4004872" y="3488966"/>
              <a:ext cx="1552867" cy="237544"/>
            </a:xfrm>
            <a:custGeom>
              <a:avLst/>
              <a:gdLst/>
              <a:ahLst/>
              <a:cxnLst/>
              <a:rect l="l" t="t" r="r" b="b"/>
              <a:pathLst>
                <a:path w="11610" h="1776" extrusionOk="0">
                  <a:moveTo>
                    <a:pt x="11609" y="259"/>
                  </a:moveTo>
                  <a:cubicBezTo>
                    <a:pt x="8171" y="481"/>
                    <a:pt x="6877" y="1479"/>
                    <a:pt x="5546" y="1775"/>
                  </a:cubicBezTo>
                  <a:lnTo>
                    <a:pt x="1" y="1295"/>
                  </a:lnTo>
                  <a:cubicBezTo>
                    <a:pt x="814" y="740"/>
                    <a:pt x="2847" y="333"/>
                    <a:pt x="5694" y="75"/>
                  </a:cubicBezTo>
                  <a:cubicBezTo>
                    <a:pt x="7543" y="296"/>
                    <a:pt x="9761" y="1"/>
                    <a:pt x="11609" y="259"/>
                  </a:cubicBez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32"/>
            <p:cNvSpPr/>
            <p:nvPr/>
          </p:nvSpPr>
          <p:spPr>
            <a:xfrm>
              <a:off x="4069207" y="3518659"/>
              <a:ext cx="1290712" cy="193005"/>
            </a:xfrm>
            <a:custGeom>
              <a:avLst/>
              <a:gdLst/>
              <a:ahLst/>
              <a:cxnLst/>
              <a:rect l="l" t="t" r="r" b="b"/>
              <a:pathLst>
                <a:path w="9650" h="1443" extrusionOk="0">
                  <a:moveTo>
                    <a:pt x="9650" y="74"/>
                  </a:moveTo>
                  <a:cubicBezTo>
                    <a:pt x="7173" y="444"/>
                    <a:pt x="6063" y="1183"/>
                    <a:pt x="4917" y="1442"/>
                  </a:cubicBezTo>
                  <a:lnTo>
                    <a:pt x="0" y="1036"/>
                  </a:lnTo>
                  <a:cubicBezTo>
                    <a:pt x="961" y="555"/>
                    <a:pt x="2847" y="222"/>
                    <a:pt x="5361" y="0"/>
                  </a:cubicBezTo>
                  <a:cubicBezTo>
                    <a:pt x="6766" y="111"/>
                    <a:pt x="8208" y="111"/>
                    <a:pt x="9650" y="74"/>
                  </a:cubicBez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32"/>
            <p:cNvSpPr/>
            <p:nvPr/>
          </p:nvSpPr>
          <p:spPr>
            <a:xfrm>
              <a:off x="2392875" y="3622452"/>
              <a:ext cx="534074" cy="148465"/>
            </a:xfrm>
            <a:custGeom>
              <a:avLst/>
              <a:gdLst/>
              <a:ahLst/>
              <a:cxnLst/>
              <a:rect l="l" t="t" r="r" b="b"/>
              <a:pathLst>
                <a:path w="3993" h="1110" extrusionOk="0">
                  <a:moveTo>
                    <a:pt x="2625" y="925"/>
                  </a:moveTo>
                  <a:lnTo>
                    <a:pt x="2625" y="703"/>
                  </a:lnTo>
                  <a:lnTo>
                    <a:pt x="2884" y="1"/>
                  </a:lnTo>
                  <a:lnTo>
                    <a:pt x="3438" y="1"/>
                  </a:lnTo>
                  <a:lnTo>
                    <a:pt x="3993" y="1110"/>
                  </a:lnTo>
                  <a:cubicBezTo>
                    <a:pt x="3512" y="1073"/>
                    <a:pt x="3069" y="999"/>
                    <a:pt x="2588" y="925"/>
                  </a:cubicBezTo>
                  <a:close/>
                  <a:moveTo>
                    <a:pt x="2625" y="223"/>
                  </a:moveTo>
                  <a:lnTo>
                    <a:pt x="2699" y="1"/>
                  </a:lnTo>
                  <a:lnTo>
                    <a:pt x="2625" y="1"/>
                  </a:lnTo>
                  <a:close/>
                  <a:moveTo>
                    <a:pt x="1590" y="1"/>
                  </a:moveTo>
                  <a:lnTo>
                    <a:pt x="1701" y="1"/>
                  </a:lnTo>
                  <a:lnTo>
                    <a:pt x="1590" y="223"/>
                  </a:lnTo>
                  <a:close/>
                  <a:moveTo>
                    <a:pt x="2625" y="1"/>
                  </a:moveTo>
                  <a:lnTo>
                    <a:pt x="1886" y="1"/>
                  </a:lnTo>
                  <a:lnTo>
                    <a:pt x="1590" y="592"/>
                  </a:lnTo>
                  <a:lnTo>
                    <a:pt x="1590" y="814"/>
                  </a:lnTo>
                  <a:cubicBezTo>
                    <a:pt x="1812" y="814"/>
                    <a:pt x="2034" y="851"/>
                    <a:pt x="2292" y="888"/>
                  </a:cubicBezTo>
                  <a:lnTo>
                    <a:pt x="2625" y="223"/>
                  </a:lnTo>
                  <a:close/>
                  <a:moveTo>
                    <a:pt x="2625" y="703"/>
                  </a:moveTo>
                  <a:lnTo>
                    <a:pt x="2625" y="925"/>
                  </a:lnTo>
                  <a:lnTo>
                    <a:pt x="2514" y="925"/>
                  </a:lnTo>
                  <a:close/>
                  <a:moveTo>
                    <a:pt x="887" y="1"/>
                  </a:moveTo>
                  <a:lnTo>
                    <a:pt x="1590" y="1"/>
                  </a:lnTo>
                  <a:lnTo>
                    <a:pt x="1590" y="223"/>
                  </a:lnTo>
                  <a:lnTo>
                    <a:pt x="1220" y="814"/>
                  </a:lnTo>
                  <a:cubicBezTo>
                    <a:pt x="813" y="777"/>
                    <a:pt x="407" y="777"/>
                    <a:pt x="0" y="851"/>
                  </a:cubicBezTo>
                  <a:lnTo>
                    <a:pt x="0" y="851"/>
                  </a:lnTo>
                  <a:cubicBezTo>
                    <a:pt x="259" y="555"/>
                    <a:pt x="555" y="260"/>
                    <a:pt x="887" y="1"/>
                  </a:cubicBezTo>
                  <a:close/>
                  <a:moveTo>
                    <a:pt x="1590" y="592"/>
                  </a:moveTo>
                  <a:lnTo>
                    <a:pt x="1442" y="814"/>
                  </a:lnTo>
                  <a:lnTo>
                    <a:pt x="1590" y="8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32"/>
            <p:cNvSpPr/>
            <p:nvPr/>
          </p:nvSpPr>
          <p:spPr>
            <a:xfrm>
              <a:off x="2392875" y="3671941"/>
              <a:ext cx="514412" cy="98977"/>
            </a:xfrm>
            <a:custGeom>
              <a:avLst/>
              <a:gdLst/>
              <a:ahLst/>
              <a:cxnLst/>
              <a:rect l="l" t="t" r="r" b="b"/>
              <a:pathLst>
                <a:path w="3846" h="740" extrusionOk="0">
                  <a:moveTo>
                    <a:pt x="1479" y="37"/>
                  </a:moveTo>
                  <a:lnTo>
                    <a:pt x="1479" y="37"/>
                  </a:lnTo>
                  <a:close/>
                  <a:moveTo>
                    <a:pt x="1479" y="444"/>
                  </a:moveTo>
                  <a:cubicBezTo>
                    <a:pt x="1738" y="444"/>
                    <a:pt x="2034" y="481"/>
                    <a:pt x="2329" y="518"/>
                  </a:cubicBezTo>
                  <a:lnTo>
                    <a:pt x="2477" y="148"/>
                  </a:lnTo>
                  <a:cubicBezTo>
                    <a:pt x="2218" y="111"/>
                    <a:pt x="1960" y="74"/>
                    <a:pt x="1701" y="37"/>
                  </a:cubicBezTo>
                  <a:lnTo>
                    <a:pt x="1479" y="407"/>
                  </a:lnTo>
                  <a:close/>
                  <a:moveTo>
                    <a:pt x="2662" y="185"/>
                  </a:moveTo>
                  <a:cubicBezTo>
                    <a:pt x="3106" y="296"/>
                    <a:pt x="3475" y="481"/>
                    <a:pt x="3845" y="740"/>
                  </a:cubicBezTo>
                  <a:lnTo>
                    <a:pt x="2514" y="555"/>
                  </a:lnTo>
                  <a:close/>
                  <a:moveTo>
                    <a:pt x="1479" y="37"/>
                  </a:moveTo>
                  <a:lnTo>
                    <a:pt x="1257" y="444"/>
                  </a:lnTo>
                  <a:cubicBezTo>
                    <a:pt x="850" y="407"/>
                    <a:pt x="407" y="407"/>
                    <a:pt x="0" y="481"/>
                  </a:cubicBezTo>
                  <a:lnTo>
                    <a:pt x="0" y="481"/>
                  </a:lnTo>
                  <a:cubicBezTo>
                    <a:pt x="148" y="333"/>
                    <a:pt x="296" y="185"/>
                    <a:pt x="481" y="0"/>
                  </a:cubicBezTo>
                  <a:lnTo>
                    <a:pt x="1072" y="0"/>
                  </a:lnTo>
                  <a:lnTo>
                    <a:pt x="1516" y="0"/>
                  </a:lnTo>
                  <a:lnTo>
                    <a:pt x="1516" y="37"/>
                  </a:lnTo>
                  <a:close/>
                  <a:moveTo>
                    <a:pt x="1479" y="407"/>
                  </a:moveTo>
                  <a:lnTo>
                    <a:pt x="1479" y="444"/>
                  </a:lnTo>
                  <a:lnTo>
                    <a:pt x="1479" y="4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32"/>
            <p:cNvSpPr/>
            <p:nvPr/>
          </p:nvSpPr>
          <p:spPr>
            <a:xfrm>
              <a:off x="3757695" y="3632350"/>
              <a:ext cx="1028557" cy="371029"/>
            </a:xfrm>
            <a:custGeom>
              <a:avLst/>
              <a:gdLst/>
              <a:ahLst/>
              <a:cxnLst/>
              <a:rect l="l" t="t" r="r" b="b"/>
              <a:pathLst>
                <a:path w="7690" h="2774" extrusionOk="0">
                  <a:moveTo>
                    <a:pt x="481" y="75"/>
                  </a:moveTo>
                  <a:cubicBezTo>
                    <a:pt x="2736" y="1"/>
                    <a:pt x="4991" y="186"/>
                    <a:pt x="7246" y="592"/>
                  </a:cubicBezTo>
                  <a:cubicBezTo>
                    <a:pt x="7468" y="629"/>
                    <a:pt x="7690" y="814"/>
                    <a:pt x="7690" y="1073"/>
                  </a:cubicBezTo>
                  <a:lnTo>
                    <a:pt x="7690" y="1812"/>
                  </a:lnTo>
                  <a:cubicBezTo>
                    <a:pt x="7690" y="2034"/>
                    <a:pt x="7468" y="2256"/>
                    <a:pt x="7246" y="2256"/>
                  </a:cubicBezTo>
                  <a:cubicBezTo>
                    <a:pt x="4991" y="2626"/>
                    <a:pt x="2736" y="2774"/>
                    <a:pt x="481" y="2663"/>
                  </a:cubicBezTo>
                  <a:cubicBezTo>
                    <a:pt x="222" y="2663"/>
                    <a:pt x="0" y="2441"/>
                    <a:pt x="0" y="2182"/>
                  </a:cubicBezTo>
                  <a:lnTo>
                    <a:pt x="0" y="518"/>
                  </a:lnTo>
                  <a:cubicBezTo>
                    <a:pt x="0" y="260"/>
                    <a:pt x="222" y="75"/>
                    <a:pt x="481" y="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32"/>
            <p:cNvSpPr/>
            <p:nvPr/>
          </p:nvSpPr>
          <p:spPr>
            <a:xfrm>
              <a:off x="3836744" y="3671941"/>
              <a:ext cx="949509" cy="326490"/>
            </a:xfrm>
            <a:custGeom>
              <a:avLst/>
              <a:gdLst/>
              <a:ahLst/>
              <a:cxnLst/>
              <a:rect l="l" t="t" r="r" b="b"/>
              <a:pathLst>
                <a:path w="7099" h="2441" extrusionOk="0">
                  <a:moveTo>
                    <a:pt x="7062" y="592"/>
                  </a:moveTo>
                  <a:cubicBezTo>
                    <a:pt x="7062" y="629"/>
                    <a:pt x="7099" y="703"/>
                    <a:pt x="7099" y="740"/>
                  </a:cubicBezTo>
                  <a:lnTo>
                    <a:pt x="7099" y="1479"/>
                  </a:lnTo>
                  <a:cubicBezTo>
                    <a:pt x="7062" y="1738"/>
                    <a:pt x="6877" y="1923"/>
                    <a:pt x="6618" y="1960"/>
                  </a:cubicBezTo>
                  <a:cubicBezTo>
                    <a:pt x="4437" y="2293"/>
                    <a:pt x="2256" y="2441"/>
                    <a:pt x="38" y="2367"/>
                  </a:cubicBezTo>
                  <a:cubicBezTo>
                    <a:pt x="1" y="2293"/>
                    <a:pt x="1" y="2256"/>
                    <a:pt x="1" y="2219"/>
                  </a:cubicBezTo>
                  <a:lnTo>
                    <a:pt x="1" y="518"/>
                  </a:lnTo>
                  <a:cubicBezTo>
                    <a:pt x="1" y="259"/>
                    <a:pt x="222" y="74"/>
                    <a:pt x="481" y="74"/>
                  </a:cubicBezTo>
                  <a:cubicBezTo>
                    <a:pt x="2662" y="0"/>
                    <a:pt x="4881" y="185"/>
                    <a:pt x="7062" y="5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32"/>
            <p:cNvSpPr/>
            <p:nvPr/>
          </p:nvSpPr>
          <p:spPr>
            <a:xfrm>
              <a:off x="3841692" y="3627401"/>
              <a:ext cx="944560" cy="296797"/>
            </a:xfrm>
            <a:custGeom>
              <a:avLst/>
              <a:gdLst/>
              <a:ahLst/>
              <a:cxnLst/>
              <a:rect l="l" t="t" r="r" b="b"/>
              <a:pathLst>
                <a:path w="7062" h="2219" extrusionOk="0">
                  <a:moveTo>
                    <a:pt x="7025" y="925"/>
                  </a:moveTo>
                  <a:cubicBezTo>
                    <a:pt x="7025" y="962"/>
                    <a:pt x="7062" y="1036"/>
                    <a:pt x="7062" y="1073"/>
                  </a:cubicBez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cubicBezTo>
                    <a:pt x="7062" y="1332"/>
                    <a:pt x="6988" y="1664"/>
                    <a:pt x="6729" y="1701"/>
                  </a:cubicBezTo>
                  <a:cubicBezTo>
                    <a:pt x="4511" y="2071"/>
                    <a:pt x="2256" y="2219"/>
                    <a:pt x="1" y="2145"/>
                  </a:cubicBezTo>
                  <a:lnTo>
                    <a:pt x="1" y="444"/>
                  </a:lnTo>
                  <a:cubicBezTo>
                    <a:pt x="1" y="186"/>
                    <a:pt x="185" y="1"/>
                    <a:pt x="444" y="1"/>
                  </a:cubicBezTo>
                  <a:cubicBezTo>
                    <a:pt x="2662" y="75"/>
                    <a:pt x="4881" y="370"/>
                    <a:pt x="7025" y="925"/>
                  </a:cubicBez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32"/>
            <p:cNvSpPr/>
            <p:nvPr/>
          </p:nvSpPr>
          <p:spPr>
            <a:xfrm>
              <a:off x="4103849" y="3632350"/>
              <a:ext cx="682405" cy="252391"/>
            </a:xfrm>
            <a:custGeom>
              <a:avLst/>
              <a:gdLst/>
              <a:ahLst/>
              <a:cxnLst/>
              <a:rect l="l" t="t" r="r" b="b"/>
              <a:pathLst>
                <a:path w="5102" h="1887" extrusionOk="0">
                  <a:moveTo>
                    <a:pt x="5065" y="888"/>
                  </a:moveTo>
                  <a:cubicBezTo>
                    <a:pt x="5065" y="925"/>
                    <a:pt x="5102" y="999"/>
                    <a:pt x="5102" y="1036"/>
                  </a:cubicBez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lnTo>
                    <a:pt x="5102" y="1036"/>
                  </a:lnTo>
                  <a:cubicBezTo>
                    <a:pt x="5065" y="1295"/>
                    <a:pt x="4880" y="1517"/>
                    <a:pt x="4621" y="1517"/>
                  </a:cubicBezTo>
                  <a:cubicBezTo>
                    <a:pt x="3438" y="1701"/>
                    <a:pt x="2255" y="1849"/>
                    <a:pt x="1072" y="1886"/>
                  </a:cubicBezTo>
                  <a:lnTo>
                    <a:pt x="0" y="1"/>
                  </a:lnTo>
                  <a:cubicBezTo>
                    <a:pt x="1701" y="149"/>
                    <a:pt x="3401" y="444"/>
                    <a:pt x="5065" y="888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32"/>
            <p:cNvSpPr/>
            <p:nvPr/>
          </p:nvSpPr>
          <p:spPr>
            <a:xfrm>
              <a:off x="4682333" y="3706583"/>
              <a:ext cx="103926" cy="237411"/>
            </a:xfrm>
            <a:custGeom>
              <a:avLst/>
              <a:gdLst/>
              <a:ahLst/>
              <a:cxnLst/>
              <a:rect l="l" t="t" r="r" b="b"/>
              <a:pathLst>
                <a:path w="777" h="1775" extrusionOk="0">
                  <a:moveTo>
                    <a:pt x="1" y="0"/>
                  </a:moveTo>
                  <a:lnTo>
                    <a:pt x="333" y="37"/>
                  </a:lnTo>
                  <a:cubicBezTo>
                    <a:pt x="555" y="74"/>
                    <a:pt x="777" y="259"/>
                    <a:pt x="777" y="518"/>
                  </a:cubicBezTo>
                  <a:lnTo>
                    <a:pt x="777" y="1257"/>
                  </a:lnTo>
                  <a:cubicBezTo>
                    <a:pt x="777" y="1479"/>
                    <a:pt x="555" y="1701"/>
                    <a:pt x="333" y="1701"/>
                  </a:cubicBezTo>
                  <a:lnTo>
                    <a:pt x="1" y="177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32"/>
            <p:cNvSpPr/>
            <p:nvPr/>
          </p:nvSpPr>
          <p:spPr>
            <a:xfrm>
              <a:off x="4662538" y="3488966"/>
              <a:ext cx="1552867" cy="237544"/>
            </a:xfrm>
            <a:custGeom>
              <a:avLst/>
              <a:gdLst/>
              <a:ahLst/>
              <a:cxnLst/>
              <a:rect l="l" t="t" r="r" b="b"/>
              <a:pathLst>
                <a:path w="11610" h="1776" extrusionOk="0">
                  <a:moveTo>
                    <a:pt x="11610" y="259"/>
                  </a:moveTo>
                  <a:cubicBezTo>
                    <a:pt x="8171" y="481"/>
                    <a:pt x="6877" y="1479"/>
                    <a:pt x="5546" y="1775"/>
                  </a:cubicBezTo>
                  <a:lnTo>
                    <a:pt x="1" y="1295"/>
                  </a:lnTo>
                  <a:cubicBezTo>
                    <a:pt x="814" y="740"/>
                    <a:pt x="2847" y="333"/>
                    <a:pt x="5657" y="75"/>
                  </a:cubicBezTo>
                  <a:cubicBezTo>
                    <a:pt x="7506" y="296"/>
                    <a:pt x="9761" y="1"/>
                    <a:pt x="11610" y="259"/>
                  </a:cubicBez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32"/>
            <p:cNvSpPr/>
            <p:nvPr/>
          </p:nvSpPr>
          <p:spPr>
            <a:xfrm>
              <a:off x="4697180" y="3533506"/>
              <a:ext cx="1290712" cy="193005"/>
            </a:xfrm>
            <a:custGeom>
              <a:avLst/>
              <a:gdLst/>
              <a:ahLst/>
              <a:cxnLst/>
              <a:rect l="l" t="t" r="r" b="b"/>
              <a:pathLst>
                <a:path w="9650" h="1443" extrusionOk="0">
                  <a:moveTo>
                    <a:pt x="9650" y="37"/>
                  </a:moveTo>
                  <a:cubicBezTo>
                    <a:pt x="7173" y="407"/>
                    <a:pt x="6064" y="1183"/>
                    <a:pt x="4918" y="1442"/>
                  </a:cubicBezTo>
                  <a:lnTo>
                    <a:pt x="0" y="1035"/>
                  </a:lnTo>
                  <a:cubicBezTo>
                    <a:pt x="962" y="555"/>
                    <a:pt x="2847" y="222"/>
                    <a:pt x="5361" y="0"/>
                  </a:cubicBezTo>
                  <a:cubicBezTo>
                    <a:pt x="6803" y="74"/>
                    <a:pt x="8208" y="111"/>
                    <a:pt x="9650" y="37"/>
                  </a:cubicBezTo>
                  <a:close/>
                </a:path>
              </a:pathLst>
            </a:custGeom>
            <a:solidFill>
              <a:srgbClr val="353939">
                <a:alpha val="2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32"/>
            <p:cNvSpPr/>
            <p:nvPr/>
          </p:nvSpPr>
          <p:spPr>
            <a:xfrm>
              <a:off x="3777357" y="4057686"/>
              <a:ext cx="1903967" cy="400589"/>
            </a:xfrm>
            <a:custGeom>
              <a:avLst/>
              <a:gdLst/>
              <a:ahLst/>
              <a:cxnLst/>
              <a:rect l="l" t="t" r="r" b="b"/>
              <a:pathLst>
                <a:path w="14235" h="2995" extrusionOk="0">
                  <a:moveTo>
                    <a:pt x="1" y="1257"/>
                  </a:moveTo>
                  <a:cubicBezTo>
                    <a:pt x="3920" y="0"/>
                    <a:pt x="10575" y="0"/>
                    <a:pt x="14235" y="1442"/>
                  </a:cubicBezTo>
                  <a:cubicBezTo>
                    <a:pt x="10944" y="2995"/>
                    <a:pt x="2515" y="2514"/>
                    <a:pt x="1" y="125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32"/>
            <p:cNvSpPr/>
            <p:nvPr/>
          </p:nvSpPr>
          <p:spPr>
            <a:xfrm>
              <a:off x="4093952" y="4062634"/>
              <a:ext cx="1587375" cy="341336"/>
            </a:xfrm>
            <a:custGeom>
              <a:avLst/>
              <a:gdLst/>
              <a:ahLst/>
              <a:cxnLst/>
              <a:rect l="l" t="t" r="r" b="b"/>
              <a:pathLst>
                <a:path w="11868" h="2552" extrusionOk="0">
                  <a:moveTo>
                    <a:pt x="0" y="666"/>
                  </a:moveTo>
                  <a:cubicBezTo>
                    <a:pt x="3882" y="0"/>
                    <a:pt x="8873" y="185"/>
                    <a:pt x="11868" y="1405"/>
                  </a:cubicBezTo>
                  <a:cubicBezTo>
                    <a:pt x="9797" y="2403"/>
                    <a:pt x="5620" y="2551"/>
                    <a:pt x="2218" y="2218"/>
                  </a:cubicBezTo>
                  <a:cubicBezTo>
                    <a:pt x="1701" y="1442"/>
                    <a:pt x="924" y="887"/>
                    <a:pt x="0" y="66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32"/>
            <p:cNvSpPr/>
            <p:nvPr/>
          </p:nvSpPr>
          <p:spPr>
            <a:xfrm>
              <a:off x="4499358" y="3632350"/>
              <a:ext cx="1028690" cy="371029"/>
            </a:xfrm>
            <a:custGeom>
              <a:avLst/>
              <a:gdLst/>
              <a:ahLst/>
              <a:cxnLst/>
              <a:rect l="l" t="t" r="r" b="b"/>
              <a:pathLst>
                <a:path w="7691" h="2774" extrusionOk="0">
                  <a:moveTo>
                    <a:pt x="481" y="75"/>
                  </a:moveTo>
                  <a:cubicBezTo>
                    <a:pt x="2736" y="1"/>
                    <a:pt x="4992" y="186"/>
                    <a:pt x="7210" y="592"/>
                  </a:cubicBezTo>
                  <a:cubicBezTo>
                    <a:pt x="7469" y="629"/>
                    <a:pt x="7654" y="814"/>
                    <a:pt x="7691" y="1073"/>
                  </a:cubicBezTo>
                  <a:lnTo>
                    <a:pt x="7691" y="1812"/>
                  </a:lnTo>
                  <a:cubicBezTo>
                    <a:pt x="7691" y="2034"/>
                    <a:pt x="7469" y="2256"/>
                    <a:pt x="7210" y="2256"/>
                  </a:cubicBezTo>
                  <a:cubicBezTo>
                    <a:pt x="4992" y="2626"/>
                    <a:pt x="2736" y="2774"/>
                    <a:pt x="481" y="2663"/>
                  </a:cubicBezTo>
                  <a:cubicBezTo>
                    <a:pt x="222" y="2663"/>
                    <a:pt x="1" y="2441"/>
                    <a:pt x="1" y="2182"/>
                  </a:cubicBezTo>
                  <a:lnTo>
                    <a:pt x="1" y="518"/>
                  </a:lnTo>
                  <a:cubicBezTo>
                    <a:pt x="1" y="260"/>
                    <a:pt x="222" y="75"/>
                    <a:pt x="481" y="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32"/>
            <p:cNvSpPr/>
            <p:nvPr/>
          </p:nvSpPr>
          <p:spPr>
            <a:xfrm>
              <a:off x="4919746" y="3647196"/>
              <a:ext cx="603358" cy="331439"/>
            </a:xfrm>
            <a:custGeom>
              <a:avLst/>
              <a:gdLst/>
              <a:ahLst/>
              <a:cxnLst/>
              <a:rect l="l" t="t" r="r" b="b"/>
              <a:pathLst>
                <a:path w="4511" h="2478" extrusionOk="0">
                  <a:moveTo>
                    <a:pt x="0" y="1"/>
                  </a:moveTo>
                  <a:cubicBezTo>
                    <a:pt x="1368" y="75"/>
                    <a:pt x="2699" y="259"/>
                    <a:pt x="4067" y="481"/>
                  </a:cubicBezTo>
                  <a:cubicBezTo>
                    <a:pt x="4326" y="518"/>
                    <a:pt x="4511" y="703"/>
                    <a:pt x="4511" y="962"/>
                  </a:cubicBezTo>
                  <a:lnTo>
                    <a:pt x="4511" y="1701"/>
                  </a:lnTo>
                  <a:cubicBezTo>
                    <a:pt x="4511" y="1923"/>
                    <a:pt x="4326" y="2145"/>
                    <a:pt x="4067" y="2145"/>
                  </a:cubicBezTo>
                  <a:cubicBezTo>
                    <a:pt x="3180" y="2293"/>
                    <a:pt x="2255" y="2404"/>
                    <a:pt x="1331" y="2478"/>
                  </a:cubicBez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32"/>
            <p:cNvSpPr/>
            <p:nvPr/>
          </p:nvSpPr>
          <p:spPr>
            <a:xfrm>
              <a:off x="4578540" y="3676890"/>
              <a:ext cx="944560" cy="321541"/>
            </a:xfrm>
            <a:custGeom>
              <a:avLst/>
              <a:gdLst/>
              <a:ahLst/>
              <a:cxnLst/>
              <a:rect l="l" t="t" r="r" b="b"/>
              <a:pathLst>
                <a:path w="7062" h="2404" extrusionOk="0">
                  <a:moveTo>
                    <a:pt x="7025" y="555"/>
                  </a:moveTo>
                  <a:cubicBezTo>
                    <a:pt x="7062" y="592"/>
                    <a:pt x="7062" y="666"/>
                    <a:pt x="7062" y="703"/>
                  </a:cubicBezTo>
                  <a:lnTo>
                    <a:pt x="7062" y="1442"/>
                  </a:lnTo>
                  <a:cubicBezTo>
                    <a:pt x="7062" y="1701"/>
                    <a:pt x="6877" y="1923"/>
                    <a:pt x="6618" y="1923"/>
                  </a:cubicBezTo>
                  <a:cubicBezTo>
                    <a:pt x="4437" y="2256"/>
                    <a:pt x="2218" y="2404"/>
                    <a:pt x="37" y="2330"/>
                  </a:cubicBezTo>
                  <a:cubicBezTo>
                    <a:pt x="0" y="2256"/>
                    <a:pt x="0" y="2219"/>
                    <a:pt x="37" y="2182"/>
                  </a:cubicBezTo>
                  <a:lnTo>
                    <a:pt x="37" y="481"/>
                  </a:lnTo>
                  <a:cubicBezTo>
                    <a:pt x="37" y="222"/>
                    <a:pt x="222" y="37"/>
                    <a:pt x="481" y="37"/>
                  </a:cubicBezTo>
                  <a:cubicBezTo>
                    <a:pt x="2699" y="0"/>
                    <a:pt x="4880" y="148"/>
                    <a:pt x="7025" y="5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32"/>
            <p:cNvSpPr/>
            <p:nvPr/>
          </p:nvSpPr>
          <p:spPr>
            <a:xfrm>
              <a:off x="4578540" y="3627401"/>
              <a:ext cx="944560" cy="316592"/>
            </a:xfrm>
            <a:custGeom>
              <a:avLst/>
              <a:gdLst/>
              <a:ahLst/>
              <a:cxnLst/>
              <a:rect l="l" t="t" r="r" b="b"/>
              <a:pathLst>
                <a:path w="7062" h="2367" extrusionOk="0">
                  <a:moveTo>
                    <a:pt x="7025" y="925"/>
                  </a:moveTo>
                  <a:cubicBezTo>
                    <a:pt x="7062" y="962"/>
                    <a:pt x="7062" y="1036"/>
                    <a:pt x="7062" y="1073"/>
                  </a:cubicBez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lnTo>
                    <a:pt x="7062" y="1073"/>
                  </a:lnTo>
                  <a:cubicBezTo>
                    <a:pt x="7062" y="1332"/>
                    <a:pt x="7025" y="1775"/>
                    <a:pt x="6803" y="1812"/>
                  </a:cubicBezTo>
                  <a:cubicBezTo>
                    <a:pt x="4548" y="2219"/>
                    <a:pt x="2292" y="2367"/>
                    <a:pt x="0" y="2293"/>
                  </a:cubicBezTo>
                  <a:lnTo>
                    <a:pt x="0" y="481"/>
                  </a:lnTo>
                  <a:cubicBezTo>
                    <a:pt x="0" y="223"/>
                    <a:pt x="222" y="1"/>
                    <a:pt x="481" y="1"/>
                  </a:cubicBezTo>
                  <a:cubicBezTo>
                    <a:pt x="2699" y="75"/>
                    <a:pt x="4880" y="407"/>
                    <a:pt x="7025" y="925"/>
                  </a:cubicBezTo>
                  <a:close/>
                </a:path>
              </a:pathLst>
            </a:custGeom>
            <a:solidFill>
              <a:srgbClr val="778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32"/>
            <p:cNvSpPr/>
            <p:nvPr/>
          </p:nvSpPr>
          <p:spPr>
            <a:xfrm>
              <a:off x="4939541" y="3632350"/>
              <a:ext cx="583562" cy="267237"/>
            </a:xfrm>
            <a:custGeom>
              <a:avLst/>
              <a:gdLst/>
              <a:ahLst/>
              <a:cxnLst/>
              <a:rect l="l" t="t" r="r" b="b"/>
              <a:pathLst>
                <a:path w="4363" h="1998" extrusionOk="0">
                  <a:moveTo>
                    <a:pt x="4326" y="888"/>
                  </a:moveTo>
                  <a:cubicBezTo>
                    <a:pt x="4363" y="925"/>
                    <a:pt x="4363" y="999"/>
                    <a:pt x="4363" y="1036"/>
                  </a:cubicBez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lnTo>
                    <a:pt x="4363" y="1036"/>
                  </a:lnTo>
                  <a:cubicBezTo>
                    <a:pt x="4363" y="1295"/>
                    <a:pt x="4252" y="1590"/>
                    <a:pt x="3993" y="1664"/>
                  </a:cubicBezTo>
                  <a:cubicBezTo>
                    <a:pt x="3069" y="1812"/>
                    <a:pt x="2107" y="1923"/>
                    <a:pt x="1109" y="1997"/>
                  </a:cubicBezTo>
                  <a:lnTo>
                    <a:pt x="0" y="1"/>
                  </a:lnTo>
                  <a:cubicBezTo>
                    <a:pt x="1479" y="186"/>
                    <a:pt x="2921" y="481"/>
                    <a:pt x="4326" y="888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32"/>
            <p:cNvSpPr/>
            <p:nvPr/>
          </p:nvSpPr>
          <p:spPr>
            <a:xfrm>
              <a:off x="5419181" y="3706583"/>
              <a:ext cx="108875" cy="237411"/>
            </a:xfrm>
            <a:custGeom>
              <a:avLst/>
              <a:gdLst/>
              <a:ahLst/>
              <a:cxnLst/>
              <a:rect l="l" t="t" r="r" b="b"/>
              <a:pathLst>
                <a:path w="814" h="1775" extrusionOk="0">
                  <a:moveTo>
                    <a:pt x="0" y="0"/>
                  </a:moveTo>
                  <a:lnTo>
                    <a:pt x="333" y="37"/>
                  </a:lnTo>
                  <a:cubicBezTo>
                    <a:pt x="592" y="74"/>
                    <a:pt x="777" y="259"/>
                    <a:pt x="814" y="518"/>
                  </a:cubicBezTo>
                  <a:lnTo>
                    <a:pt x="814" y="1257"/>
                  </a:lnTo>
                  <a:cubicBezTo>
                    <a:pt x="814" y="1479"/>
                    <a:pt x="592" y="1701"/>
                    <a:pt x="333" y="1701"/>
                  </a:cubicBezTo>
                  <a:lnTo>
                    <a:pt x="0" y="177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32"/>
            <p:cNvSpPr/>
            <p:nvPr/>
          </p:nvSpPr>
          <p:spPr>
            <a:xfrm>
              <a:off x="5419181" y="3731327"/>
              <a:ext cx="103926" cy="178158"/>
            </a:xfrm>
            <a:custGeom>
              <a:avLst/>
              <a:gdLst/>
              <a:ahLst/>
              <a:cxnLst/>
              <a:rect l="l" t="t" r="r" b="b"/>
              <a:pathLst>
                <a:path w="777" h="1332" extrusionOk="0">
                  <a:moveTo>
                    <a:pt x="777" y="148"/>
                  </a:moveTo>
                  <a:cubicBezTo>
                    <a:pt x="777" y="185"/>
                    <a:pt x="777" y="259"/>
                    <a:pt x="777" y="296"/>
                  </a:cubicBezTo>
                  <a:lnTo>
                    <a:pt x="777" y="1035"/>
                  </a:lnTo>
                  <a:cubicBezTo>
                    <a:pt x="777" y="1109"/>
                    <a:pt x="777" y="1146"/>
                    <a:pt x="777" y="1220"/>
                  </a:cubicBezTo>
                  <a:cubicBezTo>
                    <a:pt x="629" y="1257"/>
                    <a:pt x="481" y="1294"/>
                    <a:pt x="333" y="1331"/>
                  </a:cubicBezTo>
                  <a:lnTo>
                    <a:pt x="0" y="1331"/>
                  </a:lnTo>
                  <a:lnTo>
                    <a:pt x="0" y="0"/>
                  </a:lnTo>
                  <a:lnTo>
                    <a:pt x="333" y="37"/>
                  </a:lnTo>
                  <a:cubicBezTo>
                    <a:pt x="481" y="37"/>
                    <a:pt x="629" y="74"/>
                    <a:pt x="777" y="1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32"/>
            <p:cNvSpPr/>
            <p:nvPr/>
          </p:nvSpPr>
          <p:spPr>
            <a:xfrm>
              <a:off x="5419181" y="3765836"/>
              <a:ext cx="103926" cy="64469"/>
            </a:xfrm>
            <a:custGeom>
              <a:avLst/>
              <a:gdLst/>
              <a:ahLst/>
              <a:cxnLst/>
              <a:rect l="l" t="t" r="r" b="b"/>
              <a:pathLst>
                <a:path w="777" h="482" extrusionOk="0">
                  <a:moveTo>
                    <a:pt x="777" y="38"/>
                  </a:moveTo>
                  <a:lnTo>
                    <a:pt x="777" y="445"/>
                  </a:lnTo>
                  <a:cubicBezTo>
                    <a:pt x="666" y="445"/>
                    <a:pt x="481" y="445"/>
                    <a:pt x="296" y="482"/>
                  </a:cubicBezTo>
                  <a:lnTo>
                    <a:pt x="0" y="482"/>
                  </a:lnTo>
                  <a:lnTo>
                    <a:pt x="0" y="1"/>
                  </a:lnTo>
                  <a:lnTo>
                    <a:pt x="296" y="1"/>
                  </a:lnTo>
                  <a:cubicBezTo>
                    <a:pt x="481" y="1"/>
                    <a:pt x="629" y="1"/>
                    <a:pt x="777" y="38"/>
                  </a:cubicBezTo>
                  <a:close/>
                </a:path>
              </a:pathLst>
            </a:custGeom>
            <a:solidFill>
              <a:srgbClr val="D6CECF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32"/>
            <p:cNvSpPr/>
            <p:nvPr/>
          </p:nvSpPr>
          <p:spPr>
            <a:xfrm>
              <a:off x="7644438" y="2168686"/>
              <a:ext cx="548920" cy="801177"/>
            </a:xfrm>
            <a:custGeom>
              <a:avLst/>
              <a:gdLst/>
              <a:ahLst/>
              <a:cxnLst/>
              <a:rect l="l" t="t" r="r" b="b"/>
              <a:pathLst>
                <a:path w="4104" h="5990" extrusionOk="0">
                  <a:moveTo>
                    <a:pt x="3327" y="5990"/>
                  </a:moveTo>
                  <a:lnTo>
                    <a:pt x="0" y="0"/>
                  </a:lnTo>
                  <a:lnTo>
                    <a:pt x="3364" y="74"/>
                  </a:lnTo>
                  <a:lnTo>
                    <a:pt x="4104" y="111"/>
                  </a:lnTo>
                  <a:close/>
                </a:path>
              </a:pathLst>
            </a:custGeom>
            <a:solidFill>
              <a:srgbClr val="353939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32"/>
            <p:cNvSpPr/>
            <p:nvPr/>
          </p:nvSpPr>
          <p:spPr>
            <a:xfrm>
              <a:off x="7614745" y="2119197"/>
              <a:ext cx="816024" cy="104059"/>
            </a:xfrm>
            <a:custGeom>
              <a:avLst/>
              <a:gdLst/>
              <a:ahLst/>
              <a:cxnLst/>
              <a:rect l="l" t="t" r="r" b="b"/>
              <a:pathLst>
                <a:path w="6101" h="778" extrusionOk="0">
                  <a:moveTo>
                    <a:pt x="998" y="1"/>
                  </a:moveTo>
                  <a:cubicBezTo>
                    <a:pt x="2736" y="1"/>
                    <a:pt x="6100" y="333"/>
                    <a:pt x="6100" y="777"/>
                  </a:cubicBezTo>
                  <a:lnTo>
                    <a:pt x="998" y="777"/>
                  </a:lnTo>
                  <a:cubicBezTo>
                    <a:pt x="0" y="777"/>
                    <a:pt x="37" y="1"/>
                    <a:pt x="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32"/>
            <p:cNvSpPr/>
            <p:nvPr/>
          </p:nvSpPr>
          <p:spPr>
            <a:xfrm>
              <a:off x="7758129" y="2163737"/>
              <a:ext cx="672641" cy="54571"/>
            </a:xfrm>
            <a:custGeom>
              <a:avLst/>
              <a:gdLst/>
              <a:ahLst/>
              <a:cxnLst/>
              <a:rect l="l" t="t" r="r" b="b"/>
              <a:pathLst>
                <a:path w="5029" h="408" extrusionOk="0">
                  <a:moveTo>
                    <a:pt x="5028" y="407"/>
                  </a:moveTo>
                  <a:lnTo>
                    <a:pt x="5028" y="407"/>
                  </a:lnTo>
                  <a:lnTo>
                    <a:pt x="37" y="407"/>
                  </a:lnTo>
                  <a:cubicBezTo>
                    <a:pt x="0" y="222"/>
                    <a:pt x="259" y="0"/>
                    <a:pt x="777" y="0"/>
                  </a:cubicBezTo>
                  <a:cubicBezTo>
                    <a:pt x="2182" y="37"/>
                    <a:pt x="3623" y="148"/>
                    <a:pt x="5028" y="4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32"/>
            <p:cNvSpPr/>
            <p:nvPr/>
          </p:nvSpPr>
          <p:spPr>
            <a:xfrm>
              <a:off x="3099896" y="3558250"/>
              <a:ext cx="113957" cy="257206"/>
            </a:xfrm>
            <a:custGeom>
              <a:avLst/>
              <a:gdLst/>
              <a:ahLst/>
              <a:cxnLst/>
              <a:rect l="l" t="t" r="r" b="b"/>
              <a:pathLst>
                <a:path w="852" h="1923" extrusionOk="0">
                  <a:moveTo>
                    <a:pt x="1" y="0"/>
                  </a:moveTo>
                  <a:lnTo>
                    <a:pt x="1" y="259"/>
                  </a:lnTo>
                  <a:lnTo>
                    <a:pt x="556" y="259"/>
                  </a:lnTo>
                  <a:cubicBezTo>
                    <a:pt x="556" y="259"/>
                    <a:pt x="556" y="296"/>
                    <a:pt x="556" y="296"/>
                  </a:cubicBezTo>
                  <a:cubicBezTo>
                    <a:pt x="519" y="370"/>
                    <a:pt x="519" y="407"/>
                    <a:pt x="482" y="444"/>
                  </a:cubicBezTo>
                  <a:lnTo>
                    <a:pt x="408" y="740"/>
                  </a:lnTo>
                  <a:cubicBezTo>
                    <a:pt x="334" y="850"/>
                    <a:pt x="297" y="1035"/>
                    <a:pt x="260" y="1220"/>
                  </a:cubicBezTo>
                  <a:cubicBezTo>
                    <a:pt x="186" y="1442"/>
                    <a:pt x="149" y="1701"/>
                    <a:pt x="112" y="1923"/>
                  </a:cubicBezTo>
                  <a:lnTo>
                    <a:pt x="445" y="1923"/>
                  </a:lnTo>
                  <a:cubicBezTo>
                    <a:pt x="482" y="1442"/>
                    <a:pt x="592" y="998"/>
                    <a:pt x="740" y="555"/>
                  </a:cubicBezTo>
                  <a:cubicBezTo>
                    <a:pt x="777" y="481"/>
                    <a:pt x="814" y="407"/>
                    <a:pt x="814" y="333"/>
                  </a:cubicBezTo>
                  <a:cubicBezTo>
                    <a:pt x="851" y="296"/>
                    <a:pt x="851" y="259"/>
                    <a:pt x="851" y="22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32"/>
            <p:cNvSpPr/>
            <p:nvPr/>
          </p:nvSpPr>
          <p:spPr>
            <a:xfrm>
              <a:off x="3228566" y="3558250"/>
              <a:ext cx="74233" cy="257206"/>
            </a:xfrm>
            <a:custGeom>
              <a:avLst/>
              <a:gdLst/>
              <a:ahLst/>
              <a:cxnLst/>
              <a:rect l="l" t="t" r="r" b="b"/>
              <a:pathLst>
                <a:path w="555" h="1923" extrusionOk="0">
                  <a:moveTo>
                    <a:pt x="333" y="0"/>
                  </a:moveTo>
                  <a:cubicBezTo>
                    <a:pt x="296" y="74"/>
                    <a:pt x="259" y="111"/>
                    <a:pt x="185" y="148"/>
                  </a:cubicBezTo>
                  <a:cubicBezTo>
                    <a:pt x="148" y="222"/>
                    <a:pt x="74" y="222"/>
                    <a:pt x="0" y="259"/>
                  </a:cubicBezTo>
                  <a:lnTo>
                    <a:pt x="0" y="444"/>
                  </a:lnTo>
                  <a:lnTo>
                    <a:pt x="148" y="444"/>
                  </a:lnTo>
                  <a:cubicBezTo>
                    <a:pt x="185" y="407"/>
                    <a:pt x="222" y="407"/>
                    <a:pt x="259" y="370"/>
                  </a:cubicBezTo>
                  <a:lnTo>
                    <a:pt x="259" y="1923"/>
                  </a:lnTo>
                  <a:lnTo>
                    <a:pt x="555" y="1923"/>
                  </a:lnTo>
                  <a:lnTo>
                    <a:pt x="5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32"/>
            <p:cNvSpPr/>
            <p:nvPr/>
          </p:nvSpPr>
          <p:spPr>
            <a:xfrm>
              <a:off x="3342257" y="3558250"/>
              <a:ext cx="98977" cy="262155"/>
            </a:xfrm>
            <a:custGeom>
              <a:avLst/>
              <a:gdLst/>
              <a:ahLst/>
              <a:cxnLst/>
              <a:rect l="l" t="t" r="r" b="b"/>
              <a:pathLst>
                <a:path w="740" h="1960" extrusionOk="0">
                  <a:moveTo>
                    <a:pt x="1" y="0"/>
                  </a:moveTo>
                  <a:lnTo>
                    <a:pt x="1" y="998"/>
                  </a:lnTo>
                  <a:lnTo>
                    <a:pt x="259" y="998"/>
                  </a:lnTo>
                  <a:cubicBezTo>
                    <a:pt x="259" y="850"/>
                    <a:pt x="296" y="777"/>
                    <a:pt x="370" y="777"/>
                  </a:cubicBezTo>
                  <a:cubicBezTo>
                    <a:pt x="407" y="777"/>
                    <a:pt x="444" y="814"/>
                    <a:pt x="444" y="850"/>
                  </a:cubicBezTo>
                  <a:cubicBezTo>
                    <a:pt x="481" y="887"/>
                    <a:pt x="481" y="961"/>
                    <a:pt x="481" y="998"/>
                  </a:cubicBezTo>
                  <a:lnTo>
                    <a:pt x="481" y="1479"/>
                  </a:lnTo>
                  <a:cubicBezTo>
                    <a:pt x="481" y="1627"/>
                    <a:pt x="444" y="1664"/>
                    <a:pt x="370" y="1664"/>
                  </a:cubicBezTo>
                  <a:cubicBezTo>
                    <a:pt x="370" y="1682"/>
                    <a:pt x="361" y="1692"/>
                    <a:pt x="352" y="1692"/>
                  </a:cubicBezTo>
                  <a:cubicBezTo>
                    <a:pt x="342" y="1692"/>
                    <a:pt x="333" y="1682"/>
                    <a:pt x="333" y="1664"/>
                  </a:cubicBezTo>
                  <a:cubicBezTo>
                    <a:pt x="259" y="1664"/>
                    <a:pt x="259" y="1590"/>
                    <a:pt x="259" y="1516"/>
                  </a:cubicBezTo>
                  <a:lnTo>
                    <a:pt x="259" y="1294"/>
                  </a:lnTo>
                  <a:lnTo>
                    <a:pt x="1" y="1294"/>
                  </a:lnTo>
                  <a:lnTo>
                    <a:pt x="1" y="1553"/>
                  </a:lnTo>
                  <a:cubicBezTo>
                    <a:pt x="1" y="1812"/>
                    <a:pt x="111" y="1960"/>
                    <a:pt x="370" y="1960"/>
                  </a:cubicBezTo>
                  <a:cubicBezTo>
                    <a:pt x="481" y="1960"/>
                    <a:pt x="592" y="1923"/>
                    <a:pt x="666" y="1812"/>
                  </a:cubicBezTo>
                  <a:cubicBezTo>
                    <a:pt x="703" y="1775"/>
                    <a:pt x="740" y="1701"/>
                    <a:pt x="740" y="1627"/>
                  </a:cubicBezTo>
                  <a:cubicBezTo>
                    <a:pt x="740" y="1479"/>
                    <a:pt x="740" y="1331"/>
                    <a:pt x="740" y="1183"/>
                  </a:cubicBezTo>
                  <a:cubicBezTo>
                    <a:pt x="740" y="1035"/>
                    <a:pt x="703" y="850"/>
                    <a:pt x="666" y="703"/>
                  </a:cubicBezTo>
                  <a:cubicBezTo>
                    <a:pt x="629" y="629"/>
                    <a:pt x="518" y="555"/>
                    <a:pt x="444" y="555"/>
                  </a:cubicBezTo>
                  <a:cubicBezTo>
                    <a:pt x="407" y="555"/>
                    <a:pt x="370" y="555"/>
                    <a:pt x="333" y="592"/>
                  </a:cubicBezTo>
                  <a:cubicBezTo>
                    <a:pt x="296" y="592"/>
                    <a:pt x="259" y="629"/>
                    <a:pt x="259" y="666"/>
                  </a:cubicBezTo>
                  <a:lnTo>
                    <a:pt x="259" y="259"/>
                  </a:lnTo>
                  <a:lnTo>
                    <a:pt x="703" y="259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32"/>
            <p:cNvSpPr/>
            <p:nvPr/>
          </p:nvSpPr>
          <p:spPr>
            <a:xfrm>
              <a:off x="3114742" y="3612554"/>
              <a:ext cx="331439" cy="207851"/>
            </a:xfrm>
            <a:custGeom>
              <a:avLst/>
              <a:gdLst/>
              <a:ahLst/>
              <a:cxnLst/>
              <a:rect l="l" t="t" r="r" b="b"/>
              <a:pathLst>
                <a:path w="2478" h="1554" extrusionOk="0">
                  <a:moveTo>
                    <a:pt x="334" y="1517"/>
                  </a:moveTo>
                  <a:lnTo>
                    <a:pt x="1" y="1517"/>
                  </a:lnTo>
                  <a:cubicBezTo>
                    <a:pt x="38" y="1295"/>
                    <a:pt x="75" y="1036"/>
                    <a:pt x="149" y="814"/>
                  </a:cubicBezTo>
                  <a:cubicBezTo>
                    <a:pt x="186" y="629"/>
                    <a:pt x="223" y="444"/>
                    <a:pt x="297" y="334"/>
                  </a:cubicBezTo>
                  <a:lnTo>
                    <a:pt x="371" y="112"/>
                  </a:lnTo>
                  <a:lnTo>
                    <a:pt x="666" y="75"/>
                  </a:lnTo>
                  <a:lnTo>
                    <a:pt x="629" y="149"/>
                  </a:lnTo>
                  <a:cubicBezTo>
                    <a:pt x="481" y="592"/>
                    <a:pt x="371" y="1036"/>
                    <a:pt x="334" y="1517"/>
                  </a:cubicBezTo>
                  <a:close/>
                  <a:moveTo>
                    <a:pt x="851" y="38"/>
                  </a:moveTo>
                  <a:close/>
                  <a:moveTo>
                    <a:pt x="1110" y="38"/>
                  </a:moveTo>
                  <a:lnTo>
                    <a:pt x="1406" y="1"/>
                  </a:lnTo>
                  <a:lnTo>
                    <a:pt x="1406" y="1517"/>
                  </a:lnTo>
                  <a:lnTo>
                    <a:pt x="1110" y="1517"/>
                  </a:lnTo>
                  <a:close/>
                  <a:moveTo>
                    <a:pt x="1702" y="1"/>
                  </a:moveTo>
                  <a:lnTo>
                    <a:pt x="1960" y="1"/>
                  </a:lnTo>
                  <a:lnTo>
                    <a:pt x="1960" y="260"/>
                  </a:lnTo>
                  <a:cubicBezTo>
                    <a:pt x="1997" y="223"/>
                    <a:pt x="1997" y="223"/>
                    <a:pt x="2034" y="186"/>
                  </a:cubicBezTo>
                  <a:cubicBezTo>
                    <a:pt x="2071" y="186"/>
                    <a:pt x="2108" y="149"/>
                    <a:pt x="2182" y="149"/>
                  </a:cubicBezTo>
                  <a:cubicBezTo>
                    <a:pt x="2256" y="149"/>
                    <a:pt x="2367" y="223"/>
                    <a:pt x="2404" y="297"/>
                  </a:cubicBezTo>
                  <a:cubicBezTo>
                    <a:pt x="2441" y="481"/>
                    <a:pt x="2478" y="629"/>
                    <a:pt x="2478" y="777"/>
                  </a:cubicBezTo>
                  <a:cubicBezTo>
                    <a:pt x="2478" y="925"/>
                    <a:pt x="2478" y="1073"/>
                    <a:pt x="2478" y="1221"/>
                  </a:cubicBezTo>
                  <a:cubicBezTo>
                    <a:pt x="2441" y="1295"/>
                    <a:pt x="2441" y="1369"/>
                    <a:pt x="2404" y="1443"/>
                  </a:cubicBezTo>
                  <a:cubicBezTo>
                    <a:pt x="2330" y="1517"/>
                    <a:pt x="2219" y="1554"/>
                    <a:pt x="2108" y="1554"/>
                  </a:cubicBezTo>
                  <a:cubicBezTo>
                    <a:pt x="1849" y="1554"/>
                    <a:pt x="1702" y="1406"/>
                    <a:pt x="1702" y="1147"/>
                  </a:cubicBezTo>
                  <a:lnTo>
                    <a:pt x="1702" y="925"/>
                  </a:lnTo>
                  <a:lnTo>
                    <a:pt x="1997" y="925"/>
                  </a:lnTo>
                  <a:lnTo>
                    <a:pt x="1997" y="1147"/>
                  </a:lnTo>
                  <a:cubicBezTo>
                    <a:pt x="1997" y="1221"/>
                    <a:pt x="1997" y="1258"/>
                    <a:pt x="2034" y="1295"/>
                  </a:cubicBezTo>
                  <a:cubicBezTo>
                    <a:pt x="2071" y="1295"/>
                    <a:pt x="2071" y="1295"/>
                    <a:pt x="2108" y="1295"/>
                  </a:cubicBezTo>
                  <a:lnTo>
                    <a:pt x="2108" y="1295"/>
                  </a:lnTo>
                  <a:cubicBezTo>
                    <a:pt x="2182" y="1295"/>
                    <a:pt x="2182" y="1221"/>
                    <a:pt x="2182" y="1110"/>
                  </a:cubicBezTo>
                  <a:lnTo>
                    <a:pt x="2182" y="629"/>
                  </a:lnTo>
                  <a:cubicBezTo>
                    <a:pt x="2182" y="555"/>
                    <a:pt x="2182" y="518"/>
                    <a:pt x="2182" y="444"/>
                  </a:cubicBezTo>
                  <a:cubicBezTo>
                    <a:pt x="2145" y="444"/>
                    <a:pt x="2108" y="408"/>
                    <a:pt x="2108" y="408"/>
                  </a:cubicBezTo>
                  <a:cubicBezTo>
                    <a:pt x="2034" y="408"/>
                    <a:pt x="1997" y="481"/>
                    <a:pt x="1997" y="592"/>
                  </a:cubicBezTo>
                  <a:lnTo>
                    <a:pt x="1738" y="59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32"/>
            <p:cNvSpPr/>
            <p:nvPr/>
          </p:nvSpPr>
          <p:spPr>
            <a:xfrm>
              <a:off x="3080234" y="3889557"/>
              <a:ext cx="187922" cy="336388"/>
            </a:xfrm>
            <a:custGeom>
              <a:avLst/>
              <a:gdLst/>
              <a:ahLst/>
              <a:cxnLst/>
              <a:rect l="l" t="t" r="r" b="b"/>
              <a:pathLst>
                <a:path w="1405" h="2515" extrusionOk="0">
                  <a:moveTo>
                    <a:pt x="1183" y="74"/>
                  </a:moveTo>
                  <a:cubicBezTo>
                    <a:pt x="1257" y="74"/>
                    <a:pt x="1294" y="111"/>
                    <a:pt x="1294" y="185"/>
                  </a:cubicBezTo>
                  <a:lnTo>
                    <a:pt x="1294" y="2292"/>
                  </a:lnTo>
                  <a:cubicBezTo>
                    <a:pt x="1294" y="2366"/>
                    <a:pt x="1257" y="2403"/>
                    <a:pt x="1183" y="2403"/>
                  </a:cubicBezTo>
                  <a:lnTo>
                    <a:pt x="185" y="2403"/>
                  </a:lnTo>
                  <a:cubicBezTo>
                    <a:pt x="111" y="2403"/>
                    <a:pt x="74" y="2366"/>
                    <a:pt x="74" y="2292"/>
                  </a:cubicBezTo>
                  <a:lnTo>
                    <a:pt x="74" y="185"/>
                  </a:lnTo>
                  <a:cubicBezTo>
                    <a:pt x="74" y="111"/>
                    <a:pt x="111" y="74"/>
                    <a:pt x="185" y="74"/>
                  </a:cubicBezTo>
                  <a:close/>
                  <a:moveTo>
                    <a:pt x="185" y="0"/>
                  </a:moveTo>
                  <a:cubicBezTo>
                    <a:pt x="74" y="0"/>
                    <a:pt x="0" y="74"/>
                    <a:pt x="0" y="185"/>
                  </a:cubicBezTo>
                  <a:lnTo>
                    <a:pt x="0" y="2292"/>
                  </a:lnTo>
                  <a:cubicBezTo>
                    <a:pt x="0" y="2403"/>
                    <a:pt x="74" y="2477"/>
                    <a:pt x="185" y="2514"/>
                  </a:cubicBezTo>
                  <a:lnTo>
                    <a:pt x="1183" y="2514"/>
                  </a:lnTo>
                  <a:cubicBezTo>
                    <a:pt x="1294" y="2477"/>
                    <a:pt x="1405" y="2403"/>
                    <a:pt x="1368" y="2292"/>
                  </a:cubicBezTo>
                  <a:lnTo>
                    <a:pt x="1368" y="185"/>
                  </a:lnTo>
                  <a:cubicBezTo>
                    <a:pt x="1405" y="74"/>
                    <a:pt x="1294" y="0"/>
                    <a:pt x="1183" y="0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32"/>
            <p:cNvSpPr/>
            <p:nvPr/>
          </p:nvSpPr>
          <p:spPr>
            <a:xfrm>
              <a:off x="3075285" y="3879660"/>
              <a:ext cx="187922" cy="336388"/>
            </a:xfrm>
            <a:custGeom>
              <a:avLst/>
              <a:gdLst/>
              <a:ahLst/>
              <a:cxnLst/>
              <a:rect l="l" t="t" r="r" b="b"/>
              <a:pathLst>
                <a:path w="1405" h="2515" extrusionOk="0">
                  <a:moveTo>
                    <a:pt x="1183" y="74"/>
                  </a:moveTo>
                  <a:cubicBezTo>
                    <a:pt x="1257" y="111"/>
                    <a:pt x="1294" y="148"/>
                    <a:pt x="1294" y="222"/>
                  </a:cubicBezTo>
                  <a:lnTo>
                    <a:pt x="1294" y="2329"/>
                  </a:lnTo>
                  <a:cubicBezTo>
                    <a:pt x="1294" y="2366"/>
                    <a:pt x="1257" y="2440"/>
                    <a:pt x="1183" y="2440"/>
                  </a:cubicBezTo>
                  <a:lnTo>
                    <a:pt x="185" y="2440"/>
                  </a:lnTo>
                  <a:cubicBezTo>
                    <a:pt x="111" y="2440"/>
                    <a:pt x="74" y="2366"/>
                    <a:pt x="74" y="2329"/>
                  </a:cubicBezTo>
                  <a:lnTo>
                    <a:pt x="74" y="222"/>
                  </a:lnTo>
                  <a:cubicBezTo>
                    <a:pt x="74" y="148"/>
                    <a:pt x="111" y="111"/>
                    <a:pt x="185" y="74"/>
                  </a:cubicBezTo>
                  <a:close/>
                  <a:moveTo>
                    <a:pt x="185" y="0"/>
                  </a:moveTo>
                  <a:cubicBezTo>
                    <a:pt x="74" y="0"/>
                    <a:pt x="0" y="111"/>
                    <a:pt x="0" y="222"/>
                  </a:cubicBezTo>
                  <a:lnTo>
                    <a:pt x="0" y="2329"/>
                  </a:lnTo>
                  <a:cubicBezTo>
                    <a:pt x="0" y="2440"/>
                    <a:pt x="74" y="2514"/>
                    <a:pt x="185" y="2514"/>
                  </a:cubicBezTo>
                  <a:lnTo>
                    <a:pt x="1183" y="2514"/>
                  </a:lnTo>
                  <a:cubicBezTo>
                    <a:pt x="1294" y="2514"/>
                    <a:pt x="1405" y="2440"/>
                    <a:pt x="1368" y="2329"/>
                  </a:cubicBezTo>
                  <a:lnTo>
                    <a:pt x="1368" y="222"/>
                  </a:lnTo>
                  <a:cubicBezTo>
                    <a:pt x="1405" y="111"/>
                    <a:pt x="1294" y="0"/>
                    <a:pt x="11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32"/>
            <p:cNvSpPr/>
            <p:nvPr/>
          </p:nvSpPr>
          <p:spPr>
            <a:xfrm>
              <a:off x="3134538" y="3938913"/>
              <a:ext cx="69418" cy="74366"/>
            </a:xfrm>
            <a:custGeom>
              <a:avLst/>
              <a:gdLst/>
              <a:ahLst/>
              <a:cxnLst/>
              <a:rect l="l" t="t" r="r" b="b"/>
              <a:pathLst>
                <a:path w="519" h="556" extrusionOk="0">
                  <a:moveTo>
                    <a:pt x="260" y="555"/>
                  </a:moveTo>
                  <a:cubicBezTo>
                    <a:pt x="407" y="555"/>
                    <a:pt x="518" y="445"/>
                    <a:pt x="518" y="297"/>
                  </a:cubicBezTo>
                  <a:cubicBezTo>
                    <a:pt x="518" y="112"/>
                    <a:pt x="407" y="1"/>
                    <a:pt x="260" y="1"/>
                  </a:cubicBezTo>
                  <a:cubicBezTo>
                    <a:pt x="112" y="1"/>
                    <a:pt x="1" y="112"/>
                    <a:pt x="1" y="297"/>
                  </a:cubicBezTo>
                  <a:cubicBezTo>
                    <a:pt x="1" y="445"/>
                    <a:pt x="112" y="555"/>
                    <a:pt x="260" y="555"/>
                  </a:cubicBezTo>
                  <a:close/>
                </a:path>
              </a:pathLst>
            </a:custGeom>
            <a:solidFill>
              <a:srgbClr val="8B92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32"/>
            <p:cNvSpPr/>
            <p:nvPr/>
          </p:nvSpPr>
          <p:spPr>
            <a:xfrm>
              <a:off x="3129589" y="3933964"/>
              <a:ext cx="74366" cy="74366"/>
            </a:xfrm>
            <a:custGeom>
              <a:avLst/>
              <a:gdLst/>
              <a:ahLst/>
              <a:cxnLst/>
              <a:rect l="l" t="t" r="r" b="b"/>
              <a:pathLst>
                <a:path w="556" h="556" extrusionOk="0">
                  <a:moveTo>
                    <a:pt x="297" y="555"/>
                  </a:moveTo>
                  <a:cubicBezTo>
                    <a:pt x="444" y="555"/>
                    <a:pt x="555" y="445"/>
                    <a:pt x="555" y="297"/>
                  </a:cubicBezTo>
                  <a:cubicBezTo>
                    <a:pt x="555" y="149"/>
                    <a:pt x="444" y="1"/>
                    <a:pt x="297" y="1"/>
                  </a:cubicBezTo>
                  <a:cubicBezTo>
                    <a:pt x="149" y="1"/>
                    <a:pt x="1" y="149"/>
                    <a:pt x="1" y="297"/>
                  </a:cubicBezTo>
                  <a:cubicBezTo>
                    <a:pt x="1" y="445"/>
                    <a:pt x="149" y="555"/>
                    <a:pt x="297" y="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32"/>
            <p:cNvSpPr/>
            <p:nvPr/>
          </p:nvSpPr>
          <p:spPr>
            <a:xfrm>
              <a:off x="3134538" y="3948810"/>
              <a:ext cx="69418" cy="74366"/>
            </a:xfrm>
            <a:custGeom>
              <a:avLst/>
              <a:gdLst/>
              <a:ahLst/>
              <a:cxnLst/>
              <a:rect l="l" t="t" r="r" b="b"/>
              <a:pathLst>
                <a:path w="519" h="556" extrusionOk="0">
                  <a:moveTo>
                    <a:pt x="518" y="112"/>
                  </a:moveTo>
                  <a:cubicBezTo>
                    <a:pt x="518" y="112"/>
                    <a:pt x="518" y="149"/>
                    <a:pt x="518" y="186"/>
                  </a:cubicBezTo>
                  <a:cubicBezTo>
                    <a:pt x="481" y="444"/>
                    <a:pt x="186" y="555"/>
                    <a:pt x="38" y="371"/>
                  </a:cubicBezTo>
                  <a:cubicBezTo>
                    <a:pt x="1" y="334"/>
                    <a:pt x="1" y="297"/>
                    <a:pt x="38" y="260"/>
                  </a:cubicBezTo>
                  <a:cubicBezTo>
                    <a:pt x="38" y="112"/>
                    <a:pt x="149" y="1"/>
                    <a:pt x="297" y="1"/>
                  </a:cubicBezTo>
                  <a:cubicBezTo>
                    <a:pt x="370" y="1"/>
                    <a:pt x="444" y="38"/>
                    <a:pt x="518" y="1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32"/>
            <p:cNvSpPr/>
            <p:nvPr/>
          </p:nvSpPr>
          <p:spPr>
            <a:xfrm>
              <a:off x="3520283" y="3676890"/>
              <a:ext cx="74366" cy="79181"/>
            </a:xfrm>
            <a:custGeom>
              <a:avLst/>
              <a:gdLst/>
              <a:ahLst/>
              <a:cxnLst/>
              <a:rect l="l" t="t" r="r" b="b"/>
              <a:pathLst>
                <a:path w="556" h="592" extrusionOk="0">
                  <a:moveTo>
                    <a:pt x="296" y="592"/>
                  </a:moveTo>
                  <a:cubicBezTo>
                    <a:pt x="444" y="592"/>
                    <a:pt x="555" y="481"/>
                    <a:pt x="555" y="333"/>
                  </a:cubicBezTo>
                  <a:cubicBezTo>
                    <a:pt x="518" y="0"/>
                    <a:pt x="37" y="0"/>
                    <a:pt x="0" y="333"/>
                  </a:cubicBezTo>
                  <a:cubicBezTo>
                    <a:pt x="0" y="481"/>
                    <a:pt x="111" y="592"/>
                    <a:pt x="296" y="592"/>
                  </a:cubicBezTo>
                  <a:close/>
                </a:path>
              </a:pathLst>
            </a:custGeom>
            <a:solidFill>
              <a:srgbClr val="8B92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32"/>
            <p:cNvSpPr/>
            <p:nvPr/>
          </p:nvSpPr>
          <p:spPr>
            <a:xfrm>
              <a:off x="3520283" y="3681838"/>
              <a:ext cx="74366" cy="69418"/>
            </a:xfrm>
            <a:custGeom>
              <a:avLst/>
              <a:gdLst/>
              <a:ahLst/>
              <a:cxnLst/>
              <a:rect l="l" t="t" r="r" b="b"/>
              <a:pathLst>
                <a:path w="556" h="519" extrusionOk="0">
                  <a:moveTo>
                    <a:pt x="296" y="518"/>
                  </a:moveTo>
                  <a:cubicBezTo>
                    <a:pt x="444" y="518"/>
                    <a:pt x="555" y="407"/>
                    <a:pt x="555" y="259"/>
                  </a:cubicBezTo>
                  <a:cubicBezTo>
                    <a:pt x="555" y="111"/>
                    <a:pt x="444" y="0"/>
                    <a:pt x="296" y="0"/>
                  </a:cubicBezTo>
                  <a:cubicBezTo>
                    <a:pt x="111" y="0"/>
                    <a:pt x="0" y="111"/>
                    <a:pt x="0" y="259"/>
                  </a:cubicBezTo>
                  <a:cubicBezTo>
                    <a:pt x="0" y="407"/>
                    <a:pt x="111" y="518"/>
                    <a:pt x="296" y="5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32"/>
            <p:cNvSpPr/>
            <p:nvPr/>
          </p:nvSpPr>
          <p:spPr>
            <a:xfrm>
              <a:off x="3525232" y="3691736"/>
              <a:ext cx="64469" cy="59520"/>
            </a:xfrm>
            <a:custGeom>
              <a:avLst/>
              <a:gdLst/>
              <a:ahLst/>
              <a:cxnLst/>
              <a:rect l="l" t="t" r="r" b="b"/>
              <a:pathLst>
                <a:path w="482" h="445" extrusionOk="0">
                  <a:moveTo>
                    <a:pt x="481" y="111"/>
                  </a:moveTo>
                  <a:cubicBezTo>
                    <a:pt x="481" y="148"/>
                    <a:pt x="481" y="148"/>
                    <a:pt x="481" y="185"/>
                  </a:cubicBezTo>
                  <a:cubicBezTo>
                    <a:pt x="481" y="333"/>
                    <a:pt x="370" y="444"/>
                    <a:pt x="222" y="444"/>
                  </a:cubicBezTo>
                  <a:cubicBezTo>
                    <a:pt x="148" y="444"/>
                    <a:pt x="37" y="407"/>
                    <a:pt x="0" y="370"/>
                  </a:cubicBezTo>
                  <a:cubicBezTo>
                    <a:pt x="0" y="333"/>
                    <a:pt x="0" y="296"/>
                    <a:pt x="0" y="259"/>
                  </a:cubicBezTo>
                  <a:cubicBezTo>
                    <a:pt x="0" y="111"/>
                    <a:pt x="111" y="0"/>
                    <a:pt x="259" y="0"/>
                  </a:cubicBezTo>
                  <a:cubicBezTo>
                    <a:pt x="370" y="0"/>
                    <a:pt x="444" y="37"/>
                    <a:pt x="481" y="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32"/>
            <p:cNvSpPr/>
            <p:nvPr/>
          </p:nvSpPr>
          <p:spPr>
            <a:xfrm>
              <a:off x="5775233" y="3820273"/>
              <a:ext cx="183107" cy="336388"/>
            </a:xfrm>
            <a:custGeom>
              <a:avLst/>
              <a:gdLst/>
              <a:ahLst/>
              <a:cxnLst/>
              <a:rect l="l" t="t" r="r" b="b"/>
              <a:pathLst>
                <a:path w="1369" h="2515" extrusionOk="0">
                  <a:moveTo>
                    <a:pt x="1183" y="75"/>
                  </a:moveTo>
                  <a:cubicBezTo>
                    <a:pt x="1257" y="75"/>
                    <a:pt x="1294" y="148"/>
                    <a:pt x="1294" y="222"/>
                  </a:cubicBezTo>
                  <a:lnTo>
                    <a:pt x="1294" y="2293"/>
                  </a:lnTo>
                  <a:cubicBezTo>
                    <a:pt x="1294" y="2367"/>
                    <a:pt x="1257" y="2441"/>
                    <a:pt x="1183" y="2441"/>
                  </a:cubicBezTo>
                  <a:lnTo>
                    <a:pt x="185" y="2441"/>
                  </a:lnTo>
                  <a:cubicBezTo>
                    <a:pt x="111" y="2404"/>
                    <a:pt x="74" y="2367"/>
                    <a:pt x="74" y="2293"/>
                  </a:cubicBezTo>
                  <a:lnTo>
                    <a:pt x="74" y="222"/>
                  </a:lnTo>
                  <a:cubicBezTo>
                    <a:pt x="74" y="148"/>
                    <a:pt x="111" y="75"/>
                    <a:pt x="185" y="75"/>
                  </a:cubicBezTo>
                  <a:close/>
                  <a:moveTo>
                    <a:pt x="185" y="1"/>
                  </a:moveTo>
                  <a:cubicBezTo>
                    <a:pt x="74" y="1"/>
                    <a:pt x="0" y="112"/>
                    <a:pt x="0" y="222"/>
                  </a:cubicBezTo>
                  <a:lnTo>
                    <a:pt x="0" y="2293"/>
                  </a:lnTo>
                  <a:cubicBezTo>
                    <a:pt x="0" y="2404"/>
                    <a:pt x="74" y="2515"/>
                    <a:pt x="185" y="2515"/>
                  </a:cubicBezTo>
                  <a:lnTo>
                    <a:pt x="1183" y="2515"/>
                  </a:lnTo>
                  <a:cubicBezTo>
                    <a:pt x="1294" y="2515"/>
                    <a:pt x="1368" y="2404"/>
                    <a:pt x="1368" y="2293"/>
                  </a:cubicBezTo>
                  <a:lnTo>
                    <a:pt x="1368" y="222"/>
                  </a:lnTo>
                  <a:cubicBezTo>
                    <a:pt x="1368" y="112"/>
                    <a:pt x="1294" y="1"/>
                    <a:pt x="1183" y="1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32"/>
            <p:cNvSpPr/>
            <p:nvPr/>
          </p:nvSpPr>
          <p:spPr>
            <a:xfrm>
              <a:off x="5770284" y="3815324"/>
              <a:ext cx="183107" cy="336388"/>
            </a:xfrm>
            <a:custGeom>
              <a:avLst/>
              <a:gdLst/>
              <a:ahLst/>
              <a:cxnLst/>
              <a:rect l="l" t="t" r="r" b="b"/>
              <a:pathLst>
                <a:path w="1369" h="2515" extrusionOk="0">
                  <a:moveTo>
                    <a:pt x="1183" y="75"/>
                  </a:moveTo>
                  <a:cubicBezTo>
                    <a:pt x="1257" y="75"/>
                    <a:pt x="1294" y="112"/>
                    <a:pt x="1294" y="185"/>
                  </a:cubicBezTo>
                  <a:lnTo>
                    <a:pt x="1294" y="2293"/>
                  </a:lnTo>
                  <a:cubicBezTo>
                    <a:pt x="1294" y="2367"/>
                    <a:pt x="1257" y="2441"/>
                    <a:pt x="1183" y="2441"/>
                  </a:cubicBezTo>
                  <a:lnTo>
                    <a:pt x="185" y="2441"/>
                  </a:lnTo>
                  <a:cubicBezTo>
                    <a:pt x="111" y="2441"/>
                    <a:pt x="74" y="2367"/>
                    <a:pt x="74" y="2293"/>
                  </a:cubicBezTo>
                  <a:lnTo>
                    <a:pt x="74" y="185"/>
                  </a:lnTo>
                  <a:cubicBezTo>
                    <a:pt x="74" y="112"/>
                    <a:pt x="111" y="75"/>
                    <a:pt x="185" y="75"/>
                  </a:cubicBezTo>
                  <a:close/>
                  <a:moveTo>
                    <a:pt x="185" y="1"/>
                  </a:moveTo>
                  <a:cubicBezTo>
                    <a:pt x="74" y="1"/>
                    <a:pt x="0" y="75"/>
                    <a:pt x="0" y="185"/>
                  </a:cubicBezTo>
                  <a:lnTo>
                    <a:pt x="0" y="2293"/>
                  </a:lnTo>
                  <a:cubicBezTo>
                    <a:pt x="0" y="2404"/>
                    <a:pt x="74" y="2478"/>
                    <a:pt x="185" y="2515"/>
                  </a:cubicBezTo>
                  <a:lnTo>
                    <a:pt x="1183" y="2515"/>
                  </a:lnTo>
                  <a:cubicBezTo>
                    <a:pt x="1294" y="2478"/>
                    <a:pt x="1368" y="2404"/>
                    <a:pt x="1368" y="2293"/>
                  </a:cubicBezTo>
                  <a:lnTo>
                    <a:pt x="1368" y="185"/>
                  </a:lnTo>
                  <a:cubicBezTo>
                    <a:pt x="1368" y="75"/>
                    <a:pt x="1294" y="1"/>
                    <a:pt x="11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32"/>
            <p:cNvSpPr/>
            <p:nvPr/>
          </p:nvSpPr>
          <p:spPr>
            <a:xfrm>
              <a:off x="5824588" y="3849966"/>
              <a:ext cx="99111" cy="98977"/>
            </a:xfrm>
            <a:custGeom>
              <a:avLst/>
              <a:gdLst/>
              <a:ahLst/>
              <a:cxnLst/>
              <a:rect l="l" t="t" r="r" b="b"/>
              <a:pathLst>
                <a:path w="741" h="740" extrusionOk="0">
                  <a:moveTo>
                    <a:pt x="297" y="703"/>
                  </a:moveTo>
                  <a:cubicBezTo>
                    <a:pt x="740" y="740"/>
                    <a:pt x="1" y="0"/>
                    <a:pt x="38" y="444"/>
                  </a:cubicBezTo>
                  <a:cubicBezTo>
                    <a:pt x="38" y="592"/>
                    <a:pt x="149" y="703"/>
                    <a:pt x="297" y="703"/>
                  </a:cubicBezTo>
                  <a:close/>
                </a:path>
              </a:pathLst>
            </a:custGeom>
            <a:solidFill>
              <a:srgbClr val="8B92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32"/>
            <p:cNvSpPr/>
            <p:nvPr/>
          </p:nvSpPr>
          <p:spPr>
            <a:xfrm>
              <a:off x="5824588" y="3845018"/>
              <a:ext cx="94162" cy="98977"/>
            </a:xfrm>
            <a:custGeom>
              <a:avLst/>
              <a:gdLst/>
              <a:ahLst/>
              <a:cxnLst/>
              <a:rect l="l" t="t" r="r" b="b"/>
              <a:pathLst>
                <a:path w="704" h="740" extrusionOk="0">
                  <a:moveTo>
                    <a:pt x="260" y="740"/>
                  </a:moveTo>
                  <a:cubicBezTo>
                    <a:pt x="703" y="740"/>
                    <a:pt x="1" y="0"/>
                    <a:pt x="1" y="444"/>
                  </a:cubicBezTo>
                  <a:cubicBezTo>
                    <a:pt x="1" y="592"/>
                    <a:pt x="112" y="740"/>
                    <a:pt x="260" y="7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32"/>
            <p:cNvSpPr/>
            <p:nvPr/>
          </p:nvSpPr>
          <p:spPr>
            <a:xfrm>
              <a:off x="5829537" y="3879660"/>
              <a:ext cx="69418" cy="74233"/>
            </a:xfrm>
            <a:custGeom>
              <a:avLst/>
              <a:gdLst/>
              <a:ahLst/>
              <a:cxnLst/>
              <a:rect l="l" t="t" r="r" b="b"/>
              <a:pathLst>
                <a:path w="519" h="555" extrusionOk="0">
                  <a:moveTo>
                    <a:pt x="481" y="111"/>
                  </a:moveTo>
                  <a:cubicBezTo>
                    <a:pt x="518" y="148"/>
                    <a:pt x="518" y="185"/>
                    <a:pt x="481" y="185"/>
                  </a:cubicBezTo>
                  <a:cubicBezTo>
                    <a:pt x="518" y="444"/>
                    <a:pt x="186" y="555"/>
                    <a:pt x="1" y="370"/>
                  </a:cubicBezTo>
                  <a:cubicBezTo>
                    <a:pt x="1" y="333"/>
                    <a:pt x="1" y="296"/>
                    <a:pt x="1" y="296"/>
                  </a:cubicBezTo>
                  <a:cubicBezTo>
                    <a:pt x="1" y="148"/>
                    <a:pt x="149" y="0"/>
                    <a:pt x="297" y="0"/>
                  </a:cubicBezTo>
                  <a:cubicBezTo>
                    <a:pt x="370" y="0"/>
                    <a:pt x="444" y="37"/>
                    <a:pt x="481" y="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32"/>
            <p:cNvSpPr/>
            <p:nvPr/>
          </p:nvSpPr>
          <p:spPr>
            <a:xfrm>
              <a:off x="7861921" y="2944991"/>
              <a:ext cx="227647" cy="10031"/>
            </a:xfrm>
            <a:custGeom>
              <a:avLst/>
              <a:gdLst/>
              <a:ahLst/>
              <a:cxnLst/>
              <a:rect l="l" t="t" r="r" b="b"/>
              <a:pathLst>
                <a:path w="1702" h="75" extrusionOk="0">
                  <a:moveTo>
                    <a:pt x="1" y="1"/>
                  </a:moveTo>
                  <a:lnTo>
                    <a:pt x="1" y="75"/>
                  </a:lnTo>
                  <a:lnTo>
                    <a:pt x="1664" y="75"/>
                  </a:lnTo>
                  <a:lnTo>
                    <a:pt x="1701" y="1"/>
                  </a:ln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32"/>
            <p:cNvSpPr/>
            <p:nvPr/>
          </p:nvSpPr>
          <p:spPr>
            <a:xfrm>
              <a:off x="7861921" y="2935093"/>
              <a:ext cx="232596" cy="10031"/>
            </a:xfrm>
            <a:custGeom>
              <a:avLst/>
              <a:gdLst/>
              <a:ahLst/>
              <a:cxnLst/>
              <a:rect l="l" t="t" r="r" b="b"/>
              <a:pathLst>
                <a:path w="1739" h="75" extrusionOk="0">
                  <a:moveTo>
                    <a:pt x="1" y="1"/>
                  </a:moveTo>
                  <a:lnTo>
                    <a:pt x="1" y="75"/>
                  </a:lnTo>
                  <a:lnTo>
                    <a:pt x="1701" y="75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32"/>
            <p:cNvSpPr/>
            <p:nvPr/>
          </p:nvSpPr>
          <p:spPr>
            <a:xfrm>
              <a:off x="7901512" y="2702764"/>
              <a:ext cx="217749" cy="10031"/>
            </a:xfrm>
            <a:custGeom>
              <a:avLst/>
              <a:gdLst/>
              <a:ahLst/>
              <a:cxnLst/>
              <a:rect l="l" t="t" r="r" b="b"/>
              <a:pathLst>
                <a:path w="1628" h="75" extrusionOk="0">
                  <a:moveTo>
                    <a:pt x="1" y="0"/>
                  </a:moveTo>
                  <a:lnTo>
                    <a:pt x="1" y="74"/>
                  </a:lnTo>
                  <a:lnTo>
                    <a:pt x="1590" y="74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32"/>
            <p:cNvSpPr/>
            <p:nvPr/>
          </p:nvSpPr>
          <p:spPr>
            <a:xfrm>
              <a:off x="7901512" y="2687917"/>
              <a:ext cx="222698" cy="14980"/>
            </a:xfrm>
            <a:custGeom>
              <a:avLst/>
              <a:gdLst/>
              <a:ahLst/>
              <a:cxnLst/>
              <a:rect l="l" t="t" r="r" b="b"/>
              <a:pathLst>
                <a:path w="1665" h="112" extrusionOk="0">
                  <a:moveTo>
                    <a:pt x="1" y="0"/>
                  </a:moveTo>
                  <a:lnTo>
                    <a:pt x="1" y="111"/>
                  </a:lnTo>
                  <a:lnTo>
                    <a:pt x="1627" y="111"/>
                  </a:lnTo>
                  <a:lnTo>
                    <a:pt x="1664" y="3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32"/>
            <p:cNvSpPr/>
            <p:nvPr/>
          </p:nvSpPr>
          <p:spPr>
            <a:xfrm>
              <a:off x="7931206" y="2495044"/>
              <a:ext cx="217749" cy="10031"/>
            </a:xfrm>
            <a:custGeom>
              <a:avLst/>
              <a:gdLst/>
              <a:ahLst/>
              <a:cxnLst/>
              <a:rect l="l" t="t" r="r" b="b"/>
              <a:pathLst>
                <a:path w="1628" h="75" extrusionOk="0">
                  <a:moveTo>
                    <a:pt x="0" y="0"/>
                  </a:moveTo>
                  <a:lnTo>
                    <a:pt x="0" y="74"/>
                  </a:lnTo>
                  <a:lnTo>
                    <a:pt x="1590" y="74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32"/>
            <p:cNvSpPr/>
            <p:nvPr/>
          </p:nvSpPr>
          <p:spPr>
            <a:xfrm>
              <a:off x="7931206" y="2485147"/>
              <a:ext cx="222698" cy="10031"/>
            </a:xfrm>
            <a:custGeom>
              <a:avLst/>
              <a:gdLst/>
              <a:ahLst/>
              <a:cxnLst/>
              <a:rect l="l" t="t" r="r" b="b"/>
              <a:pathLst>
                <a:path w="1665" h="75" extrusionOk="0">
                  <a:moveTo>
                    <a:pt x="0" y="1"/>
                  </a:moveTo>
                  <a:lnTo>
                    <a:pt x="0" y="74"/>
                  </a:lnTo>
                  <a:lnTo>
                    <a:pt x="1627" y="74"/>
                  </a:lnTo>
                  <a:lnTo>
                    <a:pt x="16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32"/>
            <p:cNvSpPr/>
            <p:nvPr/>
          </p:nvSpPr>
          <p:spPr>
            <a:xfrm>
              <a:off x="7817515" y="2282377"/>
              <a:ext cx="365947" cy="890257"/>
            </a:xfrm>
            <a:custGeom>
              <a:avLst/>
              <a:gdLst/>
              <a:ahLst/>
              <a:cxnLst/>
              <a:rect l="l" t="t" r="r" b="b"/>
              <a:pathLst>
                <a:path w="2736" h="6656" extrusionOk="0">
                  <a:moveTo>
                    <a:pt x="1812" y="1"/>
                  </a:moveTo>
                  <a:cubicBezTo>
                    <a:pt x="1590" y="1"/>
                    <a:pt x="1368" y="38"/>
                    <a:pt x="1146" y="75"/>
                  </a:cubicBezTo>
                  <a:cubicBezTo>
                    <a:pt x="1072" y="112"/>
                    <a:pt x="1035" y="186"/>
                    <a:pt x="998" y="260"/>
                  </a:cubicBezTo>
                  <a:lnTo>
                    <a:pt x="0" y="6434"/>
                  </a:lnTo>
                  <a:cubicBezTo>
                    <a:pt x="0" y="6471"/>
                    <a:pt x="0" y="6545"/>
                    <a:pt x="37" y="6582"/>
                  </a:cubicBezTo>
                  <a:cubicBezTo>
                    <a:pt x="74" y="6618"/>
                    <a:pt x="111" y="6655"/>
                    <a:pt x="185" y="6655"/>
                  </a:cubicBezTo>
                  <a:lnTo>
                    <a:pt x="1812" y="6655"/>
                  </a:lnTo>
                  <a:lnTo>
                    <a:pt x="1849" y="6582"/>
                  </a:lnTo>
                  <a:lnTo>
                    <a:pt x="185" y="6582"/>
                  </a:lnTo>
                  <a:cubicBezTo>
                    <a:pt x="148" y="6582"/>
                    <a:pt x="111" y="6545"/>
                    <a:pt x="111" y="6545"/>
                  </a:cubicBezTo>
                  <a:cubicBezTo>
                    <a:pt x="74" y="6508"/>
                    <a:pt x="74" y="6471"/>
                    <a:pt x="111" y="6434"/>
                  </a:cubicBezTo>
                  <a:lnTo>
                    <a:pt x="1072" y="260"/>
                  </a:lnTo>
                  <a:cubicBezTo>
                    <a:pt x="1109" y="223"/>
                    <a:pt x="1146" y="149"/>
                    <a:pt x="1183" y="149"/>
                  </a:cubicBezTo>
                  <a:cubicBezTo>
                    <a:pt x="1368" y="112"/>
                    <a:pt x="1553" y="75"/>
                    <a:pt x="1775" y="75"/>
                  </a:cubicBezTo>
                  <a:lnTo>
                    <a:pt x="2699" y="75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rgbClr val="F2EEE0">
                <a:alpha val="7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32"/>
            <p:cNvSpPr/>
            <p:nvPr/>
          </p:nvSpPr>
          <p:spPr>
            <a:xfrm>
              <a:off x="7812566" y="2272479"/>
              <a:ext cx="375845" cy="890257"/>
            </a:xfrm>
            <a:custGeom>
              <a:avLst/>
              <a:gdLst/>
              <a:ahLst/>
              <a:cxnLst/>
              <a:rect l="l" t="t" r="r" b="b"/>
              <a:pathLst>
                <a:path w="2810" h="6656" extrusionOk="0">
                  <a:moveTo>
                    <a:pt x="1775" y="1"/>
                  </a:moveTo>
                  <a:cubicBezTo>
                    <a:pt x="1553" y="1"/>
                    <a:pt x="1331" y="38"/>
                    <a:pt x="1146" y="75"/>
                  </a:cubicBezTo>
                  <a:cubicBezTo>
                    <a:pt x="1072" y="112"/>
                    <a:pt x="1035" y="186"/>
                    <a:pt x="998" y="260"/>
                  </a:cubicBezTo>
                  <a:lnTo>
                    <a:pt x="37" y="6434"/>
                  </a:lnTo>
                  <a:cubicBezTo>
                    <a:pt x="0" y="6471"/>
                    <a:pt x="0" y="6545"/>
                    <a:pt x="37" y="6582"/>
                  </a:cubicBezTo>
                  <a:cubicBezTo>
                    <a:pt x="74" y="6619"/>
                    <a:pt x="111" y="6656"/>
                    <a:pt x="185" y="6656"/>
                  </a:cubicBezTo>
                  <a:lnTo>
                    <a:pt x="1886" y="6656"/>
                  </a:lnTo>
                  <a:lnTo>
                    <a:pt x="1923" y="6582"/>
                  </a:lnTo>
                  <a:lnTo>
                    <a:pt x="185" y="6582"/>
                  </a:lnTo>
                  <a:cubicBezTo>
                    <a:pt x="148" y="6582"/>
                    <a:pt x="111" y="6545"/>
                    <a:pt x="74" y="6545"/>
                  </a:cubicBezTo>
                  <a:cubicBezTo>
                    <a:pt x="74" y="6508"/>
                    <a:pt x="74" y="6471"/>
                    <a:pt x="74" y="6434"/>
                  </a:cubicBezTo>
                  <a:lnTo>
                    <a:pt x="1072" y="260"/>
                  </a:lnTo>
                  <a:cubicBezTo>
                    <a:pt x="1109" y="186"/>
                    <a:pt x="1109" y="149"/>
                    <a:pt x="1183" y="112"/>
                  </a:cubicBezTo>
                  <a:cubicBezTo>
                    <a:pt x="1368" y="112"/>
                    <a:pt x="1553" y="75"/>
                    <a:pt x="1775" y="75"/>
                  </a:cubicBezTo>
                  <a:lnTo>
                    <a:pt x="2773" y="75"/>
                  </a:lnTo>
                  <a:lnTo>
                    <a:pt x="28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32"/>
            <p:cNvSpPr/>
            <p:nvPr/>
          </p:nvSpPr>
          <p:spPr>
            <a:xfrm>
              <a:off x="3515334" y="3291145"/>
              <a:ext cx="3451751" cy="420518"/>
            </a:xfrm>
            <a:custGeom>
              <a:avLst/>
              <a:gdLst/>
              <a:ahLst/>
              <a:cxnLst/>
              <a:rect l="l" t="t" r="r" b="b"/>
              <a:pathLst>
                <a:path w="25807" h="3144" extrusionOk="0">
                  <a:moveTo>
                    <a:pt x="25806" y="2219"/>
                  </a:moveTo>
                  <a:cubicBezTo>
                    <a:pt x="21739" y="1849"/>
                    <a:pt x="17303" y="1110"/>
                    <a:pt x="13273" y="555"/>
                  </a:cubicBezTo>
                  <a:cubicBezTo>
                    <a:pt x="9798" y="112"/>
                    <a:pt x="6322" y="1"/>
                    <a:pt x="2847" y="223"/>
                  </a:cubicBezTo>
                  <a:cubicBezTo>
                    <a:pt x="0" y="481"/>
                    <a:pt x="629" y="1480"/>
                    <a:pt x="1923" y="1554"/>
                  </a:cubicBezTo>
                  <a:lnTo>
                    <a:pt x="20889" y="3143"/>
                  </a:lnTo>
                  <a:close/>
                </a:path>
              </a:pathLst>
            </a:custGeom>
            <a:solidFill>
              <a:srgbClr val="381E11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32"/>
            <p:cNvSpPr/>
            <p:nvPr/>
          </p:nvSpPr>
          <p:spPr>
            <a:xfrm>
              <a:off x="3515334" y="3291145"/>
              <a:ext cx="3506054" cy="395774"/>
            </a:xfrm>
            <a:custGeom>
              <a:avLst/>
              <a:gdLst/>
              <a:ahLst/>
              <a:cxnLst/>
              <a:rect l="l" t="t" r="r" b="b"/>
              <a:pathLst>
                <a:path w="26213" h="2959" extrusionOk="0">
                  <a:moveTo>
                    <a:pt x="26213" y="2182"/>
                  </a:moveTo>
                  <a:cubicBezTo>
                    <a:pt x="22072" y="1664"/>
                    <a:pt x="17303" y="1110"/>
                    <a:pt x="13273" y="555"/>
                  </a:cubicBezTo>
                  <a:cubicBezTo>
                    <a:pt x="9798" y="112"/>
                    <a:pt x="6322" y="1"/>
                    <a:pt x="2847" y="223"/>
                  </a:cubicBezTo>
                  <a:cubicBezTo>
                    <a:pt x="0" y="481"/>
                    <a:pt x="592" y="1332"/>
                    <a:pt x="1849" y="1406"/>
                  </a:cubicBezTo>
                  <a:lnTo>
                    <a:pt x="20778" y="29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32"/>
            <p:cNvSpPr/>
            <p:nvPr/>
          </p:nvSpPr>
          <p:spPr>
            <a:xfrm>
              <a:off x="3609229" y="3291145"/>
              <a:ext cx="3357857" cy="375978"/>
            </a:xfrm>
            <a:custGeom>
              <a:avLst/>
              <a:gdLst/>
              <a:ahLst/>
              <a:cxnLst/>
              <a:rect l="l" t="t" r="r" b="b"/>
              <a:pathLst>
                <a:path w="25105" h="2811" extrusionOk="0">
                  <a:moveTo>
                    <a:pt x="25104" y="2219"/>
                  </a:moveTo>
                  <a:cubicBezTo>
                    <a:pt x="21037" y="1849"/>
                    <a:pt x="16601" y="1110"/>
                    <a:pt x="12571" y="555"/>
                  </a:cubicBezTo>
                  <a:cubicBezTo>
                    <a:pt x="9096" y="112"/>
                    <a:pt x="5620" y="1"/>
                    <a:pt x="2145" y="223"/>
                  </a:cubicBezTo>
                  <a:cubicBezTo>
                    <a:pt x="1406" y="260"/>
                    <a:pt x="666" y="407"/>
                    <a:pt x="1" y="703"/>
                  </a:cubicBezTo>
                  <a:lnTo>
                    <a:pt x="20742" y="2811"/>
                  </a:lnTo>
                  <a:lnTo>
                    <a:pt x="23256" y="2552"/>
                  </a:ln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32"/>
            <p:cNvSpPr/>
            <p:nvPr/>
          </p:nvSpPr>
          <p:spPr>
            <a:xfrm>
              <a:off x="6220231" y="3568148"/>
              <a:ext cx="781382" cy="143516"/>
            </a:xfrm>
            <a:custGeom>
              <a:avLst/>
              <a:gdLst/>
              <a:ahLst/>
              <a:cxnLst/>
              <a:rect l="l" t="t" r="r" b="b"/>
              <a:pathLst>
                <a:path w="5842" h="1073" extrusionOk="0">
                  <a:moveTo>
                    <a:pt x="888" y="407"/>
                  </a:moveTo>
                  <a:cubicBezTo>
                    <a:pt x="2514" y="185"/>
                    <a:pt x="5398" y="0"/>
                    <a:pt x="5842" y="185"/>
                  </a:cubicBezTo>
                  <a:cubicBezTo>
                    <a:pt x="5842" y="333"/>
                    <a:pt x="2625" y="1072"/>
                    <a:pt x="888" y="1072"/>
                  </a:cubicBezTo>
                  <a:cubicBezTo>
                    <a:pt x="37" y="1072"/>
                    <a:pt x="0" y="481"/>
                    <a:pt x="888" y="4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32"/>
            <p:cNvSpPr/>
            <p:nvPr/>
          </p:nvSpPr>
          <p:spPr>
            <a:xfrm>
              <a:off x="3549976" y="4008197"/>
              <a:ext cx="588511" cy="207851"/>
            </a:xfrm>
            <a:custGeom>
              <a:avLst/>
              <a:gdLst/>
              <a:ahLst/>
              <a:cxnLst/>
              <a:rect l="l" t="t" r="r" b="b"/>
              <a:pathLst>
                <a:path w="4400" h="1554" extrusionOk="0">
                  <a:moveTo>
                    <a:pt x="4289" y="74"/>
                  </a:moveTo>
                  <a:cubicBezTo>
                    <a:pt x="4289" y="74"/>
                    <a:pt x="4326" y="74"/>
                    <a:pt x="4363" y="111"/>
                  </a:cubicBezTo>
                  <a:cubicBezTo>
                    <a:pt x="4363" y="148"/>
                    <a:pt x="4363" y="148"/>
                    <a:pt x="4363" y="185"/>
                  </a:cubicBezTo>
                  <a:lnTo>
                    <a:pt x="4289" y="740"/>
                  </a:lnTo>
                  <a:cubicBezTo>
                    <a:pt x="4289" y="777"/>
                    <a:pt x="4215" y="814"/>
                    <a:pt x="4178" y="814"/>
                  </a:cubicBezTo>
                  <a:lnTo>
                    <a:pt x="333" y="1479"/>
                  </a:lnTo>
                  <a:cubicBezTo>
                    <a:pt x="296" y="1479"/>
                    <a:pt x="259" y="1442"/>
                    <a:pt x="259" y="1368"/>
                  </a:cubicBezTo>
                  <a:lnTo>
                    <a:pt x="111" y="148"/>
                  </a:lnTo>
                  <a:cubicBezTo>
                    <a:pt x="111" y="148"/>
                    <a:pt x="111" y="111"/>
                    <a:pt x="111" y="111"/>
                  </a:cubicBezTo>
                  <a:cubicBezTo>
                    <a:pt x="111" y="74"/>
                    <a:pt x="148" y="74"/>
                    <a:pt x="185" y="74"/>
                  </a:cubicBezTo>
                  <a:close/>
                  <a:moveTo>
                    <a:pt x="185" y="0"/>
                  </a:moveTo>
                  <a:cubicBezTo>
                    <a:pt x="148" y="0"/>
                    <a:pt x="74" y="0"/>
                    <a:pt x="37" y="74"/>
                  </a:cubicBezTo>
                  <a:cubicBezTo>
                    <a:pt x="37" y="74"/>
                    <a:pt x="0" y="111"/>
                    <a:pt x="0" y="185"/>
                  </a:cubicBezTo>
                  <a:lnTo>
                    <a:pt x="148" y="1368"/>
                  </a:lnTo>
                  <a:cubicBezTo>
                    <a:pt x="148" y="1479"/>
                    <a:pt x="259" y="1553"/>
                    <a:pt x="333" y="1553"/>
                  </a:cubicBezTo>
                  <a:lnTo>
                    <a:pt x="4178" y="888"/>
                  </a:lnTo>
                  <a:cubicBezTo>
                    <a:pt x="4252" y="888"/>
                    <a:pt x="4326" y="814"/>
                    <a:pt x="4363" y="740"/>
                  </a:cubicBezTo>
                  <a:lnTo>
                    <a:pt x="4400" y="185"/>
                  </a:lnTo>
                  <a:cubicBezTo>
                    <a:pt x="4400" y="148"/>
                    <a:pt x="4400" y="74"/>
                    <a:pt x="4363" y="37"/>
                  </a:cubicBezTo>
                  <a:cubicBezTo>
                    <a:pt x="4326" y="0"/>
                    <a:pt x="4252" y="0"/>
                    <a:pt x="4215" y="0"/>
                  </a:cubicBezTo>
                  <a:close/>
                </a:path>
              </a:pathLst>
            </a:custGeom>
            <a:solidFill>
              <a:srgbClr val="F2EEE0">
                <a:alpha val="3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32"/>
            <p:cNvSpPr/>
            <p:nvPr/>
          </p:nvSpPr>
          <p:spPr>
            <a:xfrm>
              <a:off x="3554925" y="4003248"/>
              <a:ext cx="593460" cy="207851"/>
            </a:xfrm>
            <a:custGeom>
              <a:avLst/>
              <a:gdLst/>
              <a:ahLst/>
              <a:cxnLst/>
              <a:rect l="l" t="t" r="r" b="b"/>
              <a:pathLst>
                <a:path w="4437" h="1554" extrusionOk="0">
                  <a:moveTo>
                    <a:pt x="4252" y="74"/>
                  </a:moveTo>
                  <a:cubicBezTo>
                    <a:pt x="4289" y="74"/>
                    <a:pt x="4326" y="74"/>
                    <a:pt x="4326" y="111"/>
                  </a:cubicBezTo>
                  <a:cubicBezTo>
                    <a:pt x="4363" y="111"/>
                    <a:pt x="4363" y="148"/>
                    <a:pt x="4363" y="185"/>
                  </a:cubicBezTo>
                  <a:lnTo>
                    <a:pt x="4289" y="740"/>
                  </a:lnTo>
                  <a:cubicBezTo>
                    <a:pt x="4289" y="777"/>
                    <a:pt x="4215" y="814"/>
                    <a:pt x="4178" y="814"/>
                  </a:cubicBezTo>
                  <a:lnTo>
                    <a:pt x="333" y="1479"/>
                  </a:lnTo>
                  <a:cubicBezTo>
                    <a:pt x="296" y="1479"/>
                    <a:pt x="259" y="1405"/>
                    <a:pt x="259" y="1368"/>
                  </a:cubicBezTo>
                  <a:lnTo>
                    <a:pt x="111" y="148"/>
                  </a:lnTo>
                  <a:cubicBezTo>
                    <a:pt x="111" y="148"/>
                    <a:pt x="111" y="111"/>
                    <a:pt x="111" y="111"/>
                  </a:cubicBezTo>
                  <a:cubicBezTo>
                    <a:pt x="111" y="74"/>
                    <a:pt x="148" y="74"/>
                    <a:pt x="185" y="74"/>
                  </a:cubicBezTo>
                  <a:close/>
                  <a:moveTo>
                    <a:pt x="185" y="1"/>
                  </a:moveTo>
                  <a:cubicBezTo>
                    <a:pt x="148" y="1"/>
                    <a:pt x="74" y="1"/>
                    <a:pt x="37" y="37"/>
                  </a:cubicBezTo>
                  <a:cubicBezTo>
                    <a:pt x="0" y="74"/>
                    <a:pt x="0" y="111"/>
                    <a:pt x="0" y="185"/>
                  </a:cubicBezTo>
                  <a:lnTo>
                    <a:pt x="148" y="1368"/>
                  </a:lnTo>
                  <a:cubicBezTo>
                    <a:pt x="148" y="1479"/>
                    <a:pt x="259" y="1553"/>
                    <a:pt x="333" y="1553"/>
                  </a:cubicBezTo>
                  <a:lnTo>
                    <a:pt x="4178" y="888"/>
                  </a:lnTo>
                  <a:cubicBezTo>
                    <a:pt x="4289" y="888"/>
                    <a:pt x="4363" y="814"/>
                    <a:pt x="4363" y="740"/>
                  </a:cubicBezTo>
                  <a:lnTo>
                    <a:pt x="4437" y="185"/>
                  </a:lnTo>
                  <a:cubicBezTo>
                    <a:pt x="4437" y="148"/>
                    <a:pt x="4400" y="74"/>
                    <a:pt x="4363" y="37"/>
                  </a:cubicBezTo>
                  <a:cubicBezTo>
                    <a:pt x="4326" y="1"/>
                    <a:pt x="4289" y="1"/>
                    <a:pt x="4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32"/>
            <p:cNvSpPr/>
            <p:nvPr/>
          </p:nvSpPr>
          <p:spPr>
            <a:xfrm>
              <a:off x="6012512" y="3864813"/>
              <a:ext cx="24878" cy="29827"/>
            </a:xfrm>
            <a:custGeom>
              <a:avLst/>
              <a:gdLst/>
              <a:ahLst/>
              <a:cxnLst/>
              <a:rect l="l" t="t" r="r" b="b"/>
              <a:pathLst>
                <a:path w="186" h="223" extrusionOk="0">
                  <a:moveTo>
                    <a:pt x="75" y="222"/>
                  </a:moveTo>
                  <a:cubicBezTo>
                    <a:pt x="186" y="222"/>
                    <a:pt x="186" y="0"/>
                    <a:pt x="75" y="37"/>
                  </a:cubicBezTo>
                  <a:cubicBezTo>
                    <a:pt x="38" y="37"/>
                    <a:pt x="1" y="74"/>
                    <a:pt x="1" y="111"/>
                  </a:cubicBezTo>
                  <a:cubicBezTo>
                    <a:pt x="1" y="185"/>
                    <a:pt x="38" y="222"/>
                    <a:pt x="75" y="2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32"/>
            <p:cNvSpPr/>
            <p:nvPr/>
          </p:nvSpPr>
          <p:spPr>
            <a:xfrm>
              <a:off x="6002614" y="3864813"/>
              <a:ext cx="34776" cy="24878"/>
            </a:xfrm>
            <a:custGeom>
              <a:avLst/>
              <a:gdLst/>
              <a:ahLst/>
              <a:cxnLst/>
              <a:rect l="l" t="t" r="r" b="b"/>
              <a:pathLst>
                <a:path w="260" h="186" extrusionOk="0">
                  <a:moveTo>
                    <a:pt x="112" y="185"/>
                  </a:moveTo>
                  <a:cubicBezTo>
                    <a:pt x="260" y="185"/>
                    <a:pt x="260" y="0"/>
                    <a:pt x="112" y="0"/>
                  </a:cubicBezTo>
                  <a:cubicBezTo>
                    <a:pt x="1" y="0"/>
                    <a:pt x="1" y="185"/>
                    <a:pt x="112" y="1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32"/>
            <p:cNvSpPr/>
            <p:nvPr/>
          </p:nvSpPr>
          <p:spPr>
            <a:xfrm>
              <a:off x="6081796" y="3864813"/>
              <a:ext cx="24878" cy="29827"/>
            </a:xfrm>
            <a:custGeom>
              <a:avLst/>
              <a:gdLst/>
              <a:ahLst/>
              <a:cxnLst/>
              <a:rect l="l" t="t" r="r" b="b"/>
              <a:pathLst>
                <a:path w="186" h="223" extrusionOk="0">
                  <a:moveTo>
                    <a:pt x="74" y="222"/>
                  </a:moveTo>
                  <a:cubicBezTo>
                    <a:pt x="185" y="222"/>
                    <a:pt x="185" y="0"/>
                    <a:pt x="74" y="37"/>
                  </a:cubicBezTo>
                  <a:cubicBezTo>
                    <a:pt x="37" y="37"/>
                    <a:pt x="0" y="74"/>
                    <a:pt x="0" y="111"/>
                  </a:cubicBezTo>
                  <a:cubicBezTo>
                    <a:pt x="0" y="185"/>
                    <a:pt x="37" y="222"/>
                    <a:pt x="74" y="2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32"/>
            <p:cNvSpPr/>
            <p:nvPr/>
          </p:nvSpPr>
          <p:spPr>
            <a:xfrm>
              <a:off x="6071898" y="3864813"/>
              <a:ext cx="29827" cy="24878"/>
            </a:xfrm>
            <a:custGeom>
              <a:avLst/>
              <a:gdLst/>
              <a:ahLst/>
              <a:cxnLst/>
              <a:rect l="l" t="t" r="r" b="b"/>
              <a:pathLst>
                <a:path w="223" h="186" extrusionOk="0">
                  <a:moveTo>
                    <a:pt x="111" y="185"/>
                  </a:moveTo>
                  <a:cubicBezTo>
                    <a:pt x="222" y="185"/>
                    <a:pt x="222" y="0"/>
                    <a:pt x="111" y="0"/>
                  </a:cubicBezTo>
                  <a:cubicBezTo>
                    <a:pt x="0" y="0"/>
                    <a:pt x="0" y="185"/>
                    <a:pt x="111" y="1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32"/>
            <p:cNvSpPr/>
            <p:nvPr/>
          </p:nvSpPr>
          <p:spPr>
            <a:xfrm>
              <a:off x="4642742" y="3889557"/>
              <a:ext cx="24878" cy="19929"/>
            </a:xfrm>
            <a:custGeom>
              <a:avLst/>
              <a:gdLst/>
              <a:ahLst/>
              <a:cxnLst/>
              <a:rect l="l" t="t" r="r" b="b"/>
              <a:pathLst>
                <a:path w="186" h="149" extrusionOk="0">
                  <a:moveTo>
                    <a:pt x="112" y="148"/>
                  </a:moveTo>
                  <a:cubicBezTo>
                    <a:pt x="149" y="148"/>
                    <a:pt x="186" y="111"/>
                    <a:pt x="186" y="74"/>
                  </a:cubicBezTo>
                  <a:cubicBezTo>
                    <a:pt x="186" y="37"/>
                    <a:pt x="149" y="0"/>
                    <a:pt x="112" y="0"/>
                  </a:cubicBezTo>
                  <a:cubicBezTo>
                    <a:pt x="38" y="0"/>
                    <a:pt x="1" y="37"/>
                    <a:pt x="1" y="74"/>
                  </a:cubicBezTo>
                  <a:cubicBezTo>
                    <a:pt x="1" y="111"/>
                    <a:pt x="38" y="148"/>
                    <a:pt x="112" y="1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32"/>
            <p:cNvSpPr/>
            <p:nvPr/>
          </p:nvSpPr>
          <p:spPr>
            <a:xfrm>
              <a:off x="4642742" y="3884609"/>
              <a:ext cx="19929" cy="19929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75" y="148"/>
                  </a:moveTo>
                  <a:cubicBezTo>
                    <a:pt x="112" y="148"/>
                    <a:pt x="149" y="111"/>
                    <a:pt x="149" y="74"/>
                  </a:cubicBezTo>
                  <a:cubicBezTo>
                    <a:pt x="149" y="37"/>
                    <a:pt x="112" y="0"/>
                    <a:pt x="75" y="0"/>
                  </a:cubicBezTo>
                  <a:cubicBezTo>
                    <a:pt x="38" y="0"/>
                    <a:pt x="1" y="37"/>
                    <a:pt x="1" y="74"/>
                  </a:cubicBezTo>
                  <a:cubicBezTo>
                    <a:pt x="1" y="111"/>
                    <a:pt x="38" y="148"/>
                    <a:pt x="75" y="1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32"/>
            <p:cNvSpPr/>
            <p:nvPr/>
          </p:nvSpPr>
          <p:spPr>
            <a:xfrm>
              <a:off x="4712026" y="3884609"/>
              <a:ext cx="29827" cy="24878"/>
            </a:xfrm>
            <a:custGeom>
              <a:avLst/>
              <a:gdLst/>
              <a:ahLst/>
              <a:cxnLst/>
              <a:rect l="l" t="t" r="r" b="b"/>
              <a:pathLst>
                <a:path w="223" h="186" extrusionOk="0">
                  <a:moveTo>
                    <a:pt x="111" y="185"/>
                  </a:moveTo>
                  <a:cubicBezTo>
                    <a:pt x="148" y="185"/>
                    <a:pt x="185" y="148"/>
                    <a:pt x="185" y="111"/>
                  </a:cubicBezTo>
                  <a:cubicBezTo>
                    <a:pt x="222" y="0"/>
                    <a:pt x="0" y="0"/>
                    <a:pt x="0" y="111"/>
                  </a:cubicBezTo>
                  <a:cubicBezTo>
                    <a:pt x="0" y="148"/>
                    <a:pt x="74" y="185"/>
                    <a:pt x="111" y="1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32"/>
            <p:cNvSpPr/>
            <p:nvPr/>
          </p:nvSpPr>
          <p:spPr>
            <a:xfrm>
              <a:off x="4712026" y="3874711"/>
              <a:ext cx="29827" cy="29827"/>
            </a:xfrm>
            <a:custGeom>
              <a:avLst/>
              <a:gdLst/>
              <a:ahLst/>
              <a:cxnLst/>
              <a:rect l="l" t="t" r="r" b="b"/>
              <a:pathLst>
                <a:path w="223" h="223" extrusionOk="0">
                  <a:moveTo>
                    <a:pt x="74" y="222"/>
                  </a:moveTo>
                  <a:cubicBezTo>
                    <a:pt x="222" y="222"/>
                    <a:pt x="0" y="0"/>
                    <a:pt x="0" y="148"/>
                  </a:cubicBezTo>
                  <a:cubicBezTo>
                    <a:pt x="0" y="185"/>
                    <a:pt x="37" y="222"/>
                    <a:pt x="74" y="2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32"/>
            <p:cNvSpPr/>
            <p:nvPr/>
          </p:nvSpPr>
          <p:spPr>
            <a:xfrm>
              <a:off x="4781177" y="3884609"/>
              <a:ext cx="24878" cy="24878"/>
            </a:xfrm>
            <a:custGeom>
              <a:avLst/>
              <a:gdLst/>
              <a:ahLst/>
              <a:cxnLst/>
              <a:rect l="l" t="t" r="r" b="b"/>
              <a:pathLst>
                <a:path w="186" h="186" extrusionOk="0">
                  <a:moveTo>
                    <a:pt x="112" y="185"/>
                  </a:moveTo>
                  <a:cubicBezTo>
                    <a:pt x="149" y="185"/>
                    <a:pt x="186" y="148"/>
                    <a:pt x="186" y="111"/>
                  </a:cubicBezTo>
                  <a:cubicBezTo>
                    <a:pt x="186" y="0"/>
                    <a:pt x="1" y="0"/>
                    <a:pt x="1" y="111"/>
                  </a:cubicBezTo>
                  <a:cubicBezTo>
                    <a:pt x="1" y="148"/>
                    <a:pt x="38" y="185"/>
                    <a:pt x="112" y="1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32"/>
            <p:cNvSpPr/>
            <p:nvPr/>
          </p:nvSpPr>
          <p:spPr>
            <a:xfrm>
              <a:off x="4781177" y="3884609"/>
              <a:ext cx="24878" cy="19929"/>
            </a:xfrm>
            <a:custGeom>
              <a:avLst/>
              <a:gdLst/>
              <a:ahLst/>
              <a:cxnLst/>
              <a:rect l="l" t="t" r="r" b="b"/>
              <a:pathLst>
                <a:path w="186" h="149" extrusionOk="0">
                  <a:moveTo>
                    <a:pt x="112" y="148"/>
                  </a:moveTo>
                  <a:cubicBezTo>
                    <a:pt x="149" y="148"/>
                    <a:pt x="186" y="111"/>
                    <a:pt x="186" y="74"/>
                  </a:cubicBezTo>
                  <a:cubicBezTo>
                    <a:pt x="186" y="37"/>
                    <a:pt x="149" y="0"/>
                    <a:pt x="112" y="0"/>
                  </a:cubicBezTo>
                  <a:cubicBezTo>
                    <a:pt x="38" y="0"/>
                    <a:pt x="1" y="37"/>
                    <a:pt x="1" y="74"/>
                  </a:cubicBezTo>
                  <a:cubicBezTo>
                    <a:pt x="1" y="111"/>
                    <a:pt x="38" y="148"/>
                    <a:pt x="112" y="1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32"/>
            <p:cNvSpPr/>
            <p:nvPr/>
          </p:nvSpPr>
          <p:spPr>
            <a:xfrm>
              <a:off x="4850461" y="3884609"/>
              <a:ext cx="29827" cy="24878"/>
            </a:xfrm>
            <a:custGeom>
              <a:avLst/>
              <a:gdLst/>
              <a:ahLst/>
              <a:cxnLst/>
              <a:rect l="l" t="t" r="r" b="b"/>
              <a:pathLst>
                <a:path w="223" h="186" extrusionOk="0">
                  <a:moveTo>
                    <a:pt x="111" y="185"/>
                  </a:moveTo>
                  <a:cubicBezTo>
                    <a:pt x="148" y="185"/>
                    <a:pt x="222" y="148"/>
                    <a:pt x="222" y="111"/>
                  </a:cubicBezTo>
                  <a:cubicBezTo>
                    <a:pt x="222" y="0"/>
                    <a:pt x="1" y="0"/>
                    <a:pt x="38" y="111"/>
                  </a:cubicBezTo>
                  <a:cubicBezTo>
                    <a:pt x="38" y="148"/>
                    <a:pt x="75" y="185"/>
                    <a:pt x="111" y="1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32"/>
            <p:cNvSpPr/>
            <p:nvPr/>
          </p:nvSpPr>
          <p:spPr>
            <a:xfrm>
              <a:off x="4850461" y="3874711"/>
              <a:ext cx="29827" cy="29827"/>
            </a:xfrm>
            <a:custGeom>
              <a:avLst/>
              <a:gdLst/>
              <a:ahLst/>
              <a:cxnLst/>
              <a:rect l="l" t="t" r="r" b="b"/>
              <a:pathLst>
                <a:path w="223" h="223" extrusionOk="0">
                  <a:moveTo>
                    <a:pt x="111" y="222"/>
                  </a:moveTo>
                  <a:cubicBezTo>
                    <a:pt x="222" y="222"/>
                    <a:pt x="1" y="0"/>
                    <a:pt x="1" y="148"/>
                  </a:cubicBezTo>
                  <a:cubicBezTo>
                    <a:pt x="1" y="185"/>
                    <a:pt x="38" y="222"/>
                    <a:pt x="111" y="2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32"/>
            <p:cNvSpPr/>
            <p:nvPr/>
          </p:nvSpPr>
          <p:spPr>
            <a:xfrm>
              <a:off x="3901079" y="3889557"/>
              <a:ext cx="24878" cy="19929"/>
            </a:xfrm>
            <a:custGeom>
              <a:avLst/>
              <a:gdLst/>
              <a:ahLst/>
              <a:cxnLst/>
              <a:rect l="l" t="t" r="r" b="b"/>
              <a:pathLst>
                <a:path w="186" h="149" extrusionOk="0">
                  <a:moveTo>
                    <a:pt x="74" y="148"/>
                  </a:moveTo>
                  <a:cubicBezTo>
                    <a:pt x="148" y="148"/>
                    <a:pt x="185" y="111"/>
                    <a:pt x="185" y="74"/>
                  </a:cubicBezTo>
                  <a:cubicBezTo>
                    <a:pt x="185" y="37"/>
                    <a:pt x="148" y="0"/>
                    <a:pt x="74" y="0"/>
                  </a:cubicBezTo>
                  <a:cubicBezTo>
                    <a:pt x="37" y="0"/>
                    <a:pt x="0" y="37"/>
                    <a:pt x="0" y="74"/>
                  </a:cubicBezTo>
                  <a:cubicBezTo>
                    <a:pt x="0" y="111"/>
                    <a:pt x="37" y="148"/>
                    <a:pt x="74" y="1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32"/>
            <p:cNvSpPr/>
            <p:nvPr/>
          </p:nvSpPr>
          <p:spPr>
            <a:xfrm>
              <a:off x="3896130" y="3884609"/>
              <a:ext cx="24878" cy="19929"/>
            </a:xfrm>
            <a:custGeom>
              <a:avLst/>
              <a:gdLst/>
              <a:ahLst/>
              <a:cxnLst/>
              <a:rect l="l" t="t" r="r" b="b"/>
              <a:pathLst>
                <a:path w="186" h="149" extrusionOk="0">
                  <a:moveTo>
                    <a:pt x="111" y="148"/>
                  </a:moveTo>
                  <a:cubicBezTo>
                    <a:pt x="148" y="148"/>
                    <a:pt x="185" y="111"/>
                    <a:pt x="185" y="74"/>
                  </a:cubicBezTo>
                  <a:cubicBezTo>
                    <a:pt x="185" y="37"/>
                    <a:pt x="148" y="0"/>
                    <a:pt x="111" y="0"/>
                  </a:cubicBezTo>
                  <a:cubicBezTo>
                    <a:pt x="37" y="0"/>
                    <a:pt x="0" y="37"/>
                    <a:pt x="0" y="74"/>
                  </a:cubicBezTo>
                  <a:cubicBezTo>
                    <a:pt x="0" y="111"/>
                    <a:pt x="37" y="148"/>
                    <a:pt x="111" y="1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32"/>
            <p:cNvSpPr/>
            <p:nvPr/>
          </p:nvSpPr>
          <p:spPr>
            <a:xfrm>
              <a:off x="3965281" y="3884609"/>
              <a:ext cx="29827" cy="24878"/>
            </a:xfrm>
            <a:custGeom>
              <a:avLst/>
              <a:gdLst/>
              <a:ahLst/>
              <a:cxnLst/>
              <a:rect l="l" t="t" r="r" b="b"/>
              <a:pathLst>
                <a:path w="223" h="186" extrusionOk="0">
                  <a:moveTo>
                    <a:pt x="149" y="185"/>
                  </a:moveTo>
                  <a:cubicBezTo>
                    <a:pt x="186" y="185"/>
                    <a:pt x="223" y="148"/>
                    <a:pt x="223" y="111"/>
                  </a:cubicBezTo>
                  <a:cubicBezTo>
                    <a:pt x="223" y="0"/>
                    <a:pt x="1" y="0"/>
                    <a:pt x="38" y="111"/>
                  </a:cubicBezTo>
                  <a:cubicBezTo>
                    <a:pt x="38" y="148"/>
                    <a:pt x="75" y="185"/>
                    <a:pt x="149" y="1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32"/>
            <p:cNvSpPr/>
            <p:nvPr/>
          </p:nvSpPr>
          <p:spPr>
            <a:xfrm>
              <a:off x="3965281" y="3874711"/>
              <a:ext cx="34776" cy="29827"/>
            </a:xfrm>
            <a:custGeom>
              <a:avLst/>
              <a:gdLst/>
              <a:ahLst/>
              <a:cxnLst/>
              <a:rect l="l" t="t" r="r" b="b"/>
              <a:pathLst>
                <a:path w="260" h="223" extrusionOk="0">
                  <a:moveTo>
                    <a:pt x="112" y="222"/>
                  </a:moveTo>
                  <a:cubicBezTo>
                    <a:pt x="260" y="222"/>
                    <a:pt x="1" y="0"/>
                    <a:pt x="1" y="148"/>
                  </a:cubicBezTo>
                  <a:cubicBezTo>
                    <a:pt x="1" y="185"/>
                    <a:pt x="38" y="222"/>
                    <a:pt x="112" y="2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32"/>
            <p:cNvSpPr/>
            <p:nvPr/>
          </p:nvSpPr>
          <p:spPr>
            <a:xfrm>
              <a:off x="4039514" y="3884609"/>
              <a:ext cx="24878" cy="24878"/>
            </a:xfrm>
            <a:custGeom>
              <a:avLst/>
              <a:gdLst/>
              <a:ahLst/>
              <a:cxnLst/>
              <a:rect l="l" t="t" r="r" b="b"/>
              <a:pathLst>
                <a:path w="186" h="186" extrusionOk="0">
                  <a:moveTo>
                    <a:pt x="111" y="185"/>
                  </a:moveTo>
                  <a:cubicBezTo>
                    <a:pt x="148" y="185"/>
                    <a:pt x="185" y="148"/>
                    <a:pt x="185" y="111"/>
                  </a:cubicBezTo>
                  <a:cubicBezTo>
                    <a:pt x="185" y="0"/>
                    <a:pt x="0" y="0"/>
                    <a:pt x="0" y="111"/>
                  </a:cubicBezTo>
                  <a:cubicBezTo>
                    <a:pt x="0" y="148"/>
                    <a:pt x="37" y="185"/>
                    <a:pt x="111" y="1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32"/>
            <p:cNvSpPr/>
            <p:nvPr/>
          </p:nvSpPr>
          <p:spPr>
            <a:xfrm>
              <a:off x="4039514" y="3884609"/>
              <a:ext cx="24878" cy="19929"/>
            </a:xfrm>
            <a:custGeom>
              <a:avLst/>
              <a:gdLst/>
              <a:ahLst/>
              <a:cxnLst/>
              <a:rect l="l" t="t" r="r" b="b"/>
              <a:pathLst>
                <a:path w="186" h="149" extrusionOk="0">
                  <a:moveTo>
                    <a:pt x="111" y="148"/>
                  </a:moveTo>
                  <a:cubicBezTo>
                    <a:pt x="148" y="148"/>
                    <a:pt x="185" y="111"/>
                    <a:pt x="185" y="74"/>
                  </a:cubicBezTo>
                  <a:cubicBezTo>
                    <a:pt x="185" y="37"/>
                    <a:pt x="148" y="0"/>
                    <a:pt x="111" y="0"/>
                  </a:cubicBezTo>
                  <a:cubicBezTo>
                    <a:pt x="37" y="0"/>
                    <a:pt x="0" y="37"/>
                    <a:pt x="0" y="74"/>
                  </a:cubicBezTo>
                  <a:cubicBezTo>
                    <a:pt x="0" y="111"/>
                    <a:pt x="37" y="148"/>
                    <a:pt x="111" y="1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32"/>
            <p:cNvSpPr/>
            <p:nvPr/>
          </p:nvSpPr>
          <p:spPr>
            <a:xfrm>
              <a:off x="4108664" y="3884609"/>
              <a:ext cx="29827" cy="24878"/>
            </a:xfrm>
            <a:custGeom>
              <a:avLst/>
              <a:gdLst/>
              <a:ahLst/>
              <a:cxnLst/>
              <a:rect l="l" t="t" r="r" b="b"/>
              <a:pathLst>
                <a:path w="223" h="186" extrusionOk="0">
                  <a:moveTo>
                    <a:pt x="112" y="185"/>
                  </a:moveTo>
                  <a:cubicBezTo>
                    <a:pt x="149" y="185"/>
                    <a:pt x="186" y="148"/>
                    <a:pt x="186" y="111"/>
                  </a:cubicBezTo>
                  <a:cubicBezTo>
                    <a:pt x="223" y="0"/>
                    <a:pt x="1" y="0"/>
                    <a:pt x="38" y="111"/>
                  </a:cubicBezTo>
                  <a:cubicBezTo>
                    <a:pt x="1" y="148"/>
                    <a:pt x="75" y="185"/>
                    <a:pt x="112" y="1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32"/>
            <p:cNvSpPr/>
            <p:nvPr/>
          </p:nvSpPr>
          <p:spPr>
            <a:xfrm>
              <a:off x="4108664" y="3874711"/>
              <a:ext cx="29827" cy="29827"/>
            </a:xfrm>
            <a:custGeom>
              <a:avLst/>
              <a:gdLst/>
              <a:ahLst/>
              <a:cxnLst/>
              <a:rect l="l" t="t" r="r" b="b"/>
              <a:pathLst>
                <a:path w="223" h="223" extrusionOk="0">
                  <a:moveTo>
                    <a:pt x="75" y="222"/>
                  </a:moveTo>
                  <a:cubicBezTo>
                    <a:pt x="223" y="222"/>
                    <a:pt x="1" y="0"/>
                    <a:pt x="1" y="148"/>
                  </a:cubicBezTo>
                  <a:cubicBezTo>
                    <a:pt x="1" y="185"/>
                    <a:pt x="38" y="222"/>
                    <a:pt x="75" y="2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32"/>
            <p:cNvSpPr/>
            <p:nvPr/>
          </p:nvSpPr>
          <p:spPr>
            <a:xfrm>
              <a:off x="3841692" y="4206018"/>
              <a:ext cx="1785195" cy="133619"/>
            </a:xfrm>
            <a:custGeom>
              <a:avLst/>
              <a:gdLst/>
              <a:ahLst/>
              <a:cxnLst/>
              <a:rect l="l" t="t" r="r" b="b"/>
              <a:pathLst>
                <a:path w="13347" h="999" extrusionOk="0">
                  <a:moveTo>
                    <a:pt x="38" y="0"/>
                  </a:moveTo>
                  <a:lnTo>
                    <a:pt x="1" y="74"/>
                  </a:lnTo>
                  <a:cubicBezTo>
                    <a:pt x="1627" y="629"/>
                    <a:pt x="4511" y="999"/>
                    <a:pt x="7284" y="999"/>
                  </a:cubicBezTo>
                  <a:cubicBezTo>
                    <a:pt x="9613" y="999"/>
                    <a:pt x="11868" y="740"/>
                    <a:pt x="13347" y="222"/>
                  </a:cubicBezTo>
                  <a:lnTo>
                    <a:pt x="13310" y="148"/>
                  </a:lnTo>
                  <a:cubicBezTo>
                    <a:pt x="11845" y="687"/>
                    <a:pt x="9575" y="927"/>
                    <a:pt x="7257" y="927"/>
                  </a:cubicBezTo>
                  <a:cubicBezTo>
                    <a:pt x="4486" y="927"/>
                    <a:pt x="1648" y="584"/>
                    <a:pt x="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32"/>
            <p:cNvSpPr/>
            <p:nvPr/>
          </p:nvSpPr>
          <p:spPr>
            <a:xfrm>
              <a:off x="3317513" y="4136734"/>
              <a:ext cx="24878" cy="29827"/>
            </a:xfrm>
            <a:custGeom>
              <a:avLst/>
              <a:gdLst/>
              <a:ahLst/>
              <a:cxnLst/>
              <a:rect l="l" t="t" r="r" b="b"/>
              <a:pathLst>
                <a:path w="186" h="223" extrusionOk="0">
                  <a:moveTo>
                    <a:pt x="75" y="186"/>
                  </a:moveTo>
                  <a:cubicBezTo>
                    <a:pt x="186" y="223"/>
                    <a:pt x="186" y="1"/>
                    <a:pt x="75" y="1"/>
                  </a:cubicBezTo>
                  <a:cubicBezTo>
                    <a:pt x="38" y="1"/>
                    <a:pt x="1" y="38"/>
                    <a:pt x="1" y="112"/>
                  </a:cubicBezTo>
                  <a:cubicBezTo>
                    <a:pt x="1" y="149"/>
                    <a:pt x="38" y="186"/>
                    <a:pt x="75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32"/>
            <p:cNvSpPr/>
            <p:nvPr/>
          </p:nvSpPr>
          <p:spPr>
            <a:xfrm>
              <a:off x="3307615" y="4131785"/>
              <a:ext cx="34776" cy="24878"/>
            </a:xfrm>
            <a:custGeom>
              <a:avLst/>
              <a:gdLst/>
              <a:ahLst/>
              <a:cxnLst/>
              <a:rect l="l" t="t" r="r" b="b"/>
              <a:pathLst>
                <a:path w="260" h="186" extrusionOk="0">
                  <a:moveTo>
                    <a:pt x="112" y="186"/>
                  </a:moveTo>
                  <a:cubicBezTo>
                    <a:pt x="260" y="186"/>
                    <a:pt x="260" y="1"/>
                    <a:pt x="112" y="1"/>
                  </a:cubicBezTo>
                  <a:cubicBezTo>
                    <a:pt x="1" y="1"/>
                    <a:pt x="1" y="186"/>
                    <a:pt x="112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32"/>
            <p:cNvSpPr/>
            <p:nvPr/>
          </p:nvSpPr>
          <p:spPr>
            <a:xfrm>
              <a:off x="3416490" y="4136734"/>
              <a:ext cx="24744" cy="29827"/>
            </a:xfrm>
            <a:custGeom>
              <a:avLst/>
              <a:gdLst/>
              <a:ahLst/>
              <a:cxnLst/>
              <a:rect l="l" t="t" r="r" b="b"/>
              <a:pathLst>
                <a:path w="185" h="223" extrusionOk="0">
                  <a:moveTo>
                    <a:pt x="74" y="186"/>
                  </a:moveTo>
                  <a:cubicBezTo>
                    <a:pt x="185" y="223"/>
                    <a:pt x="185" y="1"/>
                    <a:pt x="74" y="1"/>
                  </a:cubicBezTo>
                  <a:cubicBezTo>
                    <a:pt x="37" y="1"/>
                    <a:pt x="0" y="38"/>
                    <a:pt x="0" y="112"/>
                  </a:cubicBezTo>
                  <a:cubicBezTo>
                    <a:pt x="0" y="149"/>
                    <a:pt x="37" y="186"/>
                    <a:pt x="7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32"/>
            <p:cNvSpPr/>
            <p:nvPr/>
          </p:nvSpPr>
          <p:spPr>
            <a:xfrm>
              <a:off x="3406592" y="4131785"/>
              <a:ext cx="34642" cy="24878"/>
            </a:xfrm>
            <a:custGeom>
              <a:avLst/>
              <a:gdLst/>
              <a:ahLst/>
              <a:cxnLst/>
              <a:rect l="l" t="t" r="r" b="b"/>
              <a:pathLst>
                <a:path w="259" h="186" extrusionOk="0">
                  <a:moveTo>
                    <a:pt x="148" y="186"/>
                  </a:moveTo>
                  <a:cubicBezTo>
                    <a:pt x="259" y="186"/>
                    <a:pt x="259" y="1"/>
                    <a:pt x="148" y="1"/>
                  </a:cubicBezTo>
                  <a:cubicBezTo>
                    <a:pt x="0" y="1"/>
                    <a:pt x="0" y="186"/>
                    <a:pt x="148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32"/>
            <p:cNvSpPr/>
            <p:nvPr/>
          </p:nvSpPr>
          <p:spPr>
            <a:xfrm>
              <a:off x="2852719" y="3914302"/>
              <a:ext cx="29827" cy="24744"/>
            </a:xfrm>
            <a:custGeom>
              <a:avLst/>
              <a:gdLst/>
              <a:ahLst/>
              <a:cxnLst/>
              <a:rect l="l" t="t" r="r" b="b"/>
              <a:pathLst>
                <a:path w="223" h="185" extrusionOk="0">
                  <a:moveTo>
                    <a:pt x="111" y="185"/>
                  </a:moveTo>
                  <a:cubicBezTo>
                    <a:pt x="222" y="185"/>
                    <a:pt x="222" y="0"/>
                    <a:pt x="111" y="0"/>
                  </a:cubicBezTo>
                  <a:cubicBezTo>
                    <a:pt x="0" y="0"/>
                    <a:pt x="0" y="185"/>
                    <a:pt x="111" y="1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32"/>
            <p:cNvSpPr/>
            <p:nvPr/>
          </p:nvSpPr>
          <p:spPr>
            <a:xfrm>
              <a:off x="2852719" y="3909353"/>
              <a:ext cx="24878" cy="29693"/>
            </a:xfrm>
            <a:custGeom>
              <a:avLst/>
              <a:gdLst/>
              <a:ahLst/>
              <a:cxnLst/>
              <a:rect l="l" t="t" r="r" b="b"/>
              <a:pathLst>
                <a:path w="186" h="222" extrusionOk="0">
                  <a:moveTo>
                    <a:pt x="74" y="185"/>
                  </a:moveTo>
                  <a:cubicBezTo>
                    <a:pt x="148" y="185"/>
                    <a:pt x="185" y="148"/>
                    <a:pt x="185" y="111"/>
                  </a:cubicBezTo>
                  <a:cubicBezTo>
                    <a:pt x="185" y="37"/>
                    <a:pt x="148" y="0"/>
                    <a:pt x="111" y="0"/>
                  </a:cubicBezTo>
                  <a:cubicBezTo>
                    <a:pt x="0" y="0"/>
                    <a:pt x="0" y="222"/>
                    <a:pt x="111" y="1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32"/>
            <p:cNvSpPr/>
            <p:nvPr/>
          </p:nvSpPr>
          <p:spPr>
            <a:xfrm>
              <a:off x="3594516" y="4032941"/>
              <a:ext cx="34642" cy="24878"/>
            </a:xfrm>
            <a:custGeom>
              <a:avLst/>
              <a:gdLst/>
              <a:ahLst/>
              <a:cxnLst/>
              <a:rect l="l" t="t" r="r" b="b"/>
              <a:pathLst>
                <a:path w="259" h="186" extrusionOk="0">
                  <a:moveTo>
                    <a:pt x="148" y="185"/>
                  </a:moveTo>
                  <a:cubicBezTo>
                    <a:pt x="259" y="185"/>
                    <a:pt x="259" y="0"/>
                    <a:pt x="148" y="0"/>
                  </a:cubicBezTo>
                  <a:cubicBezTo>
                    <a:pt x="0" y="0"/>
                    <a:pt x="0" y="185"/>
                    <a:pt x="148" y="1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32"/>
            <p:cNvSpPr/>
            <p:nvPr/>
          </p:nvSpPr>
          <p:spPr>
            <a:xfrm>
              <a:off x="3594516" y="4027992"/>
              <a:ext cx="24744" cy="24878"/>
            </a:xfrm>
            <a:custGeom>
              <a:avLst/>
              <a:gdLst/>
              <a:ahLst/>
              <a:cxnLst/>
              <a:rect l="l" t="t" r="r" b="b"/>
              <a:pathLst>
                <a:path w="185" h="186" extrusionOk="0">
                  <a:moveTo>
                    <a:pt x="111" y="185"/>
                  </a:moveTo>
                  <a:cubicBezTo>
                    <a:pt x="148" y="185"/>
                    <a:pt x="185" y="148"/>
                    <a:pt x="185" y="148"/>
                  </a:cubicBezTo>
                  <a:cubicBezTo>
                    <a:pt x="185" y="0"/>
                    <a:pt x="0" y="0"/>
                    <a:pt x="0" y="148"/>
                  </a:cubicBezTo>
                  <a:cubicBezTo>
                    <a:pt x="37" y="185"/>
                    <a:pt x="74" y="185"/>
                    <a:pt x="111" y="1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32"/>
            <p:cNvSpPr/>
            <p:nvPr/>
          </p:nvSpPr>
          <p:spPr>
            <a:xfrm>
              <a:off x="5972921" y="3534442"/>
              <a:ext cx="707283" cy="98041"/>
            </a:xfrm>
            <a:custGeom>
              <a:avLst/>
              <a:gdLst/>
              <a:ahLst/>
              <a:cxnLst/>
              <a:rect l="l" t="t" r="r" b="b"/>
              <a:pathLst>
                <a:path w="5288" h="733" extrusionOk="0">
                  <a:moveTo>
                    <a:pt x="3649" y="1"/>
                  </a:moveTo>
                  <a:cubicBezTo>
                    <a:pt x="1683" y="1"/>
                    <a:pt x="294" y="307"/>
                    <a:pt x="1" y="659"/>
                  </a:cubicBezTo>
                  <a:lnTo>
                    <a:pt x="38" y="733"/>
                  </a:lnTo>
                  <a:cubicBezTo>
                    <a:pt x="267" y="418"/>
                    <a:pt x="1445" y="82"/>
                    <a:pt x="3385" y="82"/>
                  </a:cubicBezTo>
                  <a:cubicBezTo>
                    <a:pt x="3955" y="82"/>
                    <a:pt x="4591" y="111"/>
                    <a:pt x="5288" y="178"/>
                  </a:cubicBezTo>
                  <a:lnTo>
                    <a:pt x="5288" y="67"/>
                  </a:lnTo>
                  <a:cubicBezTo>
                    <a:pt x="4709" y="22"/>
                    <a:pt x="4160" y="1"/>
                    <a:pt x="3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32"/>
            <p:cNvSpPr/>
            <p:nvPr/>
          </p:nvSpPr>
          <p:spPr>
            <a:xfrm>
              <a:off x="5300408" y="3449776"/>
              <a:ext cx="732027" cy="123454"/>
            </a:xfrm>
            <a:custGeom>
              <a:avLst/>
              <a:gdLst/>
              <a:ahLst/>
              <a:cxnLst/>
              <a:rect l="l" t="t" r="r" b="b"/>
              <a:pathLst>
                <a:path w="5473" h="923" extrusionOk="0">
                  <a:moveTo>
                    <a:pt x="3923" y="0"/>
                  </a:moveTo>
                  <a:cubicBezTo>
                    <a:pt x="1847" y="0"/>
                    <a:pt x="330" y="406"/>
                    <a:pt x="1" y="885"/>
                  </a:cubicBezTo>
                  <a:lnTo>
                    <a:pt x="38" y="922"/>
                  </a:lnTo>
                  <a:cubicBezTo>
                    <a:pt x="343" y="526"/>
                    <a:pt x="1802" y="80"/>
                    <a:pt x="3982" y="80"/>
                  </a:cubicBezTo>
                  <a:cubicBezTo>
                    <a:pt x="4447" y="80"/>
                    <a:pt x="4946" y="100"/>
                    <a:pt x="5473" y="146"/>
                  </a:cubicBezTo>
                  <a:lnTo>
                    <a:pt x="5473" y="72"/>
                  </a:lnTo>
                  <a:cubicBezTo>
                    <a:pt x="4931" y="22"/>
                    <a:pt x="4411" y="0"/>
                    <a:pt x="39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32"/>
            <p:cNvSpPr/>
            <p:nvPr/>
          </p:nvSpPr>
          <p:spPr>
            <a:xfrm>
              <a:off x="4637793" y="3370461"/>
              <a:ext cx="732027" cy="138434"/>
            </a:xfrm>
            <a:custGeom>
              <a:avLst/>
              <a:gdLst/>
              <a:ahLst/>
              <a:cxnLst/>
              <a:rect l="l" t="t" r="r" b="b"/>
              <a:pathLst>
                <a:path w="5473" h="1035" extrusionOk="0">
                  <a:moveTo>
                    <a:pt x="4369" y="0"/>
                  </a:moveTo>
                  <a:cubicBezTo>
                    <a:pt x="2066" y="0"/>
                    <a:pt x="353" y="485"/>
                    <a:pt x="1" y="997"/>
                  </a:cubicBezTo>
                  <a:lnTo>
                    <a:pt x="75" y="1034"/>
                  </a:lnTo>
                  <a:cubicBezTo>
                    <a:pt x="372" y="605"/>
                    <a:pt x="2057" y="87"/>
                    <a:pt x="4548" y="87"/>
                  </a:cubicBezTo>
                  <a:cubicBezTo>
                    <a:pt x="4845" y="87"/>
                    <a:pt x="5154" y="94"/>
                    <a:pt x="5473" y="110"/>
                  </a:cubicBezTo>
                  <a:lnTo>
                    <a:pt x="5473" y="36"/>
                  </a:lnTo>
                  <a:cubicBezTo>
                    <a:pt x="5093" y="12"/>
                    <a:pt x="4724" y="0"/>
                    <a:pt x="4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32"/>
            <p:cNvSpPr/>
            <p:nvPr/>
          </p:nvSpPr>
          <p:spPr>
            <a:xfrm>
              <a:off x="3955383" y="3300641"/>
              <a:ext cx="732027" cy="129071"/>
            </a:xfrm>
            <a:custGeom>
              <a:avLst/>
              <a:gdLst/>
              <a:ahLst/>
              <a:cxnLst/>
              <a:rect l="l" t="t" r="r" b="b"/>
              <a:pathLst>
                <a:path w="5473" h="965" extrusionOk="0">
                  <a:moveTo>
                    <a:pt x="4254" y="1"/>
                  </a:moveTo>
                  <a:cubicBezTo>
                    <a:pt x="2009" y="1"/>
                    <a:pt x="347" y="424"/>
                    <a:pt x="1" y="928"/>
                  </a:cubicBezTo>
                  <a:lnTo>
                    <a:pt x="75" y="965"/>
                  </a:lnTo>
                  <a:cubicBezTo>
                    <a:pt x="356" y="559"/>
                    <a:pt x="1873" y="101"/>
                    <a:pt x="4140" y="101"/>
                  </a:cubicBezTo>
                  <a:cubicBezTo>
                    <a:pt x="4559" y="101"/>
                    <a:pt x="5005" y="117"/>
                    <a:pt x="5473" y="152"/>
                  </a:cubicBezTo>
                  <a:lnTo>
                    <a:pt x="5473" y="41"/>
                  </a:lnTo>
                  <a:cubicBezTo>
                    <a:pt x="5051" y="13"/>
                    <a:pt x="4644" y="1"/>
                    <a:pt x="42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副標題 2">
            <a:extLst>
              <a:ext uri="{FF2B5EF4-FFF2-40B4-BE49-F238E27FC236}">
                <a16:creationId xmlns:a16="http://schemas.microsoft.com/office/drawing/2014/main" id="{123215C1-55E2-EE43-B3CA-1451524A18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HK" dirty="0"/>
              <a:t>2</a:t>
            </a:r>
            <a:r>
              <a:rPr lang="en-US" altLang="zh-TW" dirty="0"/>
              <a:t>-3-2026</a:t>
            </a:r>
            <a:endParaRPr lang="zh-HK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50859" y="0"/>
            <a:ext cx="2432633" cy="1127191"/>
          </a:xfrm>
        </p:spPr>
        <p:txBody>
          <a:bodyPr/>
          <a:lstStyle/>
          <a:p>
            <a:r>
              <a:rPr lang="zh-CN" altLang="en-US" sz="7200" dirty="0">
                <a:latin typeface="方正楷體" panose="02000000000000000000" pitchFamily="2" charset="-120"/>
                <a:ea typeface="方正楷體" panose="02000000000000000000" pitchFamily="2" charset="-120"/>
              </a:rPr>
              <a:t>陸軍</a:t>
            </a:r>
            <a:endParaRPr lang="zh-HK" altLang="en-US" sz="7200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267" r="-1093" b="6600"/>
          <a:stretch/>
        </p:blipFill>
        <p:spPr>
          <a:xfrm>
            <a:off x="5862346" y="842961"/>
            <a:ext cx="2428551" cy="3801794"/>
          </a:xfrm>
          <a:prstGeom prst="rect">
            <a:avLst/>
          </a:prstGeom>
        </p:spPr>
      </p:pic>
      <p:pic>
        <p:nvPicPr>
          <p:cNvPr id="2054" name="Picture 6" descr="https://bkimg.cdn.bcebos.com/pic/8435e5dde71190ef76c65acbba528a16fdfaaf51cac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16" b="98155" l="10000" r="90000">
                        <a14:backgroundMark x1="23705" y1="34464" x2="26696" y2="80193"/>
                        <a14:backgroundMark x1="14464" y1="34836" x2="27254" y2="7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01" t="3075" r="21034"/>
          <a:stretch/>
        </p:blipFill>
        <p:spPr bwMode="auto">
          <a:xfrm>
            <a:off x="501094" y="593449"/>
            <a:ext cx="1645920" cy="405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348904" y="4525781"/>
            <a:ext cx="195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方正楷體" panose="02000000000000000000" pitchFamily="2" charset="-120"/>
                <a:ea typeface="方正楷體" panose="02000000000000000000" pitchFamily="2" charset="-120"/>
              </a:rPr>
              <a:t>常服：閲兵服裝</a:t>
            </a:r>
            <a:endParaRPr lang="zh-HK" altLang="en-US" sz="1800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pic>
        <p:nvPicPr>
          <p:cNvPr id="2056" name="Picture 8" descr="https://i0.hdslb.com/bfs/archive/2b7b8e9d6f6835750536d4fe8de3c1668f22938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211" y="1552431"/>
            <a:ext cx="2345290" cy="175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向右箭號 14"/>
          <p:cNvSpPr/>
          <p:nvPr/>
        </p:nvSpPr>
        <p:spPr>
          <a:xfrm>
            <a:off x="1966797" y="2056530"/>
            <a:ext cx="457200" cy="375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6177960" y="378929"/>
            <a:ext cx="195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>
                <a:latin typeface="方正楷體" panose="02000000000000000000" pitchFamily="2" charset="-120"/>
                <a:ea typeface="方正楷體" panose="02000000000000000000" pitchFamily="2" charset="-120"/>
              </a:rPr>
              <a:t>作戰服</a:t>
            </a:r>
            <a:endParaRPr lang="zh-HK" altLang="en-US" sz="1800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0" y="4959495"/>
            <a:ext cx="31329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圖片來源</a:t>
            </a:r>
            <a:r>
              <a:rPr lang="en-US" altLang="zh-TW" sz="700" dirty="0"/>
              <a:t>:</a:t>
            </a:r>
            <a:r>
              <a:rPr lang="zh-TW" altLang="en-US" sz="700" dirty="0"/>
              <a:t>中國人民共和國國防部</a:t>
            </a:r>
            <a:r>
              <a:rPr lang="zh-CN" altLang="en-US" sz="700" dirty="0"/>
              <a:t>網頁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153951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516619" y="56271"/>
            <a:ext cx="2432633" cy="1127191"/>
          </a:xfrm>
        </p:spPr>
        <p:txBody>
          <a:bodyPr/>
          <a:lstStyle/>
          <a:p>
            <a:r>
              <a:rPr lang="zh-CN" altLang="en-US" sz="7200" dirty="0" smtClean="0">
                <a:latin typeface="方正楷體" panose="02000000000000000000" pitchFamily="2" charset="-120"/>
                <a:ea typeface="方正楷體" panose="02000000000000000000" pitchFamily="2" charset="-120"/>
              </a:rPr>
              <a:t>空軍</a:t>
            </a:r>
            <a:endParaRPr lang="zh-HK" altLang="en-US" sz="7200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956559" y="4362993"/>
            <a:ext cx="195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方正楷體" panose="02000000000000000000" pitchFamily="2" charset="-120"/>
                <a:ea typeface="方正楷體" panose="02000000000000000000" pitchFamily="2" charset="-120"/>
              </a:rPr>
              <a:t>常服：閲兵服裝</a:t>
            </a:r>
            <a:endParaRPr lang="zh-HK" altLang="en-US" sz="1800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pic>
        <p:nvPicPr>
          <p:cNvPr id="5124" name="Picture 4" descr="https://img1.baidu.com/it/u=4019324593,363384669&amp;fm=253&amp;app=138&amp;f=JPEG?w=800&amp;h=134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3" b="17840"/>
          <a:stretch/>
        </p:blipFill>
        <p:spPr bwMode="auto">
          <a:xfrm>
            <a:off x="4087434" y="1063887"/>
            <a:ext cx="1441214" cy="204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g0.baidu.com/it/u=766986719,3423700691&amp;fm=253&amp;app=138&amp;f=JPEG?w=800&amp;h=8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304" y="2917001"/>
            <a:ext cx="1849857" cy="192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向右箭號 7"/>
          <p:cNvSpPr/>
          <p:nvPr/>
        </p:nvSpPr>
        <p:spPr>
          <a:xfrm>
            <a:off x="2879387" y="2091447"/>
            <a:ext cx="914400" cy="4280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250" b="82313" l="9892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33" t="19800" r="21891" b="17130"/>
          <a:stretch/>
        </p:blipFill>
        <p:spPr>
          <a:xfrm>
            <a:off x="956559" y="506290"/>
            <a:ext cx="1838299" cy="385670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0" y="4845477"/>
            <a:ext cx="313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圖片來源</a:t>
            </a:r>
            <a:r>
              <a:rPr lang="en-US" altLang="zh-TW" dirty="0"/>
              <a:t>:</a:t>
            </a:r>
            <a:r>
              <a:rPr lang="zh-TW" altLang="en-US" dirty="0"/>
              <a:t>中國人民共和國國防部</a:t>
            </a:r>
            <a:r>
              <a:rPr lang="zh-CN" altLang="en-US" dirty="0"/>
              <a:t>網頁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90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4128" y="1592825"/>
            <a:ext cx="7170386" cy="2330245"/>
          </a:xfrm>
        </p:spPr>
        <p:txBody>
          <a:bodyPr/>
          <a:lstStyle/>
          <a:p>
            <a:pPr algn="ctr"/>
            <a:r>
              <a:rPr lang="zh-HK" altLang="en-US" sz="7200" dirty="0" smtClean="0"/>
              <a:t>遊戲</a:t>
            </a:r>
            <a:r>
              <a:rPr lang="zh-CN" altLang="en-US" sz="7200" dirty="0" smtClean="0"/>
              <a:t>時間：</a:t>
            </a:r>
            <a:r>
              <a:rPr lang="en-US" altLang="zh-CN" sz="7200" dirty="0" smtClean="0"/>
              <a:t/>
            </a:r>
            <a:br>
              <a:rPr lang="en-US" altLang="zh-CN" sz="7200" dirty="0" smtClean="0"/>
            </a:br>
            <a:r>
              <a:rPr lang="zh-CN" altLang="en-US" sz="7200" dirty="0" smtClean="0"/>
              <a:t>軍人拯救大行動 </a:t>
            </a:r>
            <a:endParaRPr lang="zh-HK" altLang="en-US" sz="7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53" b="98828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11">
            <a:off x="837988" y="191036"/>
            <a:ext cx="973339" cy="146000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94" b="95898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3228">
            <a:off x="7129482" y="335900"/>
            <a:ext cx="1019002" cy="152850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27" y="185089"/>
            <a:ext cx="884414" cy="1326621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09523" y="4033683"/>
            <a:ext cx="58045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dirty="0" smtClean="0">
                <a:latin typeface="方正新書宋" panose="02000000000000000000" pitchFamily="2" charset="-120"/>
                <a:ea typeface="方正新書宋" panose="02000000000000000000" pitchFamily="2" charset="-120"/>
              </a:rPr>
              <a:t>遊戲</a:t>
            </a:r>
            <a:r>
              <a:rPr lang="zh-CN" altLang="en-US" dirty="0" smtClean="0">
                <a:latin typeface="方正新書宋" panose="02000000000000000000" pitchFamily="2" charset="-120"/>
                <a:ea typeface="方正新書宋" panose="02000000000000000000" pitchFamily="2" charset="-120"/>
              </a:rPr>
              <a:t>玩法</a:t>
            </a:r>
            <a:r>
              <a:rPr lang="en-US" altLang="zh-CN" dirty="0" smtClean="0">
                <a:latin typeface="方正新書宋" panose="02000000000000000000" pitchFamily="2" charset="-120"/>
                <a:ea typeface="方正新書宋" panose="02000000000000000000" pitchFamily="2" charset="-120"/>
              </a:rPr>
              <a:t>: </a:t>
            </a:r>
            <a:r>
              <a:rPr lang="zh-CN" altLang="en-US" dirty="0" smtClean="0">
                <a:latin typeface="方正新書宋" panose="02000000000000000000" pitchFamily="2" charset="-120"/>
                <a:ea typeface="方正新書宋" panose="02000000000000000000" pitchFamily="2" charset="-120"/>
              </a:rPr>
              <a:t>老師可根據圖中的照片的危機，如</a:t>
            </a:r>
            <a:r>
              <a:rPr lang="zh-HK" altLang="en-US" dirty="0" smtClean="0"/>
              <a:t>「</a:t>
            </a:r>
            <a:r>
              <a:rPr lang="zh-CN" altLang="en-US" dirty="0" smtClean="0">
                <a:latin typeface="方正新書宋" panose="02000000000000000000" pitchFamily="2" charset="-120"/>
                <a:ea typeface="方正新書宋" panose="02000000000000000000" pitchFamily="2" charset="-120"/>
              </a:rPr>
              <a:t>天空上出現戰機啊！哪一種類的軍人可以拯救我們啊？</a:t>
            </a:r>
            <a:r>
              <a:rPr lang="zh-HK" altLang="en-US" dirty="0" smtClean="0"/>
              <a:t>」</a:t>
            </a:r>
            <a:r>
              <a:rPr lang="zh-CN" altLang="en-US" dirty="0" smtClean="0">
                <a:latin typeface="方正新書宋" panose="02000000000000000000" pitchFamily="2" charset="-120"/>
                <a:ea typeface="方正新書宋" panose="02000000000000000000" pitchFamily="2" charset="-120"/>
              </a:rPr>
              <a:t>然後請幼兒在白板貼上正確的軍人作出拯救行動。</a:t>
            </a:r>
            <a:endParaRPr lang="zh-HK" altLang="en-US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13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達人專欄] [孤舟旅遊] 初次入境，我的香港自由行- li1126的創作- 巴哈姆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183"/>
            <a:ext cx="9365226" cy="519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再不走就撞了！俄軍重型戰鬥機強行逼退北約F-35 - 新聞- 大公文匯網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183"/>
            <a:ext cx="4486275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再不走就撞了！俄軍重型戰鬥機強行逼退北約F-35 - 新聞- 大公文匯網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-52184"/>
            <a:ext cx="4878951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33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3076" name="Picture 4" descr="东北虎出动！解放军99式坦克东北山林实弹射击_新浪图片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62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102" name="Picture 6" descr="將對公眾開放！海軍艦艇編隊明日抵達香港，市民有機會登艦！-紫荊網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43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08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EC3EB7-CDB0-BB00-FC99-652EA0486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HK" altLang="en-US"/>
          </a:p>
        </p:txBody>
      </p:sp>
      <p:pic>
        <p:nvPicPr>
          <p:cNvPr id="6146" name="Picture 2" descr="未提供相片說明。">
            <a:extLst>
              <a:ext uri="{FF2B5EF4-FFF2-40B4-BE49-F238E27FC236}">
                <a16:creationId xmlns:a16="http://schemas.microsoft.com/office/drawing/2014/main" id="{1C7004F1-6687-598B-3DDF-01BE27DEA2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" t="19854" r="4996" b="11149"/>
          <a:stretch/>
        </p:blipFill>
        <p:spPr bwMode="auto">
          <a:xfrm>
            <a:off x="1501542" y="0"/>
            <a:ext cx="5611528" cy="510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22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F3CE6A-4A31-1C8F-07C9-84079202A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HK" altLang="en-US"/>
          </a:p>
        </p:txBody>
      </p:sp>
      <p:pic>
        <p:nvPicPr>
          <p:cNvPr id="6" name="Picture 2" descr="未提供相片說明。">
            <a:extLst>
              <a:ext uri="{FF2B5EF4-FFF2-40B4-BE49-F238E27FC236}">
                <a16:creationId xmlns:a16="http://schemas.microsoft.com/office/drawing/2014/main" id="{C54B69FD-693E-7E6D-9A07-D6BBEC220D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" t="24041" r="46078" b="31827"/>
          <a:stretch/>
        </p:blipFill>
        <p:spPr bwMode="auto">
          <a:xfrm>
            <a:off x="365760" y="365759"/>
            <a:ext cx="4028101" cy="433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直線箭頭接點 6">
            <a:extLst>
              <a:ext uri="{FF2B5EF4-FFF2-40B4-BE49-F238E27FC236}">
                <a16:creationId xmlns:a16="http://schemas.microsoft.com/office/drawing/2014/main" id="{668E7CCD-745C-8C5E-0107-03B1CAB51E08}"/>
              </a:ext>
            </a:extLst>
          </p:cNvPr>
          <p:cNvCxnSpPr>
            <a:cxnSpLocks/>
          </p:cNvCxnSpPr>
          <p:nvPr/>
        </p:nvCxnSpPr>
        <p:spPr>
          <a:xfrm>
            <a:off x="2637601" y="2200507"/>
            <a:ext cx="2444538" cy="572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8" name="Picture 4" descr="喜馬拉雅山脈- 維基百科，自由的百科全書">
            <a:extLst>
              <a:ext uri="{FF2B5EF4-FFF2-40B4-BE49-F238E27FC236}">
                <a16:creationId xmlns:a16="http://schemas.microsoft.com/office/drawing/2014/main" id="{1B80F857-5FCE-3DB1-B040-7E2DE523D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139" y="2051318"/>
            <a:ext cx="3783821" cy="252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直線箭頭接點 8">
            <a:extLst>
              <a:ext uri="{FF2B5EF4-FFF2-40B4-BE49-F238E27FC236}">
                <a16:creationId xmlns:a16="http://schemas.microsoft.com/office/drawing/2014/main" id="{6B445F3E-993C-DD4D-5E78-515604A3E8D3}"/>
              </a:ext>
            </a:extLst>
          </p:cNvPr>
          <p:cNvCxnSpPr>
            <a:cxnSpLocks/>
          </p:cNvCxnSpPr>
          <p:nvPr/>
        </p:nvCxnSpPr>
        <p:spPr>
          <a:xfrm flipV="1">
            <a:off x="2876628" y="1255677"/>
            <a:ext cx="2412594" cy="7214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A0C00E9F-1B67-434E-1DBF-701F1A0CDFD0}"/>
              </a:ext>
            </a:extLst>
          </p:cNvPr>
          <p:cNvGrpSpPr/>
          <p:nvPr/>
        </p:nvGrpSpPr>
        <p:grpSpPr>
          <a:xfrm>
            <a:off x="5164025" y="376742"/>
            <a:ext cx="2586401" cy="1281965"/>
            <a:chOff x="5082139" y="406681"/>
            <a:chExt cx="2586401" cy="1281965"/>
          </a:xfrm>
        </p:grpSpPr>
        <p:sp>
          <p:nvSpPr>
            <p:cNvPr id="11" name="標題 1">
              <a:extLst>
                <a:ext uri="{FF2B5EF4-FFF2-40B4-BE49-F238E27FC236}">
                  <a16:creationId xmlns:a16="http://schemas.microsoft.com/office/drawing/2014/main" id="{77C3A01E-DF39-FCF7-6D65-B0874CA5E9BC}"/>
                </a:ext>
              </a:extLst>
            </p:cNvPr>
            <p:cNvSpPr txBox="1">
              <a:spLocks/>
            </p:cNvSpPr>
            <p:nvPr/>
          </p:nvSpPr>
          <p:spPr>
            <a:xfrm>
              <a:off x="5082139" y="859162"/>
              <a:ext cx="2412594" cy="721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llerta Stencil"/>
                <a:buNone/>
                <a:defRPr sz="3000" b="1" i="0" u="none" strike="noStrike" cap="none">
                  <a:solidFill>
                    <a:schemeClr val="dk1"/>
                  </a:solidFill>
                  <a:latin typeface="Allerta Stencil"/>
                  <a:ea typeface="Allerta Stencil"/>
                  <a:cs typeface="Allerta Stencil"/>
                  <a:sym typeface="Allerta Stenci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vo"/>
                <a:buNone/>
                <a:defRPr sz="3000" b="1" i="0" u="none" strike="noStrike" cap="none">
                  <a:solidFill>
                    <a:schemeClr val="dk1"/>
                  </a:solidFill>
                  <a:latin typeface="Arvo"/>
                  <a:ea typeface="Arvo"/>
                  <a:cs typeface="Arvo"/>
                  <a:sym typeface="Arvo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vo"/>
                <a:buNone/>
                <a:defRPr sz="3000" b="1" i="0" u="none" strike="noStrike" cap="none">
                  <a:solidFill>
                    <a:schemeClr val="dk1"/>
                  </a:solidFill>
                  <a:latin typeface="Arvo"/>
                  <a:ea typeface="Arvo"/>
                  <a:cs typeface="Arvo"/>
                  <a:sym typeface="Arvo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vo"/>
                <a:buNone/>
                <a:defRPr sz="3000" b="1" i="0" u="none" strike="noStrike" cap="none">
                  <a:solidFill>
                    <a:schemeClr val="dk1"/>
                  </a:solidFill>
                  <a:latin typeface="Arvo"/>
                  <a:ea typeface="Arvo"/>
                  <a:cs typeface="Arvo"/>
                  <a:sym typeface="Arvo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vo"/>
                <a:buNone/>
                <a:defRPr sz="3000" b="1" i="0" u="none" strike="noStrike" cap="none">
                  <a:solidFill>
                    <a:schemeClr val="dk1"/>
                  </a:solidFill>
                  <a:latin typeface="Arvo"/>
                  <a:ea typeface="Arvo"/>
                  <a:cs typeface="Arvo"/>
                  <a:sym typeface="Arvo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vo"/>
                <a:buNone/>
                <a:defRPr sz="3000" b="1" i="0" u="none" strike="noStrike" cap="none">
                  <a:solidFill>
                    <a:schemeClr val="dk1"/>
                  </a:solidFill>
                  <a:latin typeface="Arvo"/>
                  <a:ea typeface="Arvo"/>
                  <a:cs typeface="Arvo"/>
                  <a:sym typeface="Arvo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vo"/>
                <a:buNone/>
                <a:defRPr sz="3000" b="1" i="0" u="none" strike="noStrike" cap="none">
                  <a:solidFill>
                    <a:schemeClr val="dk1"/>
                  </a:solidFill>
                  <a:latin typeface="Arvo"/>
                  <a:ea typeface="Arvo"/>
                  <a:cs typeface="Arvo"/>
                  <a:sym typeface="Arvo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vo"/>
                <a:buNone/>
                <a:defRPr sz="3000" b="1" i="0" u="none" strike="noStrike" cap="none">
                  <a:solidFill>
                    <a:schemeClr val="dk1"/>
                  </a:solidFill>
                  <a:latin typeface="Arvo"/>
                  <a:ea typeface="Arvo"/>
                  <a:cs typeface="Arvo"/>
                  <a:sym typeface="Arvo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vo"/>
                <a:buNone/>
                <a:defRPr sz="3000" b="1" i="0" u="none" strike="noStrike" cap="none">
                  <a:solidFill>
                    <a:schemeClr val="dk1"/>
                  </a:solidFill>
                  <a:latin typeface="Arvo"/>
                  <a:ea typeface="Arvo"/>
                  <a:cs typeface="Arvo"/>
                  <a:sym typeface="Arvo"/>
                </a:defRPr>
              </a:lvl9pPr>
            </a:lstStyle>
            <a:p>
              <a:r>
                <a:rPr kumimoji="1" lang="zh-HK" altLang="en-US" dirty="0"/>
                <a:t>：</a:t>
              </a:r>
              <a:r>
                <a:rPr kumimoji="1" lang="zh-HK" altLang="en-US" sz="3600" dirty="0">
                  <a:latin typeface="方正楷體" panose="02000000000000000000" pitchFamily="2" charset="-120"/>
                  <a:ea typeface="方正楷體" panose="02000000000000000000" pitchFamily="2" charset="-120"/>
                </a:rPr>
                <a:t>高山</a:t>
              </a:r>
              <a:endParaRPr kumimoji="1" lang="zh-HK" altLang="en-US" dirty="0">
                <a:latin typeface="方正楷體" panose="02000000000000000000" pitchFamily="2" charset="-120"/>
                <a:ea typeface="方正楷體" panose="02000000000000000000" pitchFamily="2" charset="-120"/>
              </a:endParaRPr>
            </a:p>
          </p:txBody>
        </p:sp>
        <p:pic>
          <p:nvPicPr>
            <p:cNvPr id="7170" name="Picture 2" descr="白色背景上的卡通山的插圖, 山卡通, 卡通山插畫, 山剪貼畫PNG去背圖片素材免費下載，免摳圖設計圖案下載- Pngtree">
              <a:extLst>
                <a:ext uri="{FF2B5EF4-FFF2-40B4-BE49-F238E27FC236}">
                  <a16:creationId xmlns:a16="http://schemas.microsoft.com/office/drawing/2014/main" id="{9A039B6E-5384-CFF5-4795-CDD1A153E1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6575" y="406681"/>
              <a:ext cx="1281965" cy="1281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635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FE9DCB59-3BC0-B201-F13A-C14875382AB2}"/>
              </a:ext>
            </a:extLst>
          </p:cNvPr>
          <p:cNvSpPr txBox="1">
            <a:spLocks/>
          </p:cNvSpPr>
          <p:nvPr/>
        </p:nvSpPr>
        <p:spPr>
          <a:xfrm>
            <a:off x="4404217" y="139550"/>
            <a:ext cx="2295915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lerta Stencil"/>
              <a:buNone/>
              <a:defRPr sz="3000" b="1" i="0" u="none" strike="noStrike" cap="none">
                <a:solidFill>
                  <a:schemeClr val="dk1"/>
                </a:solidFill>
                <a:latin typeface="Allerta Stencil"/>
                <a:ea typeface="Allerta Stencil"/>
                <a:cs typeface="Allerta Stencil"/>
                <a:sym typeface="Allerta Stenci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kumimoji="1" lang="zh-HK" altLang="en-US" dirty="0">
                <a:latin typeface="方正楷體" panose="02000000000000000000" pitchFamily="2" charset="-120"/>
                <a:ea typeface="方正楷體" panose="02000000000000000000" pitchFamily="2" charset="-120"/>
              </a:rPr>
              <a:t>：</a:t>
            </a:r>
            <a:r>
              <a:rPr kumimoji="1" lang="zh-HK" altLang="en-US" sz="4000" dirty="0">
                <a:latin typeface="方正楷體" panose="02000000000000000000" pitchFamily="2" charset="-120"/>
                <a:ea typeface="方正楷體" panose="02000000000000000000" pitchFamily="2" charset="-120"/>
              </a:rPr>
              <a:t>陸地</a:t>
            </a:r>
          </a:p>
        </p:txBody>
      </p:sp>
      <p:pic>
        <p:nvPicPr>
          <p:cNvPr id="11" name="Picture 2" descr="未提供相片說明。">
            <a:extLst>
              <a:ext uri="{FF2B5EF4-FFF2-40B4-BE49-F238E27FC236}">
                <a16:creationId xmlns:a16="http://schemas.microsoft.com/office/drawing/2014/main" id="{8EA5C69A-E6B0-A0F0-EDCD-992F1226A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08" t="20765" r="6413" b="26121"/>
          <a:stretch/>
        </p:blipFill>
        <p:spPr bwMode="auto">
          <a:xfrm>
            <a:off x="299692" y="254352"/>
            <a:ext cx="2926081" cy="392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09372675-F855-EAF1-5FDC-4CB1663094CA}"/>
              </a:ext>
            </a:extLst>
          </p:cNvPr>
          <p:cNvGrpSpPr/>
          <p:nvPr/>
        </p:nvGrpSpPr>
        <p:grpSpPr>
          <a:xfrm>
            <a:off x="1808782" y="1224553"/>
            <a:ext cx="5313560" cy="1810966"/>
            <a:chOff x="1808782" y="1224553"/>
            <a:chExt cx="5313560" cy="1810966"/>
          </a:xfrm>
        </p:grpSpPr>
        <p:pic>
          <p:nvPicPr>
            <p:cNvPr id="3074" name="Picture 2" descr="土地使用分區的定義是什麼？一次了解住宅與商業用地的差別！">
              <a:extLst>
                <a:ext uri="{FF2B5EF4-FFF2-40B4-BE49-F238E27FC236}">
                  <a16:creationId xmlns:a16="http://schemas.microsoft.com/office/drawing/2014/main" id="{0911A312-B8AC-E421-B0DA-3610E0DA85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4217" y="1224553"/>
              <a:ext cx="2718125" cy="1810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直線箭頭接點 12">
              <a:extLst>
                <a:ext uri="{FF2B5EF4-FFF2-40B4-BE49-F238E27FC236}">
                  <a16:creationId xmlns:a16="http://schemas.microsoft.com/office/drawing/2014/main" id="{0AAB7F3F-2FE1-09DA-6661-A99F590B2B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8782" y="1722922"/>
              <a:ext cx="2503336" cy="49498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15" name="直線箭頭接點 14">
            <a:extLst>
              <a:ext uri="{FF2B5EF4-FFF2-40B4-BE49-F238E27FC236}">
                <a16:creationId xmlns:a16="http://schemas.microsoft.com/office/drawing/2014/main" id="{4E8ECA65-68C3-3B2E-26E5-D83FAE517682}"/>
              </a:ext>
            </a:extLst>
          </p:cNvPr>
          <p:cNvCxnSpPr>
            <a:cxnSpLocks/>
          </p:cNvCxnSpPr>
          <p:nvPr/>
        </p:nvCxnSpPr>
        <p:spPr>
          <a:xfrm flipV="1">
            <a:off x="1877438" y="458300"/>
            <a:ext cx="2694562" cy="14288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FA1C8CDF-C4C7-24BD-CE71-AC901D9F7F46}"/>
              </a:ext>
            </a:extLst>
          </p:cNvPr>
          <p:cNvGrpSpPr/>
          <p:nvPr/>
        </p:nvGrpSpPr>
        <p:grpSpPr>
          <a:xfrm>
            <a:off x="2013626" y="2743200"/>
            <a:ext cx="6099106" cy="2358189"/>
            <a:chOff x="2013626" y="2743200"/>
            <a:chExt cx="6099106" cy="2358189"/>
          </a:xfrm>
        </p:grpSpPr>
        <p:pic>
          <p:nvPicPr>
            <p:cNvPr id="3076" name="Picture 4" descr="有機耕種課程— Grow Something">
              <a:extLst>
                <a:ext uri="{FF2B5EF4-FFF2-40B4-BE49-F238E27FC236}">
                  <a16:creationId xmlns:a16="http://schemas.microsoft.com/office/drawing/2014/main" id="{6D7D249D-B3DF-A746-1412-9921C192B9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860" y="3063735"/>
              <a:ext cx="2716872" cy="203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直線箭頭接點 17">
              <a:extLst>
                <a:ext uri="{FF2B5EF4-FFF2-40B4-BE49-F238E27FC236}">
                  <a16:creationId xmlns:a16="http://schemas.microsoft.com/office/drawing/2014/main" id="{109FC882-86C3-E50A-DE80-84E28C9CBC7B}"/>
                </a:ext>
              </a:extLst>
            </p:cNvPr>
            <p:cNvCxnSpPr>
              <a:cxnSpLocks/>
            </p:cNvCxnSpPr>
            <p:nvPr/>
          </p:nvCxnSpPr>
          <p:spPr>
            <a:xfrm>
              <a:off x="2013626" y="2743200"/>
              <a:ext cx="3266490" cy="126812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957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未提供相片說明。">
            <a:extLst>
              <a:ext uri="{FF2B5EF4-FFF2-40B4-BE49-F238E27FC236}">
                <a16:creationId xmlns:a16="http://schemas.microsoft.com/office/drawing/2014/main" id="{23151580-819C-D65E-6F25-627A4724D0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1" t="73749" r="18856" b="5161"/>
          <a:stretch/>
        </p:blipFill>
        <p:spPr bwMode="auto">
          <a:xfrm>
            <a:off x="101064" y="963441"/>
            <a:ext cx="3068476" cy="290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493473BF-D761-D6EA-0418-0CE2E28C3C61}"/>
              </a:ext>
            </a:extLst>
          </p:cNvPr>
          <p:cNvGrpSpPr/>
          <p:nvPr/>
        </p:nvGrpSpPr>
        <p:grpSpPr>
          <a:xfrm>
            <a:off x="2186382" y="1419464"/>
            <a:ext cx="5507594" cy="1848202"/>
            <a:chOff x="2186382" y="1419464"/>
            <a:chExt cx="5507594" cy="1848202"/>
          </a:xfrm>
        </p:grpSpPr>
        <p:cxnSp>
          <p:nvCxnSpPr>
            <p:cNvPr id="6" name="直線箭頭接點 5">
              <a:extLst>
                <a:ext uri="{FF2B5EF4-FFF2-40B4-BE49-F238E27FC236}">
                  <a16:creationId xmlns:a16="http://schemas.microsoft.com/office/drawing/2014/main" id="{DD649D1A-1634-C71E-C253-01D7A1686A4C}"/>
                </a:ext>
              </a:extLst>
            </p:cNvPr>
            <p:cNvCxnSpPr>
              <a:cxnSpLocks/>
            </p:cNvCxnSpPr>
            <p:nvPr/>
          </p:nvCxnSpPr>
          <p:spPr>
            <a:xfrm>
              <a:off x="2186382" y="2389883"/>
              <a:ext cx="2684014" cy="1450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pic>
          <p:nvPicPr>
            <p:cNvPr id="8" name="Picture 2" descr="主題單字】滄海一粟、興風作浪英文說法？關於海洋的七個實用片語| Engoo線上英文">
              <a:extLst>
                <a:ext uri="{FF2B5EF4-FFF2-40B4-BE49-F238E27FC236}">
                  <a16:creationId xmlns:a16="http://schemas.microsoft.com/office/drawing/2014/main" id="{26CC96E3-74C5-7828-3594-D8F16185C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9188" y="1419464"/>
              <a:ext cx="2744788" cy="1848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91D166E-C9D6-AC2A-ED57-532D5F64C38D}"/>
              </a:ext>
            </a:extLst>
          </p:cNvPr>
          <p:cNvGrpSpPr/>
          <p:nvPr/>
        </p:nvGrpSpPr>
        <p:grpSpPr>
          <a:xfrm>
            <a:off x="2308518" y="3058266"/>
            <a:ext cx="5935814" cy="2047474"/>
            <a:chOff x="2244806" y="3053915"/>
            <a:chExt cx="5935814" cy="2047474"/>
          </a:xfrm>
        </p:grpSpPr>
        <p:cxnSp>
          <p:nvCxnSpPr>
            <p:cNvPr id="9" name="直線箭頭接點 8">
              <a:extLst>
                <a:ext uri="{FF2B5EF4-FFF2-40B4-BE49-F238E27FC236}">
                  <a16:creationId xmlns:a16="http://schemas.microsoft.com/office/drawing/2014/main" id="{C61BF0FF-EE82-0E46-1896-A6BF737D1E33}"/>
                </a:ext>
              </a:extLst>
            </p:cNvPr>
            <p:cNvCxnSpPr>
              <a:cxnSpLocks/>
            </p:cNvCxnSpPr>
            <p:nvPr/>
          </p:nvCxnSpPr>
          <p:spPr>
            <a:xfrm>
              <a:off x="2244806" y="3053915"/>
              <a:ext cx="3235525" cy="91878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pic>
          <p:nvPicPr>
            <p:cNvPr id="11" name="Picture 4" descr="全球十大港口有七个在中国！中国港口规模，世界第一- 21财经">
              <a:extLst>
                <a:ext uri="{FF2B5EF4-FFF2-40B4-BE49-F238E27FC236}">
                  <a16:creationId xmlns:a16="http://schemas.microsoft.com/office/drawing/2014/main" id="{D145749F-7C80-D546-2DDC-D60B681C6C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7767" y="3326376"/>
              <a:ext cx="2562853" cy="1775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" name="直線箭頭接點 4">
            <a:extLst>
              <a:ext uri="{FF2B5EF4-FFF2-40B4-BE49-F238E27FC236}">
                <a16:creationId xmlns:a16="http://schemas.microsoft.com/office/drawing/2014/main" id="{7E858B18-C45F-75CF-F905-1682AF293360}"/>
              </a:ext>
            </a:extLst>
          </p:cNvPr>
          <p:cNvCxnSpPr>
            <a:cxnSpLocks/>
          </p:cNvCxnSpPr>
          <p:nvPr/>
        </p:nvCxnSpPr>
        <p:spPr>
          <a:xfrm flipV="1">
            <a:off x="2308518" y="1065725"/>
            <a:ext cx="2540187" cy="6702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01BF196E-F352-AFEA-26FB-8D989EE21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1899" y="647131"/>
            <a:ext cx="1872116" cy="837187"/>
          </a:xfrm>
        </p:spPr>
        <p:txBody>
          <a:bodyPr/>
          <a:lstStyle/>
          <a:p>
            <a:r>
              <a:rPr kumimoji="1" lang="zh-HK" altLang="en-US" sz="3600" dirty="0">
                <a:latin typeface="方正楷體" panose="02000000000000000000" pitchFamily="2" charset="-120"/>
                <a:ea typeface="方正楷體" panose="02000000000000000000" pitchFamily="2" charset="-120"/>
              </a:rPr>
              <a:t>：海洋</a:t>
            </a:r>
          </a:p>
        </p:txBody>
      </p:sp>
    </p:spTree>
    <p:extLst>
      <p:ext uri="{BB962C8B-B14F-4D97-AF65-F5344CB8AC3E}">
        <p14:creationId xmlns:p14="http://schemas.microsoft.com/office/powerpoint/2010/main" val="203955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le:中國大陸地圖111.png - 维基百科，自由的百科全书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71" y="0"/>
            <a:ext cx="5562835" cy="455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盾牌平面向量插圖盾牌卡通手繪孤立向量插图| Premium AI 生成向量圖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79712" y1="27636" x2="76358" y2="71086"/>
                        <a14:backgroundMark x1="39457" y1="79553" x2="45847" y2="85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424" y="-270623"/>
            <a:ext cx="5303531" cy="53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87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le:中國大陸地圖111.png - 维基百科，自由的百科全书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71" y="0"/>
            <a:ext cx="5562835" cy="455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" name="群組 82"/>
          <p:cNvGrpSpPr/>
          <p:nvPr/>
        </p:nvGrpSpPr>
        <p:grpSpPr>
          <a:xfrm>
            <a:off x="1243346" y="-70101"/>
            <a:ext cx="5730660" cy="4692577"/>
            <a:chOff x="1222875" y="0"/>
            <a:chExt cx="5730660" cy="4692577"/>
          </a:xfrm>
        </p:grpSpPr>
        <p:pic>
          <p:nvPicPr>
            <p:cNvPr id="39" name="圖片 3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8106" y="2553993"/>
              <a:ext cx="684776" cy="1027164"/>
            </a:xfrm>
            <a:prstGeom prst="rect">
              <a:avLst/>
            </a:prstGeom>
          </p:spPr>
        </p:pic>
        <p:pic>
          <p:nvPicPr>
            <p:cNvPr id="60" name="圖片 59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7786" y="1743534"/>
              <a:ext cx="684776" cy="1027164"/>
            </a:xfrm>
            <a:prstGeom prst="rect">
              <a:avLst/>
            </a:prstGeom>
          </p:spPr>
        </p:pic>
        <p:pic>
          <p:nvPicPr>
            <p:cNvPr id="61" name="圖片 6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425" y="1002006"/>
              <a:ext cx="684776" cy="1027164"/>
            </a:xfrm>
            <a:prstGeom prst="rect">
              <a:avLst/>
            </a:prstGeom>
          </p:spPr>
        </p:pic>
        <p:pic>
          <p:nvPicPr>
            <p:cNvPr id="62" name="圖片 6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8759" y="378621"/>
              <a:ext cx="684776" cy="1027164"/>
            </a:xfrm>
            <a:prstGeom prst="rect">
              <a:avLst/>
            </a:prstGeom>
          </p:spPr>
        </p:pic>
        <p:pic>
          <p:nvPicPr>
            <p:cNvPr id="63" name="圖片 6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76" b="97917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4556" y="3429248"/>
              <a:ext cx="690918" cy="1036377"/>
            </a:xfrm>
            <a:prstGeom prst="rect">
              <a:avLst/>
            </a:prstGeom>
          </p:spPr>
        </p:pic>
        <p:pic>
          <p:nvPicPr>
            <p:cNvPr id="64" name="圖片 63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76" b="97917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0268" y="3431008"/>
              <a:ext cx="690918" cy="1036377"/>
            </a:xfrm>
            <a:prstGeom prst="rect">
              <a:avLst/>
            </a:prstGeom>
          </p:spPr>
        </p:pic>
        <p:pic>
          <p:nvPicPr>
            <p:cNvPr id="65" name="圖片 64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76" b="97917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392" y="3622594"/>
              <a:ext cx="690918" cy="1036377"/>
            </a:xfrm>
            <a:prstGeom prst="rect">
              <a:avLst/>
            </a:prstGeom>
          </p:spPr>
        </p:pic>
        <p:pic>
          <p:nvPicPr>
            <p:cNvPr id="66" name="圖片 65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76" b="97917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2412" y="3656200"/>
              <a:ext cx="690918" cy="1036377"/>
            </a:xfrm>
            <a:prstGeom prst="rect">
              <a:avLst/>
            </a:prstGeom>
          </p:spPr>
        </p:pic>
        <p:pic>
          <p:nvPicPr>
            <p:cNvPr id="67" name="圖片 66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76" b="97917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0000" y="3619804"/>
              <a:ext cx="690918" cy="1036377"/>
            </a:xfrm>
            <a:prstGeom prst="rect">
              <a:avLst/>
            </a:prstGeom>
          </p:spPr>
        </p:pic>
        <p:pic>
          <p:nvPicPr>
            <p:cNvPr id="68" name="圖片 67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76" b="97917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9827" y="2719231"/>
              <a:ext cx="690918" cy="1036377"/>
            </a:xfrm>
            <a:prstGeom prst="rect">
              <a:avLst/>
            </a:prstGeom>
          </p:spPr>
        </p:pic>
        <p:pic>
          <p:nvPicPr>
            <p:cNvPr id="69" name="圖片 68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776" b="97917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3453" y="2813491"/>
              <a:ext cx="690918" cy="1036377"/>
            </a:xfrm>
            <a:prstGeom prst="rect">
              <a:avLst/>
            </a:prstGeom>
          </p:spPr>
        </p:pic>
        <p:pic>
          <p:nvPicPr>
            <p:cNvPr id="70" name="圖片 69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3086" y="28639"/>
              <a:ext cx="684776" cy="1027164"/>
            </a:xfrm>
            <a:prstGeom prst="rect">
              <a:avLst/>
            </a:prstGeom>
          </p:spPr>
        </p:pic>
        <p:pic>
          <p:nvPicPr>
            <p:cNvPr id="71" name="圖片 7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5459" y="0"/>
              <a:ext cx="684776" cy="1027164"/>
            </a:xfrm>
            <a:prstGeom prst="rect">
              <a:avLst/>
            </a:prstGeom>
          </p:spPr>
        </p:pic>
        <p:pic>
          <p:nvPicPr>
            <p:cNvPr id="72" name="圖片 71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53" b="9882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520" y="2352781"/>
              <a:ext cx="717645" cy="1076467"/>
            </a:xfrm>
            <a:prstGeom prst="rect">
              <a:avLst/>
            </a:prstGeom>
          </p:spPr>
        </p:pic>
        <p:pic>
          <p:nvPicPr>
            <p:cNvPr id="73" name="圖片 72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53" b="9882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854" y="1864212"/>
              <a:ext cx="717645" cy="1076467"/>
            </a:xfrm>
            <a:prstGeom prst="rect">
              <a:avLst/>
            </a:prstGeom>
          </p:spPr>
        </p:pic>
        <p:pic>
          <p:nvPicPr>
            <p:cNvPr id="74" name="圖片 73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53" b="9882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875" y="927341"/>
              <a:ext cx="717645" cy="1076467"/>
            </a:xfrm>
            <a:prstGeom prst="rect">
              <a:avLst/>
            </a:prstGeom>
          </p:spPr>
        </p:pic>
        <p:pic>
          <p:nvPicPr>
            <p:cNvPr id="75" name="圖片 74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53" b="9882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4593" y="414309"/>
              <a:ext cx="717645" cy="1076467"/>
            </a:xfrm>
            <a:prstGeom prst="rect">
              <a:avLst/>
            </a:prstGeom>
          </p:spPr>
        </p:pic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53" b="9882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5091" y="198710"/>
              <a:ext cx="717645" cy="107646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53" b="9882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1922" y="121240"/>
              <a:ext cx="717645" cy="1076467"/>
            </a:xfrm>
            <a:prstGeom prst="rect">
              <a:avLst/>
            </a:prstGeom>
          </p:spPr>
        </p:pic>
        <p:pic>
          <p:nvPicPr>
            <p:cNvPr id="78" name="圖片 77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53" b="9882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1436" y="420719"/>
              <a:ext cx="717645" cy="1076467"/>
            </a:xfrm>
            <a:prstGeom prst="rect">
              <a:avLst/>
            </a:prstGeom>
          </p:spPr>
        </p:pic>
        <p:pic>
          <p:nvPicPr>
            <p:cNvPr id="79" name="圖片 7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8923" y="313581"/>
              <a:ext cx="684776" cy="1027164"/>
            </a:xfrm>
            <a:prstGeom prst="rect">
              <a:avLst/>
            </a:prstGeom>
          </p:spPr>
        </p:pic>
        <p:pic>
          <p:nvPicPr>
            <p:cNvPr id="80" name="圖片 79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6927" y="594401"/>
              <a:ext cx="684776" cy="1027164"/>
            </a:xfrm>
            <a:prstGeom prst="rect">
              <a:avLst/>
            </a:prstGeom>
          </p:spPr>
        </p:pic>
        <p:pic>
          <p:nvPicPr>
            <p:cNvPr id="81" name="圖片 8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94" b="9589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4767" y="785987"/>
              <a:ext cx="684776" cy="1027164"/>
            </a:xfrm>
            <a:prstGeom prst="rect">
              <a:avLst/>
            </a:prstGeom>
          </p:spPr>
        </p:pic>
        <p:pic>
          <p:nvPicPr>
            <p:cNvPr id="82" name="圖片 81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53" b="98828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6634" y="659473"/>
              <a:ext cx="717645" cy="1076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619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1290" y="7332"/>
            <a:ext cx="7704000" cy="572700"/>
          </a:xfrm>
        </p:spPr>
        <p:txBody>
          <a:bodyPr/>
          <a:lstStyle/>
          <a:p>
            <a:r>
              <a:rPr lang="zh-CN" altLang="en-US" dirty="0" smtClean="0">
                <a:latin typeface="方正楷體" panose="02000000000000000000" pitchFamily="2" charset="-120"/>
                <a:ea typeface="方正楷體" panose="02000000000000000000" pitchFamily="2" charset="-120"/>
              </a:rPr>
              <a:t>中國的軍人：陸軍、空軍、海軍</a:t>
            </a:r>
            <a:endParaRPr lang="zh-HK" altLang="en-US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903063" y="4341183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lerta Stencil"/>
              <a:buNone/>
              <a:defRPr sz="3000" b="1" i="0" u="none" strike="noStrike" cap="none">
                <a:solidFill>
                  <a:schemeClr val="dk1"/>
                </a:solidFill>
                <a:latin typeface="Allerta Stencil"/>
                <a:ea typeface="Allerta Stencil"/>
                <a:cs typeface="Allerta Stencil"/>
                <a:sym typeface="Allerta Stenci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vo"/>
              <a:buNone/>
              <a:defRPr sz="30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zh-CN" altLang="en-US" dirty="0" smtClean="0">
                <a:latin typeface="方正楷體" panose="02000000000000000000" pitchFamily="2" charset="-120"/>
                <a:ea typeface="方正楷體" panose="02000000000000000000" pitchFamily="2" charset="-120"/>
              </a:rPr>
              <a:t>陸軍                      海軍                    空軍</a:t>
            </a:r>
            <a:endParaRPr lang="zh-HK" altLang="en-US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250" b="82313" l="9892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33" t="19800" r="21891" b="17130"/>
          <a:stretch/>
        </p:blipFill>
        <p:spPr>
          <a:xfrm>
            <a:off x="6285042" y="484480"/>
            <a:ext cx="1838299" cy="3856703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0" y="4943445"/>
            <a:ext cx="31329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圖片來源</a:t>
            </a:r>
            <a:r>
              <a:rPr lang="en-US" altLang="zh-TW" sz="700" dirty="0"/>
              <a:t>:</a:t>
            </a:r>
            <a:r>
              <a:rPr lang="zh-TW" altLang="en-US" sz="700" dirty="0"/>
              <a:t>中國人民共和國國防部</a:t>
            </a:r>
            <a:r>
              <a:rPr lang="zh-CN" altLang="en-US" sz="700" dirty="0"/>
              <a:t>網頁</a:t>
            </a:r>
            <a:endParaRPr lang="en-US" sz="700" dirty="0"/>
          </a:p>
        </p:txBody>
      </p:sp>
      <p:pic>
        <p:nvPicPr>
          <p:cNvPr id="12" name="Picture 2" descr="https://img2.baidu.com/it/u=3097051644,2373691465&amp;fm=253&amp;fmt=auto&amp;app=120&amp;f=JPEG?w=500&amp;h=180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389" b="55278" l="9800" r="89400">
                        <a14:foregroundMark x1="46000" y1="21222" x2="55200" y2="21333"/>
                        <a14:backgroundMark x1="15600" y1="43722" x2="34200" y2="45833"/>
                        <a14:backgroundMark x1="80800" y1="40167" x2="70200" y2="5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03" t="20002" r="24379" b="41676"/>
          <a:stretch/>
        </p:blipFill>
        <p:spPr bwMode="auto">
          <a:xfrm>
            <a:off x="3828044" y="663571"/>
            <a:ext cx="1466626" cy="402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bkimg.cdn.bcebos.com/pic/8435e5dde71190ef76c65acbba528a16fdfaaf51cac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16" b="98155" l="10000" r="90000">
                        <a14:backgroundMark x1="23705" y1="34464" x2="26696" y2="80193"/>
                        <a14:backgroundMark x1="14464" y1="34836" x2="27254" y2="7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01" t="3075" r="21034"/>
          <a:stretch/>
        </p:blipFill>
        <p:spPr bwMode="auto">
          <a:xfrm>
            <a:off x="631290" y="789038"/>
            <a:ext cx="1528052" cy="376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99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516619" y="56271"/>
            <a:ext cx="2432633" cy="1127191"/>
          </a:xfrm>
        </p:spPr>
        <p:txBody>
          <a:bodyPr/>
          <a:lstStyle/>
          <a:p>
            <a:r>
              <a:rPr lang="zh-CN" altLang="en-US" sz="7200" dirty="0">
                <a:latin typeface="方正楷體" panose="02000000000000000000" pitchFamily="2" charset="-120"/>
                <a:ea typeface="方正楷體" panose="02000000000000000000" pitchFamily="2" charset="-120"/>
              </a:rPr>
              <a:t>海</a:t>
            </a:r>
            <a:r>
              <a:rPr lang="zh-CN" altLang="en-US" sz="7200" dirty="0" smtClean="0">
                <a:latin typeface="方正楷體" panose="02000000000000000000" pitchFamily="2" charset="-120"/>
                <a:ea typeface="方正楷體" panose="02000000000000000000" pitchFamily="2" charset="-120"/>
              </a:rPr>
              <a:t>軍</a:t>
            </a:r>
            <a:endParaRPr lang="zh-HK" altLang="en-US" sz="7200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pic>
        <p:nvPicPr>
          <p:cNvPr id="4098" name="Picture 2" descr="https://img2.baidu.com/it/u=3097051644,2373691465&amp;fm=253&amp;fmt=auto&amp;app=120&amp;f=JPEG?w=500&amp;h=18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389" b="55278" l="9800" r="89400">
                        <a14:foregroundMark x1="46000" y1="21222" x2="55200" y2="21333"/>
                        <a14:backgroundMark x1="15600" y1="43722" x2="34200" y2="45833"/>
                        <a14:backgroundMark x1="80800" y1="40167" x2="70200" y2="5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121" r="620" b="41676"/>
          <a:stretch/>
        </p:blipFill>
        <p:spPr bwMode="auto">
          <a:xfrm>
            <a:off x="-221612" y="351225"/>
            <a:ext cx="2626755" cy="373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g2.baidu.com/it/u=2224262336,4123529452&amp;fm=253&amp;app=138&amp;f=JPEG?w=800&amp;h=106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0" t="13382" r="17613" b="3215"/>
          <a:stretch/>
        </p:blipFill>
        <p:spPr bwMode="auto">
          <a:xfrm>
            <a:off x="2405143" y="1445061"/>
            <a:ext cx="1589649" cy="282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pic.rmb.bdstatic.com/bjh/down/phubulaIzHn5a1qZJfq6eg08f1a286454f3541d98560ee54754b1c.jpg?for=b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82" t="11800" r="-1973" b="35481"/>
          <a:stretch/>
        </p:blipFill>
        <p:spPr bwMode="auto">
          <a:xfrm>
            <a:off x="5597219" y="666133"/>
            <a:ext cx="1153551" cy="194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img2.baidu.com/it/u=2224262336,4123529452&amp;fm=253&amp;app=138&amp;f=JPEG?w=800&amp;h=106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6" t="14053" r="30213" b="61348"/>
          <a:stretch/>
        </p:blipFill>
        <p:spPr bwMode="auto">
          <a:xfrm>
            <a:off x="6430469" y="2708291"/>
            <a:ext cx="1997538" cy="162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173901" y="3733575"/>
            <a:ext cx="1950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 smtClean="0">
                <a:latin typeface="方正楷體" panose="02000000000000000000" pitchFamily="2" charset="-120"/>
                <a:ea typeface="方正楷體" panose="02000000000000000000" pitchFamily="2" charset="-120"/>
              </a:rPr>
              <a:t>常服：閲兵服裝、重大紀念日、慶典活動或表彰頒授儀式等</a:t>
            </a:r>
            <a:endParaRPr lang="zh-HK" altLang="en-US" sz="1800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sp>
        <p:nvSpPr>
          <p:cNvPr id="14" name="向右箭號 13"/>
          <p:cNvSpPr/>
          <p:nvPr/>
        </p:nvSpPr>
        <p:spPr>
          <a:xfrm>
            <a:off x="4275735" y="2614509"/>
            <a:ext cx="914400" cy="4280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165917" y="4219989"/>
            <a:ext cx="195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>
                <a:latin typeface="方正楷體" panose="02000000000000000000" pitchFamily="2" charset="-120"/>
                <a:ea typeface="方正楷體" panose="02000000000000000000" pitchFamily="2" charset="-120"/>
              </a:rPr>
              <a:t>作戰服</a:t>
            </a:r>
            <a:endParaRPr lang="zh-HK" altLang="en-US" sz="1800" dirty="0">
              <a:latin typeface="方正楷體" panose="02000000000000000000" pitchFamily="2" charset="-120"/>
              <a:ea typeface="方正楷體" panose="02000000000000000000" pitchFamily="2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-88490" y="4997125"/>
            <a:ext cx="31329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" dirty="0"/>
              <a:t>圖片來源</a:t>
            </a:r>
            <a:r>
              <a:rPr lang="en-US" altLang="zh-TW" sz="700" dirty="0"/>
              <a:t>:</a:t>
            </a:r>
            <a:r>
              <a:rPr lang="zh-TW" altLang="en-US" sz="700" dirty="0"/>
              <a:t>中國人民共和國國防部</a:t>
            </a:r>
            <a:r>
              <a:rPr lang="zh-CN" altLang="en-US" sz="700" dirty="0"/>
              <a:t>網頁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173807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Vietnam War Thesis Defense by Slidesgo">
  <a:themeElements>
    <a:clrScheme name="Simple Light">
      <a:dk1>
        <a:srgbClr val="381E11"/>
      </a:dk1>
      <a:lt1>
        <a:srgbClr val="F2EEE0"/>
      </a:lt1>
      <a:dk2>
        <a:srgbClr val="D4B594"/>
      </a:dk2>
      <a:lt2>
        <a:srgbClr val="D6CECF"/>
      </a:lt2>
      <a:accent1>
        <a:srgbClr val="A07950"/>
      </a:accent1>
      <a:accent2>
        <a:srgbClr val="4F5A6B"/>
      </a:accent2>
      <a:accent3>
        <a:srgbClr val="353939"/>
      </a:accent3>
      <a:accent4>
        <a:srgbClr val="778062"/>
      </a:accent4>
      <a:accent5>
        <a:srgbClr val="838F44"/>
      </a:accent5>
      <a:accent6>
        <a:srgbClr val="D9252C"/>
      </a:accent6>
      <a:hlink>
        <a:srgbClr val="381E1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140</Words>
  <Application>Microsoft Office PowerPoint</Application>
  <PresentationFormat>如螢幕大小 (16:9)</PresentationFormat>
  <Paragraphs>21</Paragraphs>
  <Slides>15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方正楷體</vt:lpstr>
      <vt:lpstr>Be Vietnam Pro</vt:lpstr>
      <vt:lpstr>新細明體</vt:lpstr>
      <vt:lpstr>方正新書宋</vt:lpstr>
      <vt:lpstr>Arvo</vt:lpstr>
      <vt:lpstr>Allerta Stencil</vt:lpstr>
      <vt:lpstr>Arial</vt:lpstr>
      <vt:lpstr>Vietnam War Thesis Defense by Slidesgo</vt:lpstr>
      <vt:lpstr>軍事安全_ 「守護者行動」(三) </vt:lpstr>
      <vt:lpstr>PowerPoint 簡報</vt:lpstr>
      <vt:lpstr>PowerPoint 簡報</vt:lpstr>
      <vt:lpstr>PowerPoint 簡報</vt:lpstr>
      <vt:lpstr>：海洋</vt:lpstr>
      <vt:lpstr>PowerPoint 簡報</vt:lpstr>
      <vt:lpstr>PowerPoint 簡報</vt:lpstr>
      <vt:lpstr>中國的軍人：陸軍、空軍、海軍</vt:lpstr>
      <vt:lpstr>海軍</vt:lpstr>
      <vt:lpstr>陸軍</vt:lpstr>
      <vt:lpstr>空軍</vt:lpstr>
      <vt:lpstr>遊戲時間： 軍人拯救大行動 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軍事安全_「守護者行動」(三)</dc:title>
  <dc:creator>User</dc:creator>
  <cp:lastModifiedBy>User</cp:lastModifiedBy>
  <cp:revision>27</cp:revision>
  <dcterms:modified xsi:type="dcterms:W3CDTF">2026-02-25T09:23:29Z</dcterms:modified>
</cp:coreProperties>
</file>