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5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54249" y="1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-81467" y="662500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059000" y="2407500"/>
            <a:ext cx="6074000" cy="167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4233000" y="4254067"/>
            <a:ext cx="3726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 rot="3181939">
            <a:off x="10449033" y="5089124"/>
            <a:ext cx="1095367" cy="1861659"/>
            <a:chOff x="7457711" y="2910223"/>
            <a:chExt cx="787685" cy="1338550"/>
          </a:xfrm>
        </p:grpSpPr>
        <p:sp>
          <p:nvSpPr>
            <p:cNvPr id="14" name="Google Shape;14;p2"/>
            <p:cNvSpPr/>
            <p:nvPr/>
          </p:nvSpPr>
          <p:spPr>
            <a:xfrm>
              <a:off x="7929918" y="3775415"/>
              <a:ext cx="150794" cy="119356"/>
            </a:xfrm>
            <a:custGeom>
              <a:avLst/>
              <a:gdLst/>
              <a:ahLst/>
              <a:cxnLst/>
              <a:rect l="l" t="t" r="r" b="b"/>
              <a:pathLst>
                <a:path w="5895" h="4666" extrusionOk="0">
                  <a:moveTo>
                    <a:pt x="2378" y="0"/>
                  </a:moveTo>
                  <a:cubicBezTo>
                    <a:pt x="864" y="0"/>
                    <a:pt x="223" y="1853"/>
                    <a:pt x="223" y="1853"/>
                  </a:cubicBezTo>
                  <a:cubicBezTo>
                    <a:pt x="0" y="3922"/>
                    <a:pt x="1731" y="4666"/>
                    <a:pt x="2951" y="4666"/>
                  </a:cubicBezTo>
                  <a:cubicBezTo>
                    <a:pt x="3309" y="4666"/>
                    <a:pt x="3623" y="4601"/>
                    <a:pt x="3831" y="4488"/>
                  </a:cubicBezTo>
                  <a:cubicBezTo>
                    <a:pt x="4747" y="3988"/>
                    <a:pt x="5894" y="1582"/>
                    <a:pt x="3540" y="326"/>
                  </a:cubicBezTo>
                  <a:cubicBezTo>
                    <a:pt x="3107" y="95"/>
                    <a:pt x="2720" y="0"/>
                    <a:pt x="23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45105" y="3417065"/>
              <a:ext cx="200291" cy="152227"/>
            </a:xfrm>
            <a:custGeom>
              <a:avLst/>
              <a:gdLst/>
              <a:ahLst/>
              <a:cxnLst/>
              <a:rect l="l" t="t" r="r" b="b"/>
              <a:pathLst>
                <a:path w="7830" h="5951" extrusionOk="0">
                  <a:moveTo>
                    <a:pt x="3807" y="0"/>
                  </a:moveTo>
                  <a:cubicBezTo>
                    <a:pt x="2416" y="0"/>
                    <a:pt x="1" y="1325"/>
                    <a:pt x="1054" y="4138"/>
                  </a:cubicBezTo>
                  <a:cubicBezTo>
                    <a:pt x="1590" y="5567"/>
                    <a:pt x="2555" y="5951"/>
                    <a:pt x="3438" y="5951"/>
                  </a:cubicBezTo>
                  <a:cubicBezTo>
                    <a:pt x="4464" y="5951"/>
                    <a:pt x="5378" y="5433"/>
                    <a:pt x="5378" y="5433"/>
                  </a:cubicBezTo>
                  <a:cubicBezTo>
                    <a:pt x="7829" y="3185"/>
                    <a:pt x="5440" y="322"/>
                    <a:pt x="4182" y="38"/>
                  </a:cubicBezTo>
                  <a:cubicBezTo>
                    <a:pt x="4070" y="13"/>
                    <a:pt x="3943" y="0"/>
                    <a:pt x="38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7669053" y="3529284"/>
              <a:ext cx="165400" cy="126647"/>
            </a:xfrm>
            <a:custGeom>
              <a:avLst/>
              <a:gdLst/>
              <a:ahLst/>
              <a:cxnLst/>
              <a:rect l="l" t="t" r="r" b="b"/>
              <a:pathLst>
                <a:path w="6466" h="4951" extrusionOk="0">
                  <a:moveTo>
                    <a:pt x="3955" y="1"/>
                  </a:moveTo>
                  <a:cubicBezTo>
                    <a:pt x="3507" y="1"/>
                    <a:pt x="3006" y="134"/>
                    <a:pt x="2460" y="455"/>
                  </a:cubicBezTo>
                  <a:cubicBezTo>
                    <a:pt x="0" y="1906"/>
                    <a:pt x="2005" y="4339"/>
                    <a:pt x="2005" y="4339"/>
                  </a:cubicBezTo>
                  <a:cubicBezTo>
                    <a:pt x="2572" y="4775"/>
                    <a:pt x="3128" y="4951"/>
                    <a:pt x="3642" y="4951"/>
                  </a:cubicBezTo>
                  <a:cubicBezTo>
                    <a:pt x="5198" y="4951"/>
                    <a:pt x="6383" y="3348"/>
                    <a:pt x="6423" y="2509"/>
                  </a:cubicBezTo>
                  <a:cubicBezTo>
                    <a:pt x="6465" y="1640"/>
                    <a:pt x="5531" y="1"/>
                    <a:pt x="3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777512" y="4176561"/>
              <a:ext cx="94339" cy="72212"/>
            </a:xfrm>
            <a:custGeom>
              <a:avLst/>
              <a:gdLst/>
              <a:ahLst/>
              <a:cxnLst/>
              <a:rect l="l" t="t" r="r" b="b"/>
              <a:pathLst>
                <a:path w="3688" h="2823" extrusionOk="0">
                  <a:moveTo>
                    <a:pt x="2256" y="1"/>
                  </a:moveTo>
                  <a:cubicBezTo>
                    <a:pt x="2001" y="1"/>
                    <a:pt x="1715" y="77"/>
                    <a:pt x="1404" y="260"/>
                  </a:cubicBezTo>
                  <a:cubicBezTo>
                    <a:pt x="1" y="1087"/>
                    <a:pt x="1145" y="2473"/>
                    <a:pt x="1145" y="2473"/>
                  </a:cubicBezTo>
                  <a:cubicBezTo>
                    <a:pt x="1469" y="2723"/>
                    <a:pt x="1785" y="2823"/>
                    <a:pt x="2079" y="2823"/>
                  </a:cubicBezTo>
                  <a:cubicBezTo>
                    <a:pt x="2965" y="2823"/>
                    <a:pt x="3640" y="1909"/>
                    <a:pt x="3664" y="1431"/>
                  </a:cubicBezTo>
                  <a:cubicBezTo>
                    <a:pt x="3687" y="936"/>
                    <a:pt x="3155" y="1"/>
                    <a:pt x="22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7872951" y="3030449"/>
              <a:ext cx="180620" cy="153147"/>
            </a:xfrm>
            <a:custGeom>
              <a:avLst/>
              <a:gdLst/>
              <a:ahLst/>
              <a:cxnLst/>
              <a:rect l="l" t="t" r="r" b="b"/>
              <a:pathLst>
                <a:path w="7061" h="5987" extrusionOk="0">
                  <a:moveTo>
                    <a:pt x="3803" y="1"/>
                  </a:moveTo>
                  <a:cubicBezTo>
                    <a:pt x="2805" y="1"/>
                    <a:pt x="1871" y="347"/>
                    <a:pt x="1467" y="765"/>
                  </a:cubicBezTo>
                  <a:cubicBezTo>
                    <a:pt x="506" y="1757"/>
                    <a:pt x="0" y="5245"/>
                    <a:pt x="3466" y="5910"/>
                  </a:cubicBezTo>
                  <a:cubicBezTo>
                    <a:pt x="3739" y="5962"/>
                    <a:pt x="3991" y="5986"/>
                    <a:pt x="4224" y="5986"/>
                  </a:cubicBezTo>
                  <a:cubicBezTo>
                    <a:pt x="6952" y="5986"/>
                    <a:pt x="7060" y="2679"/>
                    <a:pt x="7060" y="2679"/>
                  </a:cubicBezTo>
                  <a:cubicBezTo>
                    <a:pt x="6664" y="655"/>
                    <a:pt x="5174" y="1"/>
                    <a:pt x="38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457711" y="2910223"/>
              <a:ext cx="180672" cy="153122"/>
            </a:xfrm>
            <a:custGeom>
              <a:avLst/>
              <a:gdLst/>
              <a:ahLst/>
              <a:cxnLst/>
              <a:rect l="l" t="t" r="r" b="b"/>
              <a:pathLst>
                <a:path w="7063" h="5986" extrusionOk="0">
                  <a:moveTo>
                    <a:pt x="3804" y="1"/>
                  </a:moveTo>
                  <a:cubicBezTo>
                    <a:pt x="2807" y="1"/>
                    <a:pt x="1874" y="347"/>
                    <a:pt x="1469" y="764"/>
                  </a:cubicBezTo>
                  <a:cubicBezTo>
                    <a:pt x="508" y="1756"/>
                    <a:pt x="1" y="5246"/>
                    <a:pt x="3469" y="5909"/>
                  </a:cubicBezTo>
                  <a:cubicBezTo>
                    <a:pt x="3741" y="5962"/>
                    <a:pt x="3993" y="5986"/>
                    <a:pt x="4226" y="5986"/>
                  </a:cubicBezTo>
                  <a:cubicBezTo>
                    <a:pt x="6954" y="5986"/>
                    <a:pt x="7063" y="2679"/>
                    <a:pt x="7063" y="2679"/>
                  </a:cubicBezTo>
                  <a:cubicBezTo>
                    <a:pt x="6665" y="655"/>
                    <a:pt x="5174" y="1"/>
                    <a:pt x="38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292877" y="203478"/>
            <a:ext cx="2472945" cy="2397973"/>
            <a:chOff x="898615" y="160398"/>
            <a:chExt cx="1778245" cy="1724169"/>
          </a:xfrm>
        </p:grpSpPr>
        <p:sp>
          <p:nvSpPr>
            <p:cNvPr id="21" name="Google Shape;21;p2"/>
            <p:cNvSpPr/>
            <p:nvPr/>
          </p:nvSpPr>
          <p:spPr>
            <a:xfrm>
              <a:off x="898615" y="1384094"/>
              <a:ext cx="170823" cy="129870"/>
            </a:xfrm>
            <a:custGeom>
              <a:avLst/>
              <a:gdLst/>
              <a:ahLst/>
              <a:cxnLst/>
              <a:rect l="l" t="t" r="r" b="b"/>
              <a:pathLst>
                <a:path w="6678" h="5077" extrusionOk="0">
                  <a:moveTo>
                    <a:pt x="3033" y="1"/>
                  </a:moveTo>
                  <a:cubicBezTo>
                    <a:pt x="1554" y="1"/>
                    <a:pt x="294" y="1376"/>
                    <a:pt x="159" y="2182"/>
                  </a:cubicBezTo>
                  <a:cubicBezTo>
                    <a:pt x="1" y="3120"/>
                    <a:pt x="856" y="5076"/>
                    <a:pt x="2672" y="5076"/>
                  </a:cubicBezTo>
                  <a:cubicBezTo>
                    <a:pt x="3062" y="5076"/>
                    <a:pt x="3496" y="4986"/>
                    <a:pt x="3975" y="4775"/>
                  </a:cubicBezTo>
                  <a:cubicBezTo>
                    <a:pt x="6677" y="3588"/>
                    <a:pt x="4918" y="846"/>
                    <a:pt x="4918" y="846"/>
                  </a:cubicBezTo>
                  <a:cubicBezTo>
                    <a:pt x="4295" y="237"/>
                    <a:pt x="3645" y="1"/>
                    <a:pt x="30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087191" y="1724666"/>
              <a:ext cx="193436" cy="159901"/>
            </a:xfrm>
            <a:custGeom>
              <a:avLst/>
              <a:gdLst/>
              <a:ahLst/>
              <a:cxnLst/>
              <a:rect l="l" t="t" r="r" b="b"/>
              <a:pathLst>
                <a:path w="7562" h="6251" extrusionOk="0">
                  <a:moveTo>
                    <a:pt x="2936" y="0"/>
                  </a:moveTo>
                  <a:cubicBezTo>
                    <a:pt x="469" y="0"/>
                    <a:pt x="0" y="3070"/>
                    <a:pt x="0" y="3070"/>
                  </a:cubicBezTo>
                  <a:cubicBezTo>
                    <a:pt x="180" y="5472"/>
                    <a:pt x="2006" y="6251"/>
                    <a:pt x="3558" y="6251"/>
                  </a:cubicBezTo>
                  <a:cubicBezTo>
                    <a:pt x="4379" y="6251"/>
                    <a:pt x="5123" y="6033"/>
                    <a:pt x="5507" y="5721"/>
                  </a:cubicBezTo>
                  <a:cubicBezTo>
                    <a:pt x="6615" y="4821"/>
                    <a:pt x="7561" y="1303"/>
                    <a:pt x="4085" y="195"/>
                  </a:cubicBezTo>
                  <a:cubicBezTo>
                    <a:pt x="3661" y="60"/>
                    <a:pt x="3279" y="0"/>
                    <a:pt x="29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500769" y="510384"/>
              <a:ext cx="163200" cy="137339"/>
            </a:xfrm>
            <a:custGeom>
              <a:avLst/>
              <a:gdLst/>
              <a:ahLst/>
              <a:cxnLst/>
              <a:rect l="l" t="t" r="r" b="b"/>
              <a:pathLst>
                <a:path w="6380" h="5369" extrusionOk="0">
                  <a:moveTo>
                    <a:pt x="3425" y="0"/>
                  </a:moveTo>
                  <a:cubicBezTo>
                    <a:pt x="2572" y="0"/>
                    <a:pt x="1778" y="279"/>
                    <a:pt x="1421" y="629"/>
                  </a:cubicBezTo>
                  <a:cubicBezTo>
                    <a:pt x="536" y="1495"/>
                    <a:pt x="0" y="4605"/>
                    <a:pt x="3087" y="5281"/>
                  </a:cubicBezTo>
                  <a:cubicBezTo>
                    <a:pt x="3360" y="5341"/>
                    <a:pt x="3612" y="5369"/>
                    <a:pt x="3842" y="5369"/>
                  </a:cubicBezTo>
                  <a:cubicBezTo>
                    <a:pt x="6208" y="5369"/>
                    <a:pt x="6380" y="2476"/>
                    <a:pt x="6380" y="2476"/>
                  </a:cubicBezTo>
                  <a:cubicBezTo>
                    <a:pt x="6064" y="604"/>
                    <a:pt x="4680" y="0"/>
                    <a:pt x="34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53271" y="196620"/>
              <a:ext cx="93034" cy="78326"/>
            </a:xfrm>
            <a:custGeom>
              <a:avLst/>
              <a:gdLst/>
              <a:ahLst/>
              <a:cxnLst/>
              <a:rect l="l" t="t" r="r" b="b"/>
              <a:pathLst>
                <a:path w="3637" h="3062" extrusionOk="0">
                  <a:moveTo>
                    <a:pt x="1952" y="1"/>
                  </a:moveTo>
                  <a:cubicBezTo>
                    <a:pt x="1466" y="1"/>
                    <a:pt x="1014" y="160"/>
                    <a:pt x="811" y="360"/>
                  </a:cubicBezTo>
                  <a:cubicBezTo>
                    <a:pt x="306" y="853"/>
                    <a:pt x="1" y="2627"/>
                    <a:pt x="1760" y="3012"/>
                  </a:cubicBezTo>
                  <a:cubicBezTo>
                    <a:pt x="1915" y="3046"/>
                    <a:pt x="2058" y="3062"/>
                    <a:pt x="2188" y="3062"/>
                  </a:cubicBezTo>
                  <a:cubicBezTo>
                    <a:pt x="3539" y="3062"/>
                    <a:pt x="3636" y="1412"/>
                    <a:pt x="3636" y="1412"/>
                  </a:cubicBezTo>
                  <a:cubicBezTo>
                    <a:pt x="3456" y="346"/>
                    <a:pt x="2668" y="1"/>
                    <a:pt x="19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8785" y="160398"/>
              <a:ext cx="248075" cy="181720"/>
            </a:xfrm>
            <a:custGeom>
              <a:avLst/>
              <a:gdLst/>
              <a:ahLst/>
              <a:cxnLst/>
              <a:rect l="l" t="t" r="r" b="b"/>
              <a:pathLst>
                <a:path w="9698" h="7104" extrusionOk="0">
                  <a:moveTo>
                    <a:pt x="4929" y="0"/>
                  </a:moveTo>
                  <a:cubicBezTo>
                    <a:pt x="3365" y="0"/>
                    <a:pt x="2042" y="1335"/>
                    <a:pt x="2042" y="1335"/>
                  </a:cubicBezTo>
                  <a:cubicBezTo>
                    <a:pt x="0" y="4634"/>
                    <a:pt x="3498" y="7104"/>
                    <a:pt x="5063" y="7104"/>
                  </a:cubicBezTo>
                  <a:cubicBezTo>
                    <a:pt x="5087" y="7104"/>
                    <a:pt x="5112" y="7103"/>
                    <a:pt x="5136" y="7102"/>
                  </a:cubicBezTo>
                  <a:cubicBezTo>
                    <a:pt x="6661" y="7020"/>
                    <a:pt x="9697" y="4573"/>
                    <a:pt x="7388" y="1424"/>
                  </a:cubicBezTo>
                  <a:cubicBezTo>
                    <a:pt x="6603" y="354"/>
                    <a:pt x="5734" y="0"/>
                    <a:pt x="49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961261" y="746897"/>
              <a:ext cx="248100" cy="181746"/>
            </a:xfrm>
            <a:custGeom>
              <a:avLst/>
              <a:gdLst/>
              <a:ahLst/>
              <a:cxnLst/>
              <a:rect l="l" t="t" r="r" b="b"/>
              <a:pathLst>
                <a:path w="9699" h="7105" extrusionOk="0">
                  <a:moveTo>
                    <a:pt x="4929" y="0"/>
                  </a:moveTo>
                  <a:cubicBezTo>
                    <a:pt x="3365" y="0"/>
                    <a:pt x="2042" y="1335"/>
                    <a:pt x="2042" y="1335"/>
                  </a:cubicBezTo>
                  <a:cubicBezTo>
                    <a:pt x="0" y="4634"/>
                    <a:pt x="3498" y="7104"/>
                    <a:pt x="5062" y="7104"/>
                  </a:cubicBezTo>
                  <a:cubicBezTo>
                    <a:pt x="5087" y="7104"/>
                    <a:pt x="5112" y="7104"/>
                    <a:pt x="5136" y="7102"/>
                  </a:cubicBezTo>
                  <a:cubicBezTo>
                    <a:pt x="6661" y="7022"/>
                    <a:pt x="9699" y="4575"/>
                    <a:pt x="7388" y="1424"/>
                  </a:cubicBezTo>
                  <a:cubicBezTo>
                    <a:pt x="6603" y="354"/>
                    <a:pt x="5734" y="0"/>
                    <a:pt x="49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91869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dk2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1"/>
          <p:cNvSpPr/>
          <p:nvPr/>
        </p:nvSpPr>
        <p:spPr>
          <a:xfrm>
            <a:off x="-54249" y="1138867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89" name="Google Shape;89;p11"/>
          <p:cNvSpPr txBox="1">
            <a:spLocks noGrp="1"/>
          </p:cNvSpPr>
          <p:nvPr>
            <p:ph type="body" idx="1"/>
          </p:nvPr>
        </p:nvSpPr>
        <p:spPr>
          <a:xfrm>
            <a:off x="415600" y="4092833"/>
            <a:ext cx="11360800" cy="10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858803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9811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 ">
  <p:cSld name="Title + Bullet Points ">
    <p:bg>
      <p:bgPr>
        <a:solidFill>
          <a:schemeClr val="dk2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/>
          <p:nvPr/>
        </p:nvSpPr>
        <p:spPr>
          <a:xfrm>
            <a:off x="5" y="759077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13"/>
          <p:cNvSpPr txBox="1">
            <a:spLocks noGrp="1"/>
          </p:cNvSpPr>
          <p:nvPr>
            <p:ph type="body" idx="1"/>
          </p:nvPr>
        </p:nvSpPr>
        <p:spPr>
          <a:xfrm>
            <a:off x="1294400" y="1615367"/>
            <a:ext cx="9603200" cy="43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94" name="Google Shape;94;p13"/>
          <p:cNvSpPr txBox="1">
            <a:spLocks noGrp="1"/>
          </p:cNvSpPr>
          <p:nvPr>
            <p:ph type="title"/>
          </p:nvPr>
        </p:nvSpPr>
        <p:spPr>
          <a:xfrm>
            <a:off x="686200" y="759069"/>
            <a:ext cx="1081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72130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/>
          <p:nvPr/>
        </p:nvSpPr>
        <p:spPr>
          <a:xfrm>
            <a:off x="5137067" y="-874651"/>
            <a:ext cx="3851109" cy="9070027"/>
          </a:xfrm>
          <a:custGeom>
            <a:avLst/>
            <a:gdLst/>
            <a:ahLst/>
            <a:cxnLst/>
            <a:rect l="l" t="t" r="r" b="b"/>
            <a:pathLst>
              <a:path w="35230" h="52975" extrusionOk="0">
                <a:moveTo>
                  <a:pt x="15529" y="1"/>
                </a:moveTo>
                <a:cubicBezTo>
                  <a:pt x="10791" y="1"/>
                  <a:pt x="6206" y="1644"/>
                  <a:pt x="3953" y="5493"/>
                </a:cubicBezTo>
                <a:cubicBezTo>
                  <a:pt x="3598" y="6090"/>
                  <a:pt x="3324" y="6719"/>
                  <a:pt x="3098" y="7364"/>
                </a:cubicBezTo>
                <a:cubicBezTo>
                  <a:pt x="2275" y="9881"/>
                  <a:pt x="2372" y="12607"/>
                  <a:pt x="2856" y="15204"/>
                </a:cubicBezTo>
                <a:cubicBezTo>
                  <a:pt x="3227" y="17123"/>
                  <a:pt x="3808" y="18994"/>
                  <a:pt x="3969" y="20946"/>
                </a:cubicBezTo>
                <a:cubicBezTo>
                  <a:pt x="4243" y="24285"/>
                  <a:pt x="3275" y="27576"/>
                  <a:pt x="2259" y="30753"/>
                </a:cubicBezTo>
                <a:cubicBezTo>
                  <a:pt x="969" y="34818"/>
                  <a:pt x="1" y="38641"/>
                  <a:pt x="1469" y="42835"/>
                </a:cubicBezTo>
                <a:cubicBezTo>
                  <a:pt x="3798" y="49427"/>
                  <a:pt x="10743" y="52975"/>
                  <a:pt x="17540" y="52975"/>
                </a:cubicBezTo>
                <a:cubicBezTo>
                  <a:pt x="20156" y="52975"/>
                  <a:pt x="22751" y="52449"/>
                  <a:pt x="25051" y="51368"/>
                </a:cubicBezTo>
                <a:cubicBezTo>
                  <a:pt x="33842" y="47239"/>
                  <a:pt x="35229" y="35705"/>
                  <a:pt x="34939" y="27043"/>
                </a:cubicBezTo>
                <a:cubicBezTo>
                  <a:pt x="34697" y="19543"/>
                  <a:pt x="33713" y="9316"/>
                  <a:pt x="27680" y="4058"/>
                </a:cubicBezTo>
                <a:cubicBezTo>
                  <a:pt x="24779" y="1520"/>
                  <a:pt x="20083" y="1"/>
                  <a:pt x="155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7" name="Google Shape;97;p14"/>
          <p:cNvGrpSpPr/>
          <p:nvPr/>
        </p:nvGrpSpPr>
        <p:grpSpPr>
          <a:xfrm>
            <a:off x="5314434" y="-998802"/>
            <a:ext cx="6975033" cy="9070027"/>
            <a:chOff x="3985825" y="-749101"/>
            <a:chExt cx="5231275" cy="6802520"/>
          </a:xfrm>
        </p:grpSpPr>
        <p:sp>
          <p:nvSpPr>
            <p:cNvPr id="98" name="Google Shape;98;p14"/>
            <p:cNvSpPr/>
            <p:nvPr/>
          </p:nvSpPr>
          <p:spPr>
            <a:xfrm>
              <a:off x="3985825" y="-749101"/>
              <a:ext cx="2888332" cy="6802520"/>
            </a:xfrm>
            <a:custGeom>
              <a:avLst/>
              <a:gdLst/>
              <a:ahLst/>
              <a:cxnLst/>
              <a:rect l="l" t="t" r="r" b="b"/>
              <a:pathLst>
                <a:path w="35230" h="52975" extrusionOk="0">
                  <a:moveTo>
                    <a:pt x="15529" y="1"/>
                  </a:moveTo>
                  <a:cubicBezTo>
                    <a:pt x="10791" y="1"/>
                    <a:pt x="6206" y="1644"/>
                    <a:pt x="3953" y="5493"/>
                  </a:cubicBezTo>
                  <a:cubicBezTo>
                    <a:pt x="3598" y="6090"/>
                    <a:pt x="3324" y="6719"/>
                    <a:pt x="3098" y="7364"/>
                  </a:cubicBezTo>
                  <a:cubicBezTo>
                    <a:pt x="2275" y="9881"/>
                    <a:pt x="2372" y="12607"/>
                    <a:pt x="2856" y="15204"/>
                  </a:cubicBezTo>
                  <a:cubicBezTo>
                    <a:pt x="3227" y="17123"/>
                    <a:pt x="3808" y="18994"/>
                    <a:pt x="3969" y="20946"/>
                  </a:cubicBezTo>
                  <a:cubicBezTo>
                    <a:pt x="4243" y="24285"/>
                    <a:pt x="3275" y="27576"/>
                    <a:pt x="2259" y="30753"/>
                  </a:cubicBezTo>
                  <a:cubicBezTo>
                    <a:pt x="969" y="34818"/>
                    <a:pt x="1" y="38641"/>
                    <a:pt x="1469" y="42835"/>
                  </a:cubicBezTo>
                  <a:cubicBezTo>
                    <a:pt x="3798" y="49427"/>
                    <a:pt x="10743" y="52975"/>
                    <a:pt x="17540" y="52975"/>
                  </a:cubicBezTo>
                  <a:cubicBezTo>
                    <a:pt x="20156" y="52975"/>
                    <a:pt x="22751" y="52449"/>
                    <a:pt x="25051" y="51368"/>
                  </a:cubicBezTo>
                  <a:cubicBezTo>
                    <a:pt x="33842" y="47239"/>
                    <a:pt x="35229" y="35705"/>
                    <a:pt x="34939" y="27043"/>
                  </a:cubicBezTo>
                  <a:cubicBezTo>
                    <a:pt x="34697" y="19543"/>
                    <a:pt x="33713" y="9316"/>
                    <a:pt x="27680" y="4058"/>
                  </a:cubicBezTo>
                  <a:cubicBezTo>
                    <a:pt x="24779" y="1520"/>
                    <a:pt x="20083" y="1"/>
                    <a:pt x="15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14"/>
            <p:cNvSpPr/>
            <p:nvPr/>
          </p:nvSpPr>
          <p:spPr>
            <a:xfrm>
              <a:off x="5756300" y="-71225"/>
              <a:ext cx="3460800" cy="5280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0" name="Google Shape;100;p14"/>
          <p:cNvSpPr txBox="1">
            <a:spLocks noGrp="1"/>
          </p:cNvSpPr>
          <p:nvPr>
            <p:ph type="title"/>
          </p:nvPr>
        </p:nvSpPr>
        <p:spPr>
          <a:xfrm>
            <a:off x="7446267" y="635833"/>
            <a:ext cx="4456400" cy="6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subTitle" idx="1"/>
          </p:nvPr>
        </p:nvSpPr>
        <p:spPr>
          <a:xfrm>
            <a:off x="7446267" y="1078900"/>
            <a:ext cx="3649600" cy="6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title" idx="2"/>
          </p:nvPr>
        </p:nvSpPr>
        <p:spPr>
          <a:xfrm>
            <a:off x="855033" y="508100"/>
            <a:ext cx="3235600" cy="13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title" idx="3"/>
          </p:nvPr>
        </p:nvSpPr>
        <p:spPr>
          <a:xfrm>
            <a:off x="7446267" y="1776691"/>
            <a:ext cx="4456400" cy="6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subTitle" idx="4"/>
          </p:nvPr>
        </p:nvSpPr>
        <p:spPr>
          <a:xfrm>
            <a:off x="7446267" y="2219757"/>
            <a:ext cx="3649600" cy="6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title" idx="5"/>
          </p:nvPr>
        </p:nvSpPr>
        <p:spPr>
          <a:xfrm>
            <a:off x="7446267" y="2897883"/>
            <a:ext cx="4456400" cy="6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subTitle" idx="6"/>
          </p:nvPr>
        </p:nvSpPr>
        <p:spPr>
          <a:xfrm>
            <a:off x="7446267" y="3340949"/>
            <a:ext cx="3649600" cy="6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title" idx="7"/>
          </p:nvPr>
        </p:nvSpPr>
        <p:spPr>
          <a:xfrm>
            <a:off x="7446267" y="4019076"/>
            <a:ext cx="4456400" cy="6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08" name="Google Shape;108;p14"/>
          <p:cNvSpPr txBox="1">
            <a:spLocks noGrp="1"/>
          </p:cNvSpPr>
          <p:nvPr>
            <p:ph type="subTitle" idx="8"/>
          </p:nvPr>
        </p:nvSpPr>
        <p:spPr>
          <a:xfrm>
            <a:off x="7446267" y="4462143"/>
            <a:ext cx="3649600" cy="6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09" name="Google Shape;109;p14"/>
          <p:cNvSpPr txBox="1">
            <a:spLocks noGrp="1"/>
          </p:cNvSpPr>
          <p:nvPr>
            <p:ph type="title" idx="9"/>
          </p:nvPr>
        </p:nvSpPr>
        <p:spPr>
          <a:xfrm>
            <a:off x="7446267" y="5140268"/>
            <a:ext cx="4456400" cy="6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subTitle" idx="13"/>
          </p:nvPr>
        </p:nvSpPr>
        <p:spPr>
          <a:xfrm>
            <a:off x="7446267" y="5583335"/>
            <a:ext cx="3649600" cy="6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69325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Big Text">
    <p:bg>
      <p:bgPr>
        <a:solidFill>
          <a:schemeClr val="lt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/>
          <p:nvPr/>
        </p:nvSpPr>
        <p:spPr>
          <a:xfrm rot="5400000">
            <a:off x="2943237" y="-5213442"/>
            <a:ext cx="6546520" cy="13427873"/>
          </a:xfrm>
          <a:custGeom>
            <a:avLst/>
            <a:gdLst/>
            <a:ahLst/>
            <a:cxnLst/>
            <a:rect l="l" t="t" r="r" b="b"/>
            <a:pathLst>
              <a:path w="37149" h="62346" extrusionOk="0">
                <a:moveTo>
                  <a:pt x="19454" y="0"/>
                </a:moveTo>
                <a:cubicBezTo>
                  <a:pt x="14988" y="0"/>
                  <a:pt x="12450" y="3116"/>
                  <a:pt x="10872" y="6624"/>
                </a:cubicBezTo>
                <a:cubicBezTo>
                  <a:pt x="8904" y="10915"/>
                  <a:pt x="7114" y="15286"/>
                  <a:pt x="5097" y="19560"/>
                </a:cubicBezTo>
                <a:cubicBezTo>
                  <a:pt x="3452" y="23012"/>
                  <a:pt x="1661" y="26464"/>
                  <a:pt x="839" y="30190"/>
                </a:cubicBezTo>
                <a:cubicBezTo>
                  <a:pt x="0" y="33917"/>
                  <a:pt x="1032" y="36723"/>
                  <a:pt x="2726" y="40191"/>
                </a:cubicBezTo>
                <a:cubicBezTo>
                  <a:pt x="4581" y="43982"/>
                  <a:pt x="6501" y="47756"/>
                  <a:pt x="8727" y="51386"/>
                </a:cubicBezTo>
                <a:cubicBezTo>
                  <a:pt x="10565" y="54370"/>
                  <a:pt x="12066" y="58209"/>
                  <a:pt x="14759" y="60693"/>
                </a:cubicBezTo>
                <a:cubicBezTo>
                  <a:pt x="16027" y="61854"/>
                  <a:pt x="17790" y="62345"/>
                  <a:pt x="19532" y="62345"/>
                </a:cubicBezTo>
                <a:cubicBezTo>
                  <a:pt x="20162" y="62345"/>
                  <a:pt x="20789" y="62281"/>
                  <a:pt x="21389" y="62161"/>
                </a:cubicBezTo>
                <a:cubicBezTo>
                  <a:pt x="24163" y="61612"/>
                  <a:pt x="24825" y="60467"/>
                  <a:pt x="25873" y="58322"/>
                </a:cubicBezTo>
                <a:cubicBezTo>
                  <a:pt x="28664" y="52660"/>
                  <a:pt x="31728" y="47111"/>
                  <a:pt x="34503" y="41433"/>
                </a:cubicBezTo>
                <a:cubicBezTo>
                  <a:pt x="35745" y="38869"/>
                  <a:pt x="37019" y="36223"/>
                  <a:pt x="37067" y="33384"/>
                </a:cubicBezTo>
                <a:cubicBezTo>
                  <a:pt x="37148" y="29077"/>
                  <a:pt x="35293" y="25593"/>
                  <a:pt x="33696" y="21690"/>
                </a:cubicBezTo>
                <a:cubicBezTo>
                  <a:pt x="32035" y="17560"/>
                  <a:pt x="30599" y="13415"/>
                  <a:pt x="28647" y="9366"/>
                </a:cubicBezTo>
                <a:cubicBezTo>
                  <a:pt x="26922" y="5801"/>
                  <a:pt x="25228" y="381"/>
                  <a:pt x="20179" y="27"/>
                </a:cubicBezTo>
                <a:cubicBezTo>
                  <a:pt x="19932" y="9"/>
                  <a:pt x="19690" y="0"/>
                  <a:pt x="194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3" name="Google Shape;113;p15"/>
          <p:cNvGrpSpPr/>
          <p:nvPr/>
        </p:nvGrpSpPr>
        <p:grpSpPr>
          <a:xfrm>
            <a:off x="-497438" y="-1916767"/>
            <a:ext cx="13427873" cy="6546520"/>
            <a:chOff x="-373079" y="-1437575"/>
            <a:chExt cx="10070905" cy="4909890"/>
          </a:xfrm>
        </p:grpSpPr>
        <p:sp>
          <p:nvSpPr>
            <p:cNvPr id="114" name="Google Shape;114;p15"/>
            <p:cNvSpPr/>
            <p:nvPr/>
          </p:nvSpPr>
          <p:spPr>
            <a:xfrm rot="5400000">
              <a:off x="2207428" y="-4018082"/>
              <a:ext cx="4909890" cy="10070905"/>
            </a:xfrm>
            <a:custGeom>
              <a:avLst/>
              <a:gdLst/>
              <a:ahLst/>
              <a:cxnLst/>
              <a:rect l="l" t="t" r="r" b="b"/>
              <a:pathLst>
                <a:path w="37149" h="62346" extrusionOk="0">
                  <a:moveTo>
                    <a:pt x="19454" y="0"/>
                  </a:moveTo>
                  <a:cubicBezTo>
                    <a:pt x="14988" y="0"/>
                    <a:pt x="12450" y="3116"/>
                    <a:pt x="10872" y="6624"/>
                  </a:cubicBezTo>
                  <a:cubicBezTo>
                    <a:pt x="8904" y="10915"/>
                    <a:pt x="7114" y="15286"/>
                    <a:pt x="5097" y="19560"/>
                  </a:cubicBezTo>
                  <a:cubicBezTo>
                    <a:pt x="3452" y="23012"/>
                    <a:pt x="1661" y="26464"/>
                    <a:pt x="839" y="30190"/>
                  </a:cubicBezTo>
                  <a:cubicBezTo>
                    <a:pt x="0" y="33917"/>
                    <a:pt x="1032" y="36723"/>
                    <a:pt x="2726" y="40191"/>
                  </a:cubicBezTo>
                  <a:cubicBezTo>
                    <a:pt x="4581" y="43982"/>
                    <a:pt x="6501" y="47756"/>
                    <a:pt x="8727" y="51386"/>
                  </a:cubicBezTo>
                  <a:cubicBezTo>
                    <a:pt x="10565" y="54370"/>
                    <a:pt x="12066" y="58209"/>
                    <a:pt x="14759" y="60693"/>
                  </a:cubicBezTo>
                  <a:cubicBezTo>
                    <a:pt x="16027" y="61854"/>
                    <a:pt x="17790" y="62345"/>
                    <a:pt x="19532" y="62345"/>
                  </a:cubicBezTo>
                  <a:cubicBezTo>
                    <a:pt x="20162" y="62345"/>
                    <a:pt x="20789" y="62281"/>
                    <a:pt x="21389" y="62161"/>
                  </a:cubicBezTo>
                  <a:cubicBezTo>
                    <a:pt x="24163" y="61612"/>
                    <a:pt x="24825" y="60467"/>
                    <a:pt x="25873" y="58322"/>
                  </a:cubicBezTo>
                  <a:cubicBezTo>
                    <a:pt x="28664" y="52660"/>
                    <a:pt x="31728" y="47111"/>
                    <a:pt x="34503" y="41433"/>
                  </a:cubicBezTo>
                  <a:cubicBezTo>
                    <a:pt x="35745" y="38869"/>
                    <a:pt x="37019" y="36223"/>
                    <a:pt x="37067" y="33384"/>
                  </a:cubicBezTo>
                  <a:cubicBezTo>
                    <a:pt x="37148" y="29077"/>
                    <a:pt x="35293" y="25593"/>
                    <a:pt x="33696" y="21690"/>
                  </a:cubicBezTo>
                  <a:cubicBezTo>
                    <a:pt x="32035" y="17560"/>
                    <a:pt x="30599" y="13415"/>
                    <a:pt x="28647" y="9366"/>
                  </a:cubicBezTo>
                  <a:cubicBezTo>
                    <a:pt x="26922" y="5801"/>
                    <a:pt x="25228" y="381"/>
                    <a:pt x="20179" y="27"/>
                  </a:cubicBezTo>
                  <a:cubicBezTo>
                    <a:pt x="19932" y="9"/>
                    <a:pt x="19690" y="0"/>
                    <a:pt x="19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15"/>
            <p:cNvSpPr/>
            <p:nvPr/>
          </p:nvSpPr>
          <p:spPr>
            <a:xfrm>
              <a:off x="-67500" y="-86900"/>
              <a:ext cx="9211500" cy="810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6" name="Google Shape;116;p15"/>
          <p:cNvGrpSpPr/>
          <p:nvPr/>
        </p:nvGrpSpPr>
        <p:grpSpPr>
          <a:xfrm rot="3181939">
            <a:off x="-164434" y="3567057"/>
            <a:ext cx="1095367" cy="1861659"/>
            <a:chOff x="7457711" y="2910223"/>
            <a:chExt cx="787685" cy="1338550"/>
          </a:xfrm>
        </p:grpSpPr>
        <p:sp>
          <p:nvSpPr>
            <p:cNvPr id="117" name="Google Shape;117;p15"/>
            <p:cNvSpPr/>
            <p:nvPr/>
          </p:nvSpPr>
          <p:spPr>
            <a:xfrm>
              <a:off x="7929918" y="3775415"/>
              <a:ext cx="150794" cy="119356"/>
            </a:xfrm>
            <a:custGeom>
              <a:avLst/>
              <a:gdLst/>
              <a:ahLst/>
              <a:cxnLst/>
              <a:rect l="l" t="t" r="r" b="b"/>
              <a:pathLst>
                <a:path w="5895" h="4666" extrusionOk="0">
                  <a:moveTo>
                    <a:pt x="2378" y="0"/>
                  </a:moveTo>
                  <a:cubicBezTo>
                    <a:pt x="864" y="0"/>
                    <a:pt x="223" y="1853"/>
                    <a:pt x="223" y="1853"/>
                  </a:cubicBezTo>
                  <a:cubicBezTo>
                    <a:pt x="0" y="3922"/>
                    <a:pt x="1731" y="4666"/>
                    <a:pt x="2951" y="4666"/>
                  </a:cubicBezTo>
                  <a:cubicBezTo>
                    <a:pt x="3309" y="4666"/>
                    <a:pt x="3623" y="4601"/>
                    <a:pt x="3831" y="4488"/>
                  </a:cubicBezTo>
                  <a:cubicBezTo>
                    <a:pt x="4747" y="3988"/>
                    <a:pt x="5894" y="1582"/>
                    <a:pt x="3540" y="326"/>
                  </a:cubicBezTo>
                  <a:cubicBezTo>
                    <a:pt x="3107" y="95"/>
                    <a:pt x="2720" y="0"/>
                    <a:pt x="2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15"/>
            <p:cNvSpPr/>
            <p:nvPr/>
          </p:nvSpPr>
          <p:spPr>
            <a:xfrm>
              <a:off x="8045105" y="3417065"/>
              <a:ext cx="200291" cy="152227"/>
            </a:xfrm>
            <a:custGeom>
              <a:avLst/>
              <a:gdLst/>
              <a:ahLst/>
              <a:cxnLst/>
              <a:rect l="l" t="t" r="r" b="b"/>
              <a:pathLst>
                <a:path w="7830" h="5951" extrusionOk="0">
                  <a:moveTo>
                    <a:pt x="3807" y="0"/>
                  </a:moveTo>
                  <a:cubicBezTo>
                    <a:pt x="2416" y="0"/>
                    <a:pt x="1" y="1325"/>
                    <a:pt x="1054" y="4138"/>
                  </a:cubicBezTo>
                  <a:cubicBezTo>
                    <a:pt x="1590" y="5567"/>
                    <a:pt x="2555" y="5951"/>
                    <a:pt x="3438" y="5951"/>
                  </a:cubicBezTo>
                  <a:cubicBezTo>
                    <a:pt x="4464" y="5951"/>
                    <a:pt x="5378" y="5433"/>
                    <a:pt x="5378" y="5433"/>
                  </a:cubicBezTo>
                  <a:cubicBezTo>
                    <a:pt x="7829" y="3185"/>
                    <a:pt x="5440" y="322"/>
                    <a:pt x="4182" y="38"/>
                  </a:cubicBezTo>
                  <a:cubicBezTo>
                    <a:pt x="4070" y="13"/>
                    <a:pt x="3943" y="0"/>
                    <a:pt x="38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15"/>
            <p:cNvSpPr/>
            <p:nvPr/>
          </p:nvSpPr>
          <p:spPr>
            <a:xfrm>
              <a:off x="7669053" y="3529284"/>
              <a:ext cx="165400" cy="126647"/>
            </a:xfrm>
            <a:custGeom>
              <a:avLst/>
              <a:gdLst/>
              <a:ahLst/>
              <a:cxnLst/>
              <a:rect l="l" t="t" r="r" b="b"/>
              <a:pathLst>
                <a:path w="6466" h="4951" extrusionOk="0">
                  <a:moveTo>
                    <a:pt x="3955" y="1"/>
                  </a:moveTo>
                  <a:cubicBezTo>
                    <a:pt x="3507" y="1"/>
                    <a:pt x="3006" y="134"/>
                    <a:pt x="2460" y="455"/>
                  </a:cubicBezTo>
                  <a:cubicBezTo>
                    <a:pt x="0" y="1906"/>
                    <a:pt x="2005" y="4339"/>
                    <a:pt x="2005" y="4339"/>
                  </a:cubicBezTo>
                  <a:cubicBezTo>
                    <a:pt x="2572" y="4775"/>
                    <a:pt x="3128" y="4951"/>
                    <a:pt x="3642" y="4951"/>
                  </a:cubicBezTo>
                  <a:cubicBezTo>
                    <a:pt x="5198" y="4951"/>
                    <a:pt x="6383" y="3348"/>
                    <a:pt x="6423" y="2509"/>
                  </a:cubicBezTo>
                  <a:cubicBezTo>
                    <a:pt x="6465" y="1640"/>
                    <a:pt x="5531" y="1"/>
                    <a:pt x="39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15"/>
            <p:cNvSpPr/>
            <p:nvPr/>
          </p:nvSpPr>
          <p:spPr>
            <a:xfrm>
              <a:off x="7777512" y="4176561"/>
              <a:ext cx="94339" cy="72212"/>
            </a:xfrm>
            <a:custGeom>
              <a:avLst/>
              <a:gdLst/>
              <a:ahLst/>
              <a:cxnLst/>
              <a:rect l="l" t="t" r="r" b="b"/>
              <a:pathLst>
                <a:path w="3688" h="2823" extrusionOk="0">
                  <a:moveTo>
                    <a:pt x="2256" y="1"/>
                  </a:moveTo>
                  <a:cubicBezTo>
                    <a:pt x="2001" y="1"/>
                    <a:pt x="1715" y="77"/>
                    <a:pt x="1404" y="260"/>
                  </a:cubicBezTo>
                  <a:cubicBezTo>
                    <a:pt x="1" y="1087"/>
                    <a:pt x="1145" y="2473"/>
                    <a:pt x="1145" y="2473"/>
                  </a:cubicBezTo>
                  <a:cubicBezTo>
                    <a:pt x="1469" y="2723"/>
                    <a:pt x="1785" y="2823"/>
                    <a:pt x="2079" y="2823"/>
                  </a:cubicBezTo>
                  <a:cubicBezTo>
                    <a:pt x="2965" y="2823"/>
                    <a:pt x="3640" y="1909"/>
                    <a:pt x="3664" y="1431"/>
                  </a:cubicBezTo>
                  <a:cubicBezTo>
                    <a:pt x="3687" y="936"/>
                    <a:pt x="3155" y="1"/>
                    <a:pt x="22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15"/>
            <p:cNvSpPr/>
            <p:nvPr/>
          </p:nvSpPr>
          <p:spPr>
            <a:xfrm>
              <a:off x="7872951" y="3030449"/>
              <a:ext cx="180620" cy="153147"/>
            </a:xfrm>
            <a:custGeom>
              <a:avLst/>
              <a:gdLst/>
              <a:ahLst/>
              <a:cxnLst/>
              <a:rect l="l" t="t" r="r" b="b"/>
              <a:pathLst>
                <a:path w="7061" h="5987" extrusionOk="0">
                  <a:moveTo>
                    <a:pt x="3803" y="1"/>
                  </a:moveTo>
                  <a:cubicBezTo>
                    <a:pt x="2805" y="1"/>
                    <a:pt x="1871" y="347"/>
                    <a:pt x="1467" y="765"/>
                  </a:cubicBezTo>
                  <a:cubicBezTo>
                    <a:pt x="506" y="1757"/>
                    <a:pt x="0" y="5245"/>
                    <a:pt x="3466" y="5910"/>
                  </a:cubicBezTo>
                  <a:cubicBezTo>
                    <a:pt x="3739" y="5962"/>
                    <a:pt x="3991" y="5986"/>
                    <a:pt x="4224" y="5986"/>
                  </a:cubicBezTo>
                  <a:cubicBezTo>
                    <a:pt x="6952" y="5986"/>
                    <a:pt x="7060" y="2679"/>
                    <a:pt x="7060" y="2679"/>
                  </a:cubicBezTo>
                  <a:cubicBezTo>
                    <a:pt x="6664" y="655"/>
                    <a:pt x="5174" y="1"/>
                    <a:pt x="38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15"/>
            <p:cNvSpPr/>
            <p:nvPr/>
          </p:nvSpPr>
          <p:spPr>
            <a:xfrm>
              <a:off x="7457711" y="2910223"/>
              <a:ext cx="180672" cy="153122"/>
            </a:xfrm>
            <a:custGeom>
              <a:avLst/>
              <a:gdLst/>
              <a:ahLst/>
              <a:cxnLst/>
              <a:rect l="l" t="t" r="r" b="b"/>
              <a:pathLst>
                <a:path w="7063" h="5986" extrusionOk="0">
                  <a:moveTo>
                    <a:pt x="3804" y="1"/>
                  </a:moveTo>
                  <a:cubicBezTo>
                    <a:pt x="2807" y="1"/>
                    <a:pt x="1874" y="347"/>
                    <a:pt x="1469" y="764"/>
                  </a:cubicBezTo>
                  <a:cubicBezTo>
                    <a:pt x="508" y="1756"/>
                    <a:pt x="1" y="5246"/>
                    <a:pt x="3469" y="5909"/>
                  </a:cubicBezTo>
                  <a:cubicBezTo>
                    <a:pt x="3741" y="5962"/>
                    <a:pt x="3993" y="5986"/>
                    <a:pt x="4226" y="5986"/>
                  </a:cubicBezTo>
                  <a:cubicBezTo>
                    <a:pt x="6954" y="5986"/>
                    <a:pt x="7063" y="2679"/>
                    <a:pt x="7063" y="2679"/>
                  </a:cubicBezTo>
                  <a:cubicBezTo>
                    <a:pt x="6665" y="655"/>
                    <a:pt x="5174" y="1"/>
                    <a:pt x="38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3" name="Google Shape;123;p15"/>
          <p:cNvGrpSpPr/>
          <p:nvPr/>
        </p:nvGrpSpPr>
        <p:grpSpPr>
          <a:xfrm rot="5400000">
            <a:off x="9526877" y="37478"/>
            <a:ext cx="2472945" cy="2397973"/>
            <a:chOff x="898615" y="160398"/>
            <a:chExt cx="1778245" cy="1724169"/>
          </a:xfrm>
        </p:grpSpPr>
        <p:sp>
          <p:nvSpPr>
            <p:cNvPr id="124" name="Google Shape;124;p15"/>
            <p:cNvSpPr/>
            <p:nvPr/>
          </p:nvSpPr>
          <p:spPr>
            <a:xfrm>
              <a:off x="898615" y="1384094"/>
              <a:ext cx="170823" cy="129870"/>
            </a:xfrm>
            <a:custGeom>
              <a:avLst/>
              <a:gdLst/>
              <a:ahLst/>
              <a:cxnLst/>
              <a:rect l="l" t="t" r="r" b="b"/>
              <a:pathLst>
                <a:path w="6678" h="5077" extrusionOk="0">
                  <a:moveTo>
                    <a:pt x="3033" y="1"/>
                  </a:moveTo>
                  <a:cubicBezTo>
                    <a:pt x="1554" y="1"/>
                    <a:pt x="294" y="1376"/>
                    <a:pt x="159" y="2182"/>
                  </a:cubicBezTo>
                  <a:cubicBezTo>
                    <a:pt x="1" y="3120"/>
                    <a:pt x="856" y="5076"/>
                    <a:pt x="2672" y="5076"/>
                  </a:cubicBezTo>
                  <a:cubicBezTo>
                    <a:pt x="3062" y="5076"/>
                    <a:pt x="3496" y="4986"/>
                    <a:pt x="3975" y="4775"/>
                  </a:cubicBezTo>
                  <a:cubicBezTo>
                    <a:pt x="6677" y="3588"/>
                    <a:pt x="4918" y="846"/>
                    <a:pt x="4918" y="846"/>
                  </a:cubicBezTo>
                  <a:cubicBezTo>
                    <a:pt x="4295" y="237"/>
                    <a:pt x="3645" y="1"/>
                    <a:pt x="30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15"/>
            <p:cNvSpPr/>
            <p:nvPr/>
          </p:nvSpPr>
          <p:spPr>
            <a:xfrm>
              <a:off x="1087191" y="1724666"/>
              <a:ext cx="193436" cy="159901"/>
            </a:xfrm>
            <a:custGeom>
              <a:avLst/>
              <a:gdLst/>
              <a:ahLst/>
              <a:cxnLst/>
              <a:rect l="l" t="t" r="r" b="b"/>
              <a:pathLst>
                <a:path w="7562" h="6251" extrusionOk="0">
                  <a:moveTo>
                    <a:pt x="2936" y="0"/>
                  </a:moveTo>
                  <a:cubicBezTo>
                    <a:pt x="469" y="0"/>
                    <a:pt x="0" y="3070"/>
                    <a:pt x="0" y="3070"/>
                  </a:cubicBezTo>
                  <a:cubicBezTo>
                    <a:pt x="180" y="5472"/>
                    <a:pt x="2006" y="6251"/>
                    <a:pt x="3558" y="6251"/>
                  </a:cubicBezTo>
                  <a:cubicBezTo>
                    <a:pt x="4379" y="6251"/>
                    <a:pt x="5123" y="6033"/>
                    <a:pt x="5507" y="5721"/>
                  </a:cubicBezTo>
                  <a:cubicBezTo>
                    <a:pt x="6615" y="4821"/>
                    <a:pt x="7561" y="1303"/>
                    <a:pt x="4085" y="195"/>
                  </a:cubicBezTo>
                  <a:cubicBezTo>
                    <a:pt x="3661" y="60"/>
                    <a:pt x="3279" y="0"/>
                    <a:pt x="29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15"/>
            <p:cNvSpPr/>
            <p:nvPr/>
          </p:nvSpPr>
          <p:spPr>
            <a:xfrm>
              <a:off x="1500769" y="510384"/>
              <a:ext cx="163200" cy="137339"/>
            </a:xfrm>
            <a:custGeom>
              <a:avLst/>
              <a:gdLst/>
              <a:ahLst/>
              <a:cxnLst/>
              <a:rect l="l" t="t" r="r" b="b"/>
              <a:pathLst>
                <a:path w="6380" h="5369" extrusionOk="0">
                  <a:moveTo>
                    <a:pt x="3425" y="0"/>
                  </a:moveTo>
                  <a:cubicBezTo>
                    <a:pt x="2572" y="0"/>
                    <a:pt x="1778" y="279"/>
                    <a:pt x="1421" y="629"/>
                  </a:cubicBezTo>
                  <a:cubicBezTo>
                    <a:pt x="536" y="1495"/>
                    <a:pt x="0" y="4605"/>
                    <a:pt x="3087" y="5281"/>
                  </a:cubicBezTo>
                  <a:cubicBezTo>
                    <a:pt x="3360" y="5341"/>
                    <a:pt x="3612" y="5369"/>
                    <a:pt x="3842" y="5369"/>
                  </a:cubicBezTo>
                  <a:cubicBezTo>
                    <a:pt x="6208" y="5369"/>
                    <a:pt x="6380" y="2476"/>
                    <a:pt x="6380" y="2476"/>
                  </a:cubicBezTo>
                  <a:cubicBezTo>
                    <a:pt x="6064" y="604"/>
                    <a:pt x="4680" y="0"/>
                    <a:pt x="34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15"/>
            <p:cNvSpPr/>
            <p:nvPr/>
          </p:nvSpPr>
          <p:spPr>
            <a:xfrm>
              <a:off x="2053271" y="196620"/>
              <a:ext cx="93034" cy="78326"/>
            </a:xfrm>
            <a:custGeom>
              <a:avLst/>
              <a:gdLst/>
              <a:ahLst/>
              <a:cxnLst/>
              <a:rect l="l" t="t" r="r" b="b"/>
              <a:pathLst>
                <a:path w="3637" h="3062" extrusionOk="0">
                  <a:moveTo>
                    <a:pt x="1952" y="1"/>
                  </a:moveTo>
                  <a:cubicBezTo>
                    <a:pt x="1466" y="1"/>
                    <a:pt x="1014" y="160"/>
                    <a:pt x="811" y="360"/>
                  </a:cubicBezTo>
                  <a:cubicBezTo>
                    <a:pt x="306" y="853"/>
                    <a:pt x="1" y="2627"/>
                    <a:pt x="1760" y="3012"/>
                  </a:cubicBezTo>
                  <a:cubicBezTo>
                    <a:pt x="1915" y="3046"/>
                    <a:pt x="2058" y="3062"/>
                    <a:pt x="2188" y="3062"/>
                  </a:cubicBezTo>
                  <a:cubicBezTo>
                    <a:pt x="3539" y="3062"/>
                    <a:pt x="3636" y="1412"/>
                    <a:pt x="3636" y="1412"/>
                  </a:cubicBezTo>
                  <a:cubicBezTo>
                    <a:pt x="3456" y="346"/>
                    <a:pt x="2668" y="1"/>
                    <a:pt x="19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15"/>
            <p:cNvSpPr/>
            <p:nvPr/>
          </p:nvSpPr>
          <p:spPr>
            <a:xfrm>
              <a:off x="2428785" y="160398"/>
              <a:ext cx="248075" cy="181720"/>
            </a:xfrm>
            <a:custGeom>
              <a:avLst/>
              <a:gdLst/>
              <a:ahLst/>
              <a:cxnLst/>
              <a:rect l="l" t="t" r="r" b="b"/>
              <a:pathLst>
                <a:path w="9698" h="7104" extrusionOk="0">
                  <a:moveTo>
                    <a:pt x="4929" y="0"/>
                  </a:moveTo>
                  <a:cubicBezTo>
                    <a:pt x="3365" y="0"/>
                    <a:pt x="2042" y="1335"/>
                    <a:pt x="2042" y="1335"/>
                  </a:cubicBezTo>
                  <a:cubicBezTo>
                    <a:pt x="0" y="4634"/>
                    <a:pt x="3498" y="7104"/>
                    <a:pt x="5063" y="7104"/>
                  </a:cubicBezTo>
                  <a:cubicBezTo>
                    <a:pt x="5087" y="7104"/>
                    <a:pt x="5112" y="7103"/>
                    <a:pt x="5136" y="7102"/>
                  </a:cubicBezTo>
                  <a:cubicBezTo>
                    <a:pt x="6661" y="7020"/>
                    <a:pt x="9697" y="4573"/>
                    <a:pt x="7388" y="1424"/>
                  </a:cubicBezTo>
                  <a:cubicBezTo>
                    <a:pt x="6603" y="354"/>
                    <a:pt x="5734" y="0"/>
                    <a:pt x="49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15"/>
            <p:cNvSpPr/>
            <p:nvPr/>
          </p:nvSpPr>
          <p:spPr>
            <a:xfrm>
              <a:off x="961261" y="746897"/>
              <a:ext cx="248100" cy="181746"/>
            </a:xfrm>
            <a:custGeom>
              <a:avLst/>
              <a:gdLst/>
              <a:ahLst/>
              <a:cxnLst/>
              <a:rect l="l" t="t" r="r" b="b"/>
              <a:pathLst>
                <a:path w="9699" h="7105" extrusionOk="0">
                  <a:moveTo>
                    <a:pt x="4929" y="0"/>
                  </a:moveTo>
                  <a:cubicBezTo>
                    <a:pt x="3365" y="0"/>
                    <a:pt x="2042" y="1335"/>
                    <a:pt x="2042" y="1335"/>
                  </a:cubicBezTo>
                  <a:cubicBezTo>
                    <a:pt x="0" y="4634"/>
                    <a:pt x="3498" y="7104"/>
                    <a:pt x="5062" y="7104"/>
                  </a:cubicBezTo>
                  <a:cubicBezTo>
                    <a:pt x="5087" y="7104"/>
                    <a:pt x="5112" y="7104"/>
                    <a:pt x="5136" y="7102"/>
                  </a:cubicBezTo>
                  <a:cubicBezTo>
                    <a:pt x="6661" y="7022"/>
                    <a:pt x="9699" y="4575"/>
                    <a:pt x="7388" y="1424"/>
                  </a:cubicBezTo>
                  <a:cubicBezTo>
                    <a:pt x="6603" y="354"/>
                    <a:pt x="5734" y="0"/>
                    <a:pt x="49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15"/>
          <p:cNvSpPr txBox="1">
            <a:spLocks noGrp="1"/>
          </p:cNvSpPr>
          <p:nvPr>
            <p:ph type="title"/>
          </p:nvPr>
        </p:nvSpPr>
        <p:spPr>
          <a:xfrm>
            <a:off x="1693400" y="1149900"/>
            <a:ext cx="8805200" cy="12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31" name="Google Shape;131;p15"/>
          <p:cNvSpPr txBox="1">
            <a:spLocks noGrp="1"/>
          </p:cNvSpPr>
          <p:nvPr>
            <p:ph type="subTitle" idx="1"/>
          </p:nvPr>
        </p:nvSpPr>
        <p:spPr>
          <a:xfrm>
            <a:off x="3058800" y="2562933"/>
            <a:ext cx="6074400" cy="9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98880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dk2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6"/>
          <p:cNvSpPr/>
          <p:nvPr/>
        </p:nvSpPr>
        <p:spPr>
          <a:xfrm>
            <a:off x="-81467" y="560901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16"/>
          <p:cNvSpPr/>
          <p:nvPr/>
        </p:nvSpPr>
        <p:spPr>
          <a:xfrm rot="10800000">
            <a:off x="-54244" y="-665984"/>
            <a:ext cx="12300480" cy="2215056"/>
          </a:xfrm>
          <a:custGeom>
            <a:avLst/>
            <a:gdLst/>
            <a:ahLst/>
            <a:cxnLst/>
            <a:rect l="l" t="t" r="r" b="b"/>
            <a:pathLst>
              <a:path w="173352" h="31576" extrusionOk="0">
                <a:moveTo>
                  <a:pt x="172297" y="0"/>
                </a:moveTo>
                <a:cubicBezTo>
                  <a:pt x="169062" y="0"/>
                  <a:pt x="165813" y="89"/>
                  <a:pt x="162581" y="299"/>
                </a:cubicBezTo>
                <a:cubicBezTo>
                  <a:pt x="155268" y="762"/>
                  <a:pt x="147997" y="1774"/>
                  <a:pt x="140831" y="3333"/>
                </a:cubicBezTo>
                <a:cubicBezTo>
                  <a:pt x="134023" y="4851"/>
                  <a:pt x="127490" y="7169"/>
                  <a:pt x="120956" y="9614"/>
                </a:cubicBezTo>
                <a:cubicBezTo>
                  <a:pt x="114422" y="12059"/>
                  <a:pt x="107868" y="14398"/>
                  <a:pt x="100976" y="15642"/>
                </a:cubicBezTo>
                <a:cubicBezTo>
                  <a:pt x="94604" y="16772"/>
                  <a:pt x="88089" y="17146"/>
                  <a:pt x="81595" y="17146"/>
                </a:cubicBezTo>
                <a:cubicBezTo>
                  <a:pt x="81065" y="17146"/>
                  <a:pt x="80535" y="17143"/>
                  <a:pt x="80005" y="17138"/>
                </a:cubicBezTo>
                <a:cubicBezTo>
                  <a:pt x="69188" y="17028"/>
                  <a:pt x="58383" y="16033"/>
                  <a:pt x="47572" y="16033"/>
                </a:cubicBezTo>
                <a:cubicBezTo>
                  <a:pt x="43933" y="16033"/>
                  <a:pt x="40293" y="16146"/>
                  <a:pt x="36652" y="16443"/>
                </a:cubicBezTo>
                <a:cubicBezTo>
                  <a:pt x="24175" y="17454"/>
                  <a:pt x="12288" y="21649"/>
                  <a:pt x="0" y="23693"/>
                </a:cubicBezTo>
                <a:lnTo>
                  <a:pt x="0" y="31575"/>
                </a:lnTo>
                <a:lnTo>
                  <a:pt x="173351" y="31575"/>
                </a:lnTo>
                <a:lnTo>
                  <a:pt x="173351" y="3"/>
                </a:lnTo>
                <a:cubicBezTo>
                  <a:pt x="173000" y="1"/>
                  <a:pt x="172648" y="0"/>
                  <a:pt x="1722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16"/>
          <p:cNvSpPr txBox="1">
            <a:spLocks noGrp="1"/>
          </p:cNvSpPr>
          <p:nvPr>
            <p:ph type="title"/>
          </p:nvPr>
        </p:nvSpPr>
        <p:spPr>
          <a:xfrm>
            <a:off x="3976400" y="3997500"/>
            <a:ext cx="4239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36" name="Google Shape;136;p16"/>
          <p:cNvSpPr txBox="1">
            <a:spLocks noGrp="1"/>
          </p:cNvSpPr>
          <p:nvPr>
            <p:ph type="subTitle" idx="1"/>
          </p:nvPr>
        </p:nvSpPr>
        <p:spPr>
          <a:xfrm>
            <a:off x="2638800" y="2056900"/>
            <a:ext cx="6914400" cy="22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50686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">
  <p:cSld name="Title + Two Columns">
    <p:bg>
      <p:bgPr>
        <a:solidFill>
          <a:schemeClr val="dk2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7"/>
          <p:cNvSpPr/>
          <p:nvPr/>
        </p:nvSpPr>
        <p:spPr>
          <a:xfrm>
            <a:off x="-81467" y="560901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17"/>
          <p:cNvSpPr txBox="1">
            <a:spLocks noGrp="1"/>
          </p:cNvSpPr>
          <p:nvPr>
            <p:ph type="title"/>
          </p:nvPr>
        </p:nvSpPr>
        <p:spPr>
          <a:xfrm>
            <a:off x="686200" y="759069"/>
            <a:ext cx="1081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40" name="Google Shape;140;p17"/>
          <p:cNvSpPr txBox="1">
            <a:spLocks noGrp="1"/>
          </p:cNvSpPr>
          <p:nvPr>
            <p:ph type="title" idx="2"/>
          </p:nvPr>
        </p:nvSpPr>
        <p:spPr>
          <a:xfrm>
            <a:off x="1623400" y="3293821"/>
            <a:ext cx="34688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41" name="Google Shape;141;p17"/>
          <p:cNvSpPr txBox="1">
            <a:spLocks noGrp="1"/>
          </p:cNvSpPr>
          <p:nvPr>
            <p:ph type="subTitle" idx="1"/>
          </p:nvPr>
        </p:nvSpPr>
        <p:spPr>
          <a:xfrm>
            <a:off x="1623400" y="3911421"/>
            <a:ext cx="3468800" cy="12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42" name="Google Shape;142;p17"/>
          <p:cNvSpPr txBox="1">
            <a:spLocks noGrp="1"/>
          </p:cNvSpPr>
          <p:nvPr>
            <p:ph type="title" idx="3"/>
          </p:nvPr>
        </p:nvSpPr>
        <p:spPr>
          <a:xfrm>
            <a:off x="7099800" y="3293821"/>
            <a:ext cx="34688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43" name="Google Shape;143;p17"/>
          <p:cNvSpPr txBox="1">
            <a:spLocks noGrp="1"/>
          </p:cNvSpPr>
          <p:nvPr>
            <p:ph type="subTitle" idx="4"/>
          </p:nvPr>
        </p:nvSpPr>
        <p:spPr>
          <a:xfrm>
            <a:off x="7099800" y="3911421"/>
            <a:ext cx="3468800" cy="12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51313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 + Three Columns">
    <p:bg>
      <p:bgPr>
        <a:solidFill>
          <a:schemeClr val="dk2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8"/>
          <p:cNvSpPr/>
          <p:nvPr/>
        </p:nvSpPr>
        <p:spPr>
          <a:xfrm rot="10647837">
            <a:off x="-2444737" y="-632863"/>
            <a:ext cx="12432269" cy="2215115"/>
          </a:xfrm>
          <a:custGeom>
            <a:avLst/>
            <a:gdLst/>
            <a:ahLst/>
            <a:cxnLst/>
            <a:rect l="l" t="t" r="r" b="b"/>
            <a:pathLst>
              <a:path w="173352" h="31576" extrusionOk="0">
                <a:moveTo>
                  <a:pt x="172297" y="0"/>
                </a:moveTo>
                <a:cubicBezTo>
                  <a:pt x="169062" y="0"/>
                  <a:pt x="165813" y="89"/>
                  <a:pt x="162581" y="299"/>
                </a:cubicBezTo>
                <a:cubicBezTo>
                  <a:pt x="155268" y="762"/>
                  <a:pt x="147997" y="1774"/>
                  <a:pt x="140831" y="3333"/>
                </a:cubicBezTo>
                <a:cubicBezTo>
                  <a:pt x="134023" y="4851"/>
                  <a:pt x="127490" y="7169"/>
                  <a:pt x="120956" y="9614"/>
                </a:cubicBezTo>
                <a:cubicBezTo>
                  <a:pt x="114422" y="12059"/>
                  <a:pt x="107868" y="14398"/>
                  <a:pt x="100976" y="15642"/>
                </a:cubicBezTo>
                <a:cubicBezTo>
                  <a:pt x="94604" y="16772"/>
                  <a:pt x="88089" y="17146"/>
                  <a:pt x="81595" y="17146"/>
                </a:cubicBezTo>
                <a:cubicBezTo>
                  <a:pt x="81065" y="17146"/>
                  <a:pt x="80535" y="17143"/>
                  <a:pt x="80005" y="17138"/>
                </a:cubicBezTo>
                <a:cubicBezTo>
                  <a:pt x="69188" y="17028"/>
                  <a:pt x="58383" y="16033"/>
                  <a:pt x="47572" y="16033"/>
                </a:cubicBezTo>
                <a:cubicBezTo>
                  <a:pt x="43933" y="16033"/>
                  <a:pt x="40293" y="16146"/>
                  <a:pt x="36652" y="16443"/>
                </a:cubicBezTo>
                <a:cubicBezTo>
                  <a:pt x="24175" y="17454"/>
                  <a:pt x="12288" y="21649"/>
                  <a:pt x="0" y="23693"/>
                </a:cubicBezTo>
                <a:lnTo>
                  <a:pt x="0" y="31575"/>
                </a:lnTo>
                <a:lnTo>
                  <a:pt x="173351" y="31575"/>
                </a:lnTo>
                <a:lnTo>
                  <a:pt x="173351" y="3"/>
                </a:lnTo>
                <a:cubicBezTo>
                  <a:pt x="173000" y="1"/>
                  <a:pt x="172648" y="0"/>
                  <a:pt x="17229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18"/>
          <p:cNvSpPr/>
          <p:nvPr/>
        </p:nvSpPr>
        <p:spPr>
          <a:xfrm rot="-255246">
            <a:off x="2432193" y="5147375"/>
            <a:ext cx="12432388" cy="2215045"/>
          </a:xfrm>
          <a:custGeom>
            <a:avLst/>
            <a:gdLst/>
            <a:ahLst/>
            <a:cxnLst/>
            <a:rect l="l" t="t" r="r" b="b"/>
            <a:pathLst>
              <a:path w="173352" h="31576" extrusionOk="0">
                <a:moveTo>
                  <a:pt x="172297" y="0"/>
                </a:moveTo>
                <a:cubicBezTo>
                  <a:pt x="169062" y="0"/>
                  <a:pt x="165813" y="89"/>
                  <a:pt x="162581" y="299"/>
                </a:cubicBezTo>
                <a:cubicBezTo>
                  <a:pt x="155268" y="762"/>
                  <a:pt x="147997" y="1774"/>
                  <a:pt x="140831" y="3333"/>
                </a:cubicBezTo>
                <a:cubicBezTo>
                  <a:pt x="134023" y="4851"/>
                  <a:pt x="127490" y="7169"/>
                  <a:pt x="120956" y="9614"/>
                </a:cubicBezTo>
                <a:cubicBezTo>
                  <a:pt x="114422" y="12059"/>
                  <a:pt x="107868" y="14398"/>
                  <a:pt x="100976" y="15642"/>
                </a:cubicBezTo>
                <a:cubicBezTo>
                  <a:pt x="94604" y="16772"/>
                  <a:pt x="88089" y="17146"/>
                  <a:pt x="81595" y="17146"/>
                </a:cubicBezTo>
                <a:cubicBezTo>
                  <a:pt x="81065" y="17146"/>
                  <a:pt x="80535" y="17143"/>
                  <a:pt x="80005" y="17138"/>
                </a:cubicBezTo>
                <a:cubicBezTo>
                  <a:pt x="69188" y="17028"/>
                  <a:pt x="58383" y="16033"/>
                  <a:pt x="47572" y="16033"/>
                </a:cubicBezTo>
                <a:cubicBezTo>
                  <a:pt x="43933" y="16033"/>
                  <a:pt x="40293" y="16146"/>
                  <a:pt x="36652" y="16443"/>
                </a:cubicBezTo>
                <a:cubicBezTo>
                  <a:pt x="24175" y="17454"/>
                  <a:pt x="12288" y="21649"/>
                  <a:pt x="0" y="23693"/>
                </a:cubicBezTo>
                <a:lnTo>
                  <a:pt x="0" y="31575"/>
                </a:lnTo>
                <a:lnTo>
                  <a:pt x="173351" y="31575"/>
                </a:lnTo>
                <a:lnTo>
                  <a:pt x="173351" y="3"/>
                </a:lnTo>
                <a:cubicBezTo>
                  <a:pt x="173000" y="1"/>
                  <a:pt x="172648" y="0"/>
                  <a:pt x="17229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18"/>
          <p:cNvSpPr txBox="1">
            <a:spLocks noGrp="1"/>
          </p:cNvSpPr>
          <p:nvPr>
            <p:ph type="title"/>
          </p:nvPr>
        </p:nvSpPr>
        <p:spPr>
          <a:xfrm>
            <a:off x="686200" y="759069"/>
            <a:ext cx="1081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48" name="Google Shape;148;p18"/>
          <p:cNvSpPr txBox="1">
            <a:spLocks noGrp="1"/>
          </p:cNvSpPr>
          <p:nvPr>
            <p:ph type="title" idx="2"/>
          </p:nvPr>
        </p:nvSpPr>
        <p:spPr>
          <a:xfrm>
            <a:off x="1174967" y="3903433"/>
            <a:ext cx="29780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49" name="Google Shape;149;p18"/>
          <p:cNvSpPr txBox="1">
            <a:spLocks noGrp="1"/>
          </p:cNvSpPr>
          <p:nvPr>
            <p:ph type="subTitle" idx="1"/>
          </p:nvPr>
        </p:nvSpPr>
        <p:spPr>
          <a:xfrm>
            <a:off x="1174967" y="4521033"/>
            <a:ext cx="2978000" cy="12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50" name="Google Shape;150;p18"/>
          <p:cNvSpPr txBox="1">
            <a:spLocks noGrp="1"/>
          </p:cNvSpPr>
          <p:nvPr>
            <p:ph type="title" idx="3"/>
          </p:nvPr>
        </p:nvSpPr>
        <p:spPr>
          <a:xfrm>
            <a:off x="4607000" y="3903433"/>
            <a:ext cx="29780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51" name="Google Shape;151;p18"/>
          <p:cNvSpPr txBox="1">
            <a:spLocks noGrp="1"/>
          </p:cNvSpPr>
          <p:nvPr>
            <p:ph type="subTitle" idx="4"/>
          </p:nvPr>
        </p:nvSpPr>
        <p:spPr>
          <a:xfrm>
            <a:off x="4607000" y="4521033"/>
            <a:ext cx="2978000" cy="12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52" name="Google Shape;152;p18"/>
          <p:cNvSpPr txBox="1">
            <a:spLocks noGrp="1"/>
          </p:cNvSpPr>
          <p:nvPr>
            <p:ph type="title" idx="5"/>
          </p:nvPr>
        </p:nvSpPr>
        <p:spPr>
          <a:xfrm>
            <a:off x="8039033" y="3903433"/>
            <a:ext cx="29780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53" name="Google Shape;153;p18"/>
          <p:cNvSpPr txBox="1">
            <a:spLocks noGrp="1"/>
          </p:cNvSpPr>
          <p:nvPr>
            <p:ph type="subTitle" idx="6"/>
          </p:nvPr>
        </p:nvSpPr>
        <p:spPr>
          <a:xfrm>
            <a:off x="8039033" y="4521033"/>
            <a:ext cx="2978000" cy="12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307381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 ">
  <p:cSld name="Title + Four Columns ">
    <p:bg>
      <p:bgPr>
        <a:solidFill>
          <a:schemeClr val="dk2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9"/>
          <p:cNvSpPr txBox="1">
            <a:spLocks noGrp="1"/>
          </p:cNvSpPr>
          <p:nvPr>
            <p:ph type="title"/>
          </p:nvPr>
        </p:nvSpPr>
        <p:spPr>
          <a:xfrm>
            <a:off x="686200" y="759069"/>
            <a:ext cx="1081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56" name="Google Shape;156;p19"/>
          <p:cNvSpPr txBox="1">
            <a:spLocks noGrp="1"/>
          </p:cNvSpPr>
          <p:nvPr>
            <p:ph type="title" idx="2"/>
          </p:nvPr>
        </p:nvSpPr>
        <p:spPr>
          <a:xfrm>
            <a:off x="965104" y="2600000"/>
            <a:ext cx="22268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57" name="Google Shape;157;p19"/>
          <p:cNvSpPr txBox="1">
            <a:spLocks noGrp="1"/>
          </p:cNvSpPr>
          <p:nvPr>
            <p:ph type="subTitle" idx="1"/>
          </p:nvPr>
        </p:nvSpPr>
        <p:spPr>
          <a:xfrm>
            <a:off x="965104" y="3948231"/>
            <a:ext cx="22268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58" name="Google Shape;158;p19"/>
          <p:cNvSpPr txBox="1">
            <a:spLocks noGrp="1"/>
          </p:cNvSpPr>
          <p:nvPr>
            <p:ph type="title" idx="3"/>
          </p:nvPr>
        </p:nvSpPr>
        <p:spPr>
          <a:xfrm>
            <a:off x="3643443" y="2600000"/>
            <a:ext cx="22268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59" name="Google Shape;159;p19"/>
          <p:cNvSpPr txBox="1">
            <a:spLocks noGrp="1"/>
          </p:cNvSpPr>
          <p:nvPr>
            <p:ph type="subTitle" idx="4"/>
          </p:nvPr>
        </p:nvSpPr>
        <p:spPr>
          <a:xfrm>
            <a:off x="3643443" y="3948231"/>
            <a:ext cx="22268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60" name="Google Shape;160;p19"/>
          <p:cNvSpPr txBox="1">
            <a:spLocks noGrp="1"/>
          </p:cNvSpPr>
          <p:nvPr>
            <p:ph type="title" idx="5"/>
          </p:nvPr>
        </p:nvSpPr>
        <p:spPr>
          <a:xfrm>
            <a:off x="6321769" y="2600000"/>
            <a:ext cx="22268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61" name="Google Shape;161;p19"/>
          <p:cNvSpPr txBox="1">
            <a:spLocks noGrp="1"/>
          </p:cNvSpPr>
          <p:nvPr>
            <p:ph type="subTitle" idx="6"/>
          </p:nvPr>
        </p:nvSpPr>
        <p:spPr>
          <a:xfrm>
            <a:off x="6321769" y="3948231"/>
            <a:ext cx="22268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62" name="Google Shape;162;p19"/>
          <p:cNvSpPr txBox="1">
            <a:spLocks noGrp="1"/>
          </p:cNvSpPr>
          <p:nvPr>
            <p:ph type="title" idx="7"/>
          </p:nvPr>
        </p:nvSpPr>
        <p:spPr>
          <a:xfrm>
            <a:off x="9000096" y="2600000"/>
            <a:ext cx="22268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63" name="Google Shape;163;p19"/>
          <p:cNvSpPr txBox="1">
            <a:spLocks noGrp="1"/>
          </p:cNvSpPr>
          <p:nvPr>
            <p:ph type="subTitle" idx="8"/>
          </p:nvPr>
        </p:nvSpPr>
        <p:spPr>
          <a:xfrm>
            <a:off x="9000096" y="3948231"/>
            <a:ext cx="22268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64" name="Google Shape;164;p19"/>
          <p:cNvSpPr/>
          <p:nvPr/>
        </p:nvSpPr>
        <p:spPr>
          <a:xfrm>
            <a:off x="-120149" y="5248884"/>
            <a:ext cx="12432228" cy="2215056"/>
          </a:xfrm>
          <a:custGeom>
            <a:avLst/>
            <a:gdLst/>
            <a:ahLst/>
            <a:cxnLst/>
            <a:rect l="l" t="t" r="r" b="b"/>
            <a:pathLst>
              <a:path w="173352" h="31576" extrusionOk="0">
                <a:moveTo>
                  <a:pt x="172297" y="0"/>
                </a:moveTo>
                <a:cubicBezTo>
                  <a:pt x="169062" y="0"/>
                  <a:pt x="165813" y="89"/>
                  <a:pt x="162581" y="299"/>
                </a:cubicBezTo>
                <a:cubicBezTo>
                  <a:pt x="155268" y="762"/>
                  <a:pt x="147997" y="1774"/>
                  <a:pt x="140831" y="3333"/>
                </a:cubicBezTo>
                <a:cubicBezTo>
                  <a:pt x="134023" y="4851"/>
                  <a:pt x="127490" y="7169"/>
                  <a:pt x="120956" y="9614"/>
                </a:cubicBezTo>
                <a:cubicBezTo>
                  <a:pt x="114422" y="12059"/>
                  <a:pt x="107868" y="14398"/>
                  <a:pt x="100976" y="15642"/>
                </a:cubicBezTo>
                <a:cubicBezTo>
                  <a:pt x="94604" y="16772"/>
                  <a:pt x="88089" y="17146"/>
                  <a:pt x="81595" y="17146"/>
                </a:cubicBezTo>
                <a:cubicBezTo>
                  <a:pt x="81065" y="17146"/>
                  <a:pt x="80535" y="17143"/>
                  <a:pt x="80005" y="17138"/>
                </a:cubicBezTo>
                <a:cubicBezTo>
                  <a:pt x="69188" y="17028"/>
                  <a:pt x="58383" y="16033"/>
                  <a:pt x="47572" y="16033"/>
                </a:cubicBezTo>
                <a:cubicBezTo>
                  <a:pt x="43933" y="16033"/>
                  <a:pt x="40293" y="16146"/>
                  <a:pt x="36652" y="16443"/>
                </a:cubicBezTo>
                <a:cubicBezTo>
                  <a:pt x="24175" y="17454"/>
                  <a:pt x="12288" y="21649"/>
                  <a:pt x="0" y="23693"/>
                </a:cubicBezTo>
                <a:lnTo>
                  <a:pt x="0" y="31575"/>
                </a:lnTo>
                <a:lnTo>
                  <a:pt x="173351" y="31575"/>
                </a:lnTo>
                <a:lnTo>
                  <a:pt x="173351" y="3"/>
                </a:lnTo>
                <a:cubicBezTo>
                  <a:pt x="173000" y="1"/>
                  <a:pt x="172648" y="0"/>
                  <a:pt x="1722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19"/>
          <p:cNvSpPr/>
          <p:nvPr/>
        </p:nvSpPr>
        <p:spPr>
          <a:xfrm>
            <a:off x="-120066" y="5347884"/>
            <a:ext cx="12432228" cy="2215056"/>
          </a:xfrm>
          <a:custGeom>
            <a:avLst/>
            <a:gdLst/>
            <a:ahLst/>
            <a:cxnLst/>
            <a:rect l="l" t="t" r="r" b="b"/>
            <a:pathLst>
              <a:path w="173352" h="31576" extrusionOk="0">
                <a:moveTo>
                  <a:pt x="172297" y="0"/>
                </a:moveTo>
                <a:cubicBezTo>
                  <a:pt x="169062" y="0"/>
                  <a:pt x="165813" y="89"/>
                  <a:pt x="162581" y="299"/>
                </a:cubicBezTo>
                <a:cubicBezTo>
                  <a:pt x="155268" y="762"/>
                  <a:pt x="147997" y="1774"/>
                  <a:pt x="140831" y="3333"/>
                </a:cubicBezTo>
                <a:cubicBezTo>
                  <a:pt x="134023" y="4851"/>
                  <a:pt x="127490" y="7169"/>
                  <a:pt x="120956" y="9614"/>
                </a:cubicBezTo>
                <a:cubicBezTo>
                  <a:pt x="114422" y="12059"/>
                  <a:pt x="107868" y="14398"/>
                  <a:pt x="100976" y="15642"/>
                </a:cubicBezTo>
                <a:cubicBezTo>
                  <a:pt x="94604" y="16772"/>
                  <a:pt x="88089" y="17146"/>
                  <a:pt x="81595" y="17146"/>
                </a:cubicBezTo>
                <a:cubicBezTo>
                  <a:pt x="81065" y="17146"/>
                  <a:pt x="80535" y="17143"/>
                  <a:pt x="80005" y="17138"/>
                </a:cubicBezTo>
                <a:cubicBezTo>
                  <a:pt x="69188" y="17028"/>
                  <a:pt x="58383" y="16033"/>
                  <a:pt x="47572" y="16033"/>
                </a:cubicBezTo>
                <a:cubicBezTo>
                  <a:pt x="43933" y="16033"/>
                  <a:pt x="40293" y="16146"/>
                  <a:pt x="36652" y="16443"/>
                </a:cubicBezTo>
                <a:cubicBezTo>
                  <a:pt x="24175" y="17454"/>
                  <a:pt x="12288" y="21649"/>
                  <a:pt x="0" y="23693"/>
                </a:cubicBezTo>
                <a:lnTo>
                  <a:pt x="0" y="31575"/>
                </a:lnTo>
                <a:lnTo>
                  <a:pt x="173351" y="31575"/>
                </a:lnTo>
                <a:lnTo>
                  <a:pt x="173351" y="3"/>
                </a:lnTo>
                <a:cubicBezTo>
                  <a:pt x="173000" y="1"/>
                  <a:pt x="172648" y="0"/>
                  <a:pt x="17229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622135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 1">
  <p:cSld name="Big Text 1">
    <p:bg>
      <p:bgPr>
        <a:solidFill>
          <a:schemeClr val="dk2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"/>
          <p:cNvSpPr/>
          <p:nvPr/>
        </p:nvSpPr>
        <p:spPr>
          <a:xfrm rot="10800000">
            <a:off x="-108467" y="-305966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" name="Google Shape;168;p20"/>
          <p:cNvSpPr txBox="1">
            <a:spLocks noGrp="1"/>
          </p:cNvSpPr>
          <p:nvPr>
            <p:ph type="title"/>
          </p:nvPr>
        </p:nvSpPr>
        <p:spPr>
          <a:xfrm>
            <a:off x="1225100" y="1884931"/>
            <a:ext cx="5558800" cy="208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69" name="Google Shape;169;p20"/>
          <p:cNvSpPr txBox="1">
            <a:spLocks noGrp="1"/>
          </p:cNvSpPr>
          <p:nvPr>
            <p:ph type="subTitle" idx="1"/>
          </p:nvPr>
        </p:nvSpPr>
        <p:spPr>
          <a:xfrm>
            <a:off x="1225100" y="4342261"/>
            <a:ext cx="5558800" cy="6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grpSp>
        <p:nvGrpSpPr>
          <p:cNvPr id="170" name="Google Shape;170;p20"/>
          <p:cNvGrpSpPr/>
          <p:nvPr/>
        </p:nvGrpSpPr>
        <p:grpSpPr>
          <a:xfrm flipH="1">
            <a:off x="386005" y="512546"/>
            <a:ext cx="1286972" cy="2187191"/>
            <a:chOff x="7457711" y="2910223"/>
            <a:chExt cx="787685" cy="1338550"/>
          </a:xfrm>
        </p:grpSpPr>
        <p:sp>
          <p:nvSpPr>
            <p:cNvPr id="171" name="Google Shape;171;p20"/>
            <p:cNvSpPr/>
            <p:nvPr/>
          </p:nvSpPr>
          <p:spPr>
            <a:xfrm>
              <a:off x="7929918" y="3775415"/>
              <a:ext cx="150794" cy="119356"/>
            </a:xfrm>
            <a:custGeom>
              <a:avLst/>
              <a:gdLst/>
              <a:ahLst/>
              <a:cxnLst/>
              <a:rect l="l" t="t" r="r" b="b"/>
              <a:pathLst>
                <a:path w="5895" h="4666" extrusionOk="0">
                  <a:moveTo>
                    <a:pt x="2378" y="0"/>
                  </a:moveTo>
                  <a:cubicBezTo>
                    <a:pt x="864" y="0"/>
                    <a:pt x="223" y="1853"/>
                    <a:pt x="223" y="1853"/>
                  </a:cubicBezTo>
                  <a:cubicBezTo>
                    <a:pt x="0" y="3922"/>
                    <a:pt x="1731" y="4666"/>
                    <a:pt x="2951" y="4666"/>
                  </a:cubicBezTo>
                  <a:cubicBezTo>
                    <a:pt x="3309" y="4666"/>
                    <a:pt x="3623" y="4601"/>
                    <a:pt x="3831" y="4488"/>
                  </a:cubicBezTo>
                  <a:cubicBezTo>
                    <a:pt x="4747" y="3988"/>
                    <a:pt x="5894" y="1582"/>
                    <a:pt x="3540" y="326"/>
                  </a:cubicBezTo>
                  <a:cubicBezTo>
                    <a:pt x="3107" y="95"/>
                    <a:pt x="2720" y="0"/>
                    <a:pt x="23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0"/>
            <p:cNvSpPr/>
            <p:nvPr/>
          </p:nvSpPr>
          <p:spPr>
            <a:xfrm>
              <a:off x="8045105" y="3417065"/>
              <a:ext cx="200291" cy="152227"/>
            </a:xfrm>
            <a:custGeom>
              <a:avLst/>
              <a:gdLst/>
              <a:ahLst/>
              <a:cxnLst/>
              <a:rect l="l" t="t" r="r" b="b"/>
              <a:pathLst>
                <a:path w="7830" h="5951" extrusionOk="0">
                  <a:moveTo>
                    <a:pt x="3807" y="0"/>
                  </a:moveTo>
                  <a:cubicBezTo>
                    <a:pt x="2416" y="0"/>
                    <a:pt x="1" y="1325"/>
                    <a:pt x="1054" y="4138"/>
                  </a:cubicBezTo>
                  <a:cubicBezTo>
                    <a:pt x="1590" y="5567"/>
                    <a:pt x="2555" y="5951"/>
                    <a:pt x="3438" y="5951"/>
                  </a:cubicBezTo>
                  <a:cubicBezTo>
                    <a:pt x="4464" y="5951"/>
                    <a:pt x="5378" y="5433"/>
                    <a:pt x="5378" y="5433"/>
                  </a:cubicBezTo>
                  <a:cubicBezTo>
                    <a:pt x="7829" y="3185"/>
                    <a:pt x="5440" y="322"/>
                    <a:pt x="4182" y="38"/>
                  </a:cubicBezTo>
                  <a:cubicBezTo>
                    <a:pt x="4070" y="13"/>
                    <a:pt x="3943" y="0"/>
                    <a:pt x="38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0"/>
            <p:cNvSpPr/>
            <p:nvPr/>
          </p:nvSpPr>
          <p:spPr>
            <a:xfrm>
              <a:off x="7669053" y="3529284"/>
              <a:ext cx="165400" cy="126647"/>
            </a:xfrm>
            <a:custGeom>
              <a:avLst/>
              <a:gdLst/>
              <a:ahLst/>
              <a:cxnLst/>
              <a:rect l="l" t="t" r="r" b="b"/>
              <a:pathLst>
                <a:path w="6466" h="4951" extrusionOk="0">
                  <a:moveTo>
                    <a:pt x="3955" y="1"/>
                  </a:moveTo>
                  <a:cubicBezTo>
                    <a:pt x="3507" y="1"/>
                    <a:pt x="3006" y="134"/>
                    <a:pt x="2460" y="455"/>
                  </a:cubicBezTo>
                  <a:cubicBezTo>
                    <a:pt x="0" y="1906"/>
                    <a:pt x="2005" y="4339"/>
                    <a:pt x="2005" y="4339"/>
                  </a:cubicBezTo>
                  <a:cubicBezTo>
                    <a:pt x="2572" y="4775"/>
                    <a:pt x="3128" y="4951"/>
                    <a:pt x="3642" y="4951"/>
                  </a:cubicBezTo>
                  <a:cubicBezTo>
                    <a:pt x="5198" y="4951"/>
                    <a:pt x="6383" y="3348"/>
                    <a:pt x="6423" y="2509"/>
                  </a:cubicBezTo>
                  <a:cubicBezTo>
                    <a:pt x="6465" y="1640"/>
                    <a:pt x="5531" y="1"/>
                    <a:pt x="39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0"/>
            <p:cNvSpPr/>
            <p:nvPr/>
          </p:nvSpPr>
          <p:spPr>
            <a:xfrm>
              <a:off x="7777512" y="4176561"/>
              <a:ext cx="94339" cy="72212"/>
            </a:xfrm>
            <a:custGeom>
              <a:avLst/>
              <a:gdLst/>
              <a:ahLst/>
              <a:cxnLst/>
              <a:rect l="l" t="t" r="r" b="b"/>
              <a:pathLst>
                <a:path w="3688" h="2823" extrusionOk="0">
                  <a:moveTo>
                    <a:pt x="2256" y="1"/>
                  </a:moveTo>
                  <a:cubicBezTo>
                    <a:pt x="2001" y="1"/>
                    <a:pt x="1715" y="77"/>
                    <a:pt x="1404" y="260"/>
                  </a:cubicBezTo>
                  <a:cubicBezTo>
                    <a:pt x="1" y="1087"/>
                    <a:pt x="1145" y="2473"/>
                    <a:pt x="1145" y="2473"/>
                  </a:cubicBezTo>
                  <a:cubicBezTo>
                    <a:pt x="1469" y="2723"/>
                    <a:pt x="1785" y="2823"/>
                    <a:pt x="2079" y="2823"/>
                  </a:cubicBezTo>
                  <a:cubicBezTo>
                    <a:pt x="2965" y="2823"/>
                    <a:pt x="3640" y="1909"/>
                    <a:pt x="3664" y="1431"/>
                  </a:cubicBezTo>
                  <a:cubicBezTo>
                    <a:pt x="3687" y="936"/>
                    <a:pt x="3155" y="1"/>
                    <a:pt x="22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0"/>
            <p:cNvSpPr/>
            <p:nvPr/>
          </p:nvSpPr>
          <p:spPr>
            <a:xfrm>
              <a:off x="7872951" y="3030449"/>
              <a:ext cx="180620" cy="153147"/>
            </a:xfrm>
            <a:custGeom>
              <a:avLst/>
              <a:gdLst/>
              <a:ahLst/>
              <a:cxnLst/>
              <a:rect l="l" t="t" r="r" b="b"/>
              <a:pathLst>
                <a:path w="7061" h="5987" extrusionOk="0">
                  <a:moveTo>
                    <a:pt x="3803" y="1"/>
                  </a:moveTo>
                  <a:cubicBezTo>
                    <a:pt x="2805" y="1"/>
                    <a:pt x="1871" y="347"/>
                    <a:pt x="1467" y="765"/>
                  </a:cubicBezTo>
                  <a:cubicBezTo>
                    <a:pt x="506" y="1757"/>
                    <a:pt x="0" y="5245"/>
                    <a:pt x="3466" y="5910"/>
                  </a:cubicBezTo>
                  <a:cubicBezTo>
                    <a:pt x="3739" y="5962"/>
                    <a:pt x="3991" y="5986"/>
                    <a:pt x="4224" y="5986"/>
                  </a:cubicBezTo>
                  <a:cubicBezTo>
                    <a:pt x="6952" y="5986"/>
                    <a:pt x="7060" y="2679"/>
                    <a:pt x="7060" y="2679"/>
                  </a:cubicBezTo>
                  <a:cubicBezTo>
                    <a:pt x="6664" y="655"/>
                    <a:pt x="5174" y="1"/>
                    <a:pt x="38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0"/>
            <p:cNvSpPr/>
            <p:nvPr/>
          </p:nvSpPr>
          <p:spPr>
            <a:xfrm>
              <a:off x="7457711" y="2910223"/>
              <a:ext cx="180672" cy="153122"/>
            </a:xfrm>
            <a:custGeom>
              <a:avLst/>
              <a:gdLst/>
              <a:ahLst/>
              <a:cxnLst/>
              <a:rect l="l" t="t" r="r" b="b"/>
              <a:pathLst>
                <a:path w="7063" h="5986" extrusionOk="0">
                  <a:moveTo>
                    <a:pt x="3804" y="1"/>
                  </a:moveTo>
                  <a:cubicBezTo>
                    <a:pt x="2807" y="1"/>
                    <a:pt x="1874" y="347"/>
                    <a:pt x="1469" y="764"/>
                  </a:cubicBezTo>
                  <a:cubicBezTo>
                    <a:pt x="508" y="1756"/>
                    <a:pt x="1" y="5246"/>
                    <a:pt x="3469" y="5909"/>
                  </a:cubicBezTo>
                  <a:cubicBezTo>
                    <a:pt x="3741" y="5962"/>
                    <a:pt x="3993" y="5986"/>
                    <a:pt x="4226" y="5986"/>
                  </a:cubicBezTo>
                  <a:cubicBezTo>
                    <a:pt x="6954" y="5986"/>
                    <a:pt x="7063" y="2679"/>
                    <a:pt x="7063" y="2679"/>
                  </a:cubicBezTo>
                  <a:cubicBezTo>
                    <a:pt x="6665" y="655"/>
                    <a:pt x="5174" y="1"/>
                    <a:pt x="38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12149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dk2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>
            <a:off x="3293600" y="3868400"/>
            <a:ext cx="56048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3710400" y="4829633"/>
            <a:ext cx="47712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-120133" y="5037917"/>
            <a:ext cx="12432228" cy="2215056"/>
          </a:xfrm>
          <a:custGeom>
            <a:avLst/>
            <a:gdLst/>
            <a:ahLst/>
            <a:cxnLst/>
            <a:rect l="l" t="t" r="r" b="b"/>
            <a:pathLst>
              <a:path w="173352" h="31576" extrusionOk="0">
                <a:moveTo>
                  <a:pt x="172297" y="0"/>
                </a:moveTo>
                <a:cubicBezTo>
                  <a:pt x="169062" y="0"/>
                  <a:pt x="165813" y="89"/>
                  <a:pt x="162581" y="299"/>
                </a:cubicBezTo>
                <a:cubicBezTo>
                  <a:pt x="155268" y="762"/>
                  <a:pt x="147997" y="1774"/>
                  <a:pt x="140831" y="3333"/>
                </a:cubicBezTo>
                <a:cubicBezTo>
                  <a:pt x="134023" y="4851"/>
                  <a:pt x="127490" y="7169"/>
                  <a:pt x="120956" y="9614"/>
                </a:cubicBezTo>
                <a:cubicBezTo>
                  <a:pt x="114422" y="12059"/>
                  <a:pt x="107868" y="14398"/>
                  <a:pt x="100976" y="15642"/>
                </a:cubicBezTo>
                <a:cubicBezTo>
                  <a:pt x="94604" y="16772"/>
                  <a:pt x="88089" y="17146"/>
                  <a:pt x="81595" y="17146"/>
                </a:cubicBezTo>
                <a:cubicBezTo>
                  <a:pt x="81065" y="17146"/>
                  <a:pt x="80535" y="17143"/>
                  <a:pt x="80005" y="17138"/>
                </a:cubicBezTo>
                <a:cubicBezTo>
                  <a:pt x="69188" y="17028"/>
                  <a:pt x="58383" y="16033"/>
                  <a:pt x="47572" y="16033"/>
                </a:cubicBezTo>
                <a:cubicBezTo>
                  <a:pt x="43933" y="16033"/>
                  <a:pt x="40293" y="16146"/>
                  <a:pt x="36652" y="16443"/>
                </a:cubicBezTo>
                <a:cubicBezTo>
                  <a:pt x="24175" y="17454"/>
                  <a:pt x="12288" y="21649"/>
                  <a:pt x="0" y="23693"/>
                </a:cubicBezTo>
                <a:lnTo>
                  <a:pt x="0" y="31575"/>
                </a:lnTo>
                <a:lnTo>
                  <a:pt x="173351" y="31575"/>
                </a:lnTo>
                <a:lnTo>
                  <a:pt x="173351" y="3"/>
                </a:lnTo>
                <a:cubicBezTo>
                  <a:pt x="173000" y="1"/>
                  <a:pt x="172648" y="0"/>
                  <a:pt x="1722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3"/>
          <p:cNvSpPr/>
          <p:nvPr/>
        </p:nvSpPr>
        <p:spPr>
          <a:xfrm>
            <a:off x="-120049" y="5136917"/>
            <a:ext cx="12432228" cy="2215056"/>
          </a:xfrm>
          <a:custGeom>
            <a:avLst/>
            <a:gdLst/>
            <a:ahLst/>
            <a:cxnLst/>
            <a:rect l="l" t="t" r="r" b="b"/>
            <a:pathLst>
              <a:path w="173352" h="31576" extrusionOk="0">
                <a:moveTo>
                  <a:pt x="172297" y="0"/>
                </a:moveTo>
                <a:cubicBezTo>
                  <a:pt x="169062" y="0"/>
                  <a:pt x="165813" y="89"/>
                  <a:pt x="162581" y="299"/>
                </a:cubicBezTo>
                <a:cubicBezTo>
                  <a:pt x="155268" y="762"/>
                  <a:pt x="147997" y="1774"/>
                  <a:pt x="140831" y="3333"/>
                </a:cubicBezTo>
                <a:cubicBezTo>
                  <a:pt x="134023" y="4851"/>
                  <a:pt x="127490" y="7169"/>
                  <a:pt x="120956" y="9614"/>
                </a:cubicBezTo>
                <a:cubicBezTo>
                  <a:pt x="114422" y="12059"/>
                  <a:pt x="107868" y="14398"/>
                  <a:pt x="100976" y="15642"/>
                </a:cubicBezTo>
                <a:cubicBezTo>
                  <a:pt x="94604" y="16772"/>
                  <a:pt x="88089" y="17146"/>
                  <a:pt x="81595" y="17146"/>
                </a:cubicBezTo>
                <a:cubicBezTo>
                  <a:pt x="81065" y="17146"/>
                  <a:pt x="80535" y="17143"/>
                  <a:pt x="80005" y="17138"/>
                </a:cubicBezTo>
                <a:cubicBezTo>
                  <a:pt x="69188" y="17028"/>
                  <a:pt x="58383" y="16033"/>
                  <a:pt x="47572" y="16033"/>
                </a:cubicBezTo>
                <a:cubicBezTo>
                  <a:pt x="43933" y="16033"/>
                  <a:pt x="40293" y="16146"/>
                  <a:pt x="36652" y="16443"/>
                </a:cubicBezTo>
                <a:cubicBezTo>
                  <a:pt x="24175" y="17454"/>
                  <a:pt x="12288" y="21649"/>
                  <a:pt x="0" y="23693"/>
                </a:cubicBezTo>
                <a:lnTo>
                  <a:pt x="0" y="31575"/>
                </a:lnTo>
                <a:lnTo>
                  <a:pt x="173351" y="31575"/>
                </a:lnTo>
                <a:lnTo>
                  <a:pt x="173351" y="3"/>
                </a:lnTo>
                <a:cubicBezTo>
                  <a:pt x="173000" y="1"/>
                  <a:pt x="172648" y="0"/>
                  <a:pt x="17229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3"/>
          <p:cNvSpPr/>
          <p:nvPr/>
        </p:nvSpPr>
        <p:spPr>
          <a:xfrm rot="10800000">
            <a:off x="-120126" y="-527340"/>
            <a:ext cx="12432228" cy="2215056"/>
          </a:xfrm>
          <a:custGeom>
            <a:avLst/>
            <a:gdLst/>
            <a:ahLst/>
            <a:cxnLst/>
            <a:rect l="l" t="t" r="r" b="b"/>
            <a:pathLst>
              <a:path w="173352" h="31576" extrusionOk="0">
                <a:moveTo>
                  <a:pt x="172297" y="0"/>
                </a:moveTo>
                <a:cubicBezTo>
                  <a:pt x="169062" y="0"/>
                  <a:pt x="165813" y="89"/>
                  <a:pt x="162581" y="299"/>
                </a:cubicBezTo>
                <a:cubicBezTo>
                  <a:pt x="155268" y="762"/>
                  <a:pt x="147997" y="1774"/>
                  <a:pt x="140831" y="3333"/>
                </a:cubicBezTo>
                <a:cubicBezTo>
                  <a:pt x="134023" y="4851"/>
                  <a:pt x="127490" y="7169"/>
                  <a:pt x="120956" y="9614"/>
                </a:cubicBezTo>
                <a:cubicBezTo>
                  <a:pt x="114422" y="12059"/>
                  <a:pt x="107868" y="14398"/>
                  <a:pt x="100976" y="15642"/>
                </a:cubicBezTo>
                <a:cubicBezTo>
                  <a:pt x="94604" y="16772"/>
                  <a:pt x="88089" y="17146"/>
                  <a:pt x="81595" y="17146"/>
                </a:cubicBezTo>
                <a:cubicBezTo>
                  <a:pt x="81065" y="17146"/>
                  <a:pt x="80535" y="17143"/>
                  <a:pt x="80005" y="17138"/>
                </a:cubicBezTo>
                <a:cubicBezTo>
                  <a:pt x="69188" y="17028"/>
                  <a:pt x="58383" y="16033"/>
                  <a:pt x="47572" y="16033"/>
                </a:cubicBezTo>
                <a:cubicBezTo>
                  <a:pt x="43933" y="16033"/>
                  <a:pt x="40293" y="16146"/>
                  <a:pt x="36652" y="16443"/>
                </a:cubicBezTo>
                <a:cubicBezTo>
                  <a:pt x="24175" y="17454"/>
                  <a:pt x="12288" y="21649"/>
                  <a:pt x="0" y="23693"/>
                </a:cubicBezTo>
                <a:lnTo>
                  <a:pt x="0" y="31575"/>
                </a:lnTo>
                <a:lnTo>
                  <a:pt x="173351" y="31575"/>
                </a:lnTo>
                <a:lnTo>
                  <a:pt x="173351" y="3"/>
                </a:lnTo>
                <a:cubicBezTo>
                  <a:pt x="173000" y="1"/>
                  <a:pt x="172648" y="0"/>
                  <a:pt x="17229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" name="Google Shape;33;p3"/>
          <p:cNvGrpSpPr/>
          <p:nvPr/>
        </p:nvGrpSpPr>
        <p:grpSpPr>
          <a:xfrm rot="-9560041">
            <a:off x="872458" y="217244"/>
            <a:ext cx="1095423" cy="1861669"/>
            <a:chOff x="7457711" y="2910223"/>
            <a:chExt cx="787685" cy="1338550"/>
          </a:xfrm>
        </p:grpSpPr>
        <p:sp>
          <p:nvSpPr>
            <p:cNvPr id="34" name="Google Shape;34;p3"/>
            <p:cNvSpPr/>
            <p:nvPr/>
          </p:nvSpPr>
          <p:spPr>
            <a:xfrm>
              <a:off x="7929918" y="3775415"/>
              <a:ext cx="150794" cy="119356"/>
            </a:xfrm>
            <a:custGeom>
              <a:avLst/>
              <a:gdLst/>
              <a:ahLst/>
              <a:cxnLst/>
              <a:rect l="l" t="t" r="r" b="b"/>
              <a:pathLst>
                <a:path w="5895" h="4666" extrusionOk="0">
                  <a:moveTo>
                    <a:pt x="2378" y="0"/>
                  </a:moveTo>
                  <a:cubicBezTo>
                    <a:pt x="864" y="0"/>
                    <a:pt x="223" y="1853"/>
                    <a:pt x="223" y="1853"/>
                  </a:cubicBezTo>
                  <a:cubicBezTo>
                    <a:pt x="0" y="3922"/>
                    <a:pt x="1731" y="4666"/>
                    <a:pt x="2951" y="4666"/>
                  </a:cubicBezTo>
                  <a:cubicBezTo>
                    <a:pt x="3309" y="4666"/>
                    <a:pt x="3623" y="4601"/>
                    <a:pt x="3831" y="4488"/>
                  </a:cubicBezTo>
                  <a:cubicBezTo>
                    <a:pt x="4747" y="3988"/>
                    <a:pt x="5894" y="1582"/>
                    <a:pt x="3540" y="326"/>
                  </a:cubicBezTo>
                  <a:cubicBezTo>
                    <a:pt x="3107" y="95"/>
                    <a:pt x="2720" y="0"/>
                    <a:pt x="23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8045105" y="3417065"/>
              <a:ext cx="200291" cy="152227"/>
            </a:xfrm>
            <a:custGeom>
              <a:avLst/>
              <a:gdLst/>
              <a:ahLst/>
              <a:cxnLst/>
              <a:rect l="l" t="t" r="r" b="b"/>
              <a:pathLst>
                <a:path w="7830" h="5951" extrusionOk="0">
                  <a:moveTo>
                    <a:pt x="3807" y="0"/>
                  </a:moveTo>
                  <a:cubicBezTo>
                    <a:pt x="2416" y="0"/>
                    <a:pt x="1" y="1325"/>
                    <a:pt x="1054" y="4138"/>
                  </a:cubicBezTo>
                  <a:cubicBezTo>
                    <a:pt x="1590" y="5567"/>
                    <a:pt x="2555" y="5951"/>
                    <a:pt x="3438" y="5951"/>
                  </a:cubicBezTo>
                  <a:cubicBezTo>
                    <a:pt x="4464" y="5951"/>
                    <a:pt x="5378" y="5433"/>
                    <a:pt x="5378" y="5433"/>
                  </a:cubicBezTo>
                  <a:cubicBezTo>
                    <a:pt x="7829" y="3185"/>
                    <a:pt x="5440" y="322"/>
                    <a:pt x="4182" y="38"/>
                  </a:cubicBezTo>
                  <a:cubicBezTo>
                    <a:pt x="4070" y="13"/>
                    <a:pt x="3943" y="0"/>
                    <a:pt x="38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7669053" y="3529284"/>
              <a:ext cx="165400" cy="126647"/>
            </a:xfrm>
            <a:custGeom>
              <a:avLst/>
              <a:gdLst/>
              <a:ahLst/>
              <a:cxnLst/>
              <a:rect l="l" t="t" r="r" b="b"/>
              <a:pathLst>
                <a:path w="6466" h="4951" extrusionOk="0">
                  <a:moveTo>
                    <a:pt x="3955" y="1"/>
                  </a:moveTo>
                  <a:cubicBezTo>
                    <a:pt x="3507" y="1"/>
                    <a:pt x="3006" y="134"/>
                    <a:pt x="2460" y="455"/>
                  </a:cubicBezTo>
                  <a:cubicBezTo>
                    <a:pt x="0" y="1906"/>
                    <a:pt x="2005" y="4339"/>
                    <a:pt x="2005" y="4339"/>
                  </a:cubicBezTo>
                  <a:cubicBezTo>
                    <a:pt x="2572" y="4775"/>
                    <a:pt x="3128" y="4951"/>
                    <a:pt x="3642" y="4951"/>
                  </a:cubicBezTo>
                  <a:cubicBezTo>
                    <a:pt x="5198" y="4951"/>
                    <a:pt x="6383" y="3348"/>
                    <a:pt x="6423" y="2509"/>
                  </a:cubicBezTo>
                  <a:cubicBezTo>
                    <a:pt x="6465" y="1640"/>
                    <a:pt x="5531" y="1"/>
                    <a:pt x="39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7777512" y="4176561"/>
              <a:ext cx="94339" cy="72212"/>
            </a:xfrm>
            <a:custGeom>
              <a:avLst/>
              <a:gdLst/>
              <a:ahLst/>
              <a:cxnLst/>
              <a:rect l="l" t="t" r="r" b="b"/>
              <a:pathLst>
                <a:path w="3688" h="2823" extrusionOk="0">
                  <a:moveTo>
                    <a:pt x="2256" y="1"/>
                  </a:moveTo>
                  <a:cubicBezTo>
                    <a:pt x="2001" y="1"/>
                    <a:pt x="1715" y="77"/>
                    <a:pt x="1404" y="260"/>
                  </a:cubicBezTo>
                  <a:cubicBezTo>
                    <a:pt x="1" y="1087"/>
                    <a:pt x="1145" y="2473"/>
                    <a:pt x="1145" y="2473"/>
                  </a:cubicBezTo>
                  <a:cubicBezTo>
                    <a:pt x="1469" y="2723"/>
                    <a:pt x="1785" y="2823"/>
                    <a:pt x="2079" y="2823"/>
                  </a:cubicBezTo>
                  <a:cubicBezTo>
                    <a:pt x="2965" y="2823"/>
                    <a:pt x="3640" y="1909"/>
                    <a:pt x="3664" y="1431"/>
                  </a:cubicBezTo>
                  <a:cubicBezTo>
                    <a:pt x="3687" y="936"/>
                    <a:pt x="3155" y="1"/>
                    <a:pt x="22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7872951" y="3030449"/>
              <a:ext cx="180620" cy="153147"/>
            </a:xfrm>
            <a:custGeom>
              <a:avLst/>
              <a:gdLst/>
              <a:ahLst/>
              <a:cxnLst/>
              <a:rect l="l" t="t" r="r" b="b"/>
              <a:pathLst>
                <a:path w="7061" h="5987" extrusionOk="0">
                  <a:moveTo>
                    <a:pt x="3803" y="1"/>
                  </a:moveTo>
                  <a:cubicBezTo>
                    <a:pt x="2805" y="1"/>
                    <a:pt x="1871" y="347"/>
                    <a:pt x="1467" y="765"/>
                  </a:cubicBezTo>
                  <a:cubicBezTo>
                    <a:pt x="506" y="1757"/>
                    <a:pt x="0" y="5245"/>
                    <a:pt x="3466" y="5910"/>
                  </a:cubicBezTo>
                  <a:cubicBezTo>
                    <a:pt x="3739" y="5962"/>
                    <a:pt x="3991" y="5986"/>
                    <a:pt x="4224" y="5986"/>
                  </a:cubicBezTo>
                  <a:cubicBezTo>
                    <a:pt x="6952" y="5986"/>
                    <a:pt x="7060" y="2679"/>
                    <a:pt x="7060" y="2679"/>
                  </a:cubicBezTo>
                  <a:cubicBezTo>
                    <a:pt x="6664" y="655"/>
                    <a:pt x="5174" y="1"/>
                    <a:pt x="38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7457711" y="2910223"/>
              <a:ext cx="180672" cy="153122"/>
            </a:xfrm>
            <a:custGeom>
              <a:avLst/>
              <a:gdLst/>
              <a:ahLst/>
              <a:cxnLst/>
              <a:rect l="l" t="t" r="r" b="b"/>
              <a:pathLst>
                <a:path w="7063" h="5986" extrusionOk="0">
                  <a:moveTo>
                    <a:pt x="3804" y="1"/>
                  </a:moveTo>
                  <a:cubicBezTo>
                    <a:pt x="2807" y="1"/>
                    <a:pt x="1874" y="347"/>
                    <a:pt x="1469" y="764"/>
                  </a:cubicBezTo>
                  <a:cubicBezTo>
                    <a:pt x="508" y="1756"/>
                    <a:pt x="1" y="5246"/>
                    <a:pt x="3469" y="5909"/>
                  </a:cubicBezTo>
                  <a:cubicBezTo>
                    <a:pt x="3741" y="5962"/>
                    <a:pt x="3993" y="5986"/>
                    <a:pt x="4226" y="5986"/>
                  </a:cubicBezTo>
                  <a:cubicBezTo>
                    <a:pt x="6954" y="5986"/>
                    <a:pt x="7063" y="2679"/>
                    <a:pt x="7063" y="2679"/>
                  </a:cubicBezTo>
                  <a:cubicBezTo>
                    <a:pt x="6665" y="655"/>
                    <a:pt x="5174" y="1"/>
                    <a:pt x="38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425502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 + Design">
    <p:bg>
      <p:bgPr>
        <a:solidFill>
          <a:schemeClr val="dk2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1"/>
          <p:cNvSpPr txBox="1">
            <a:spLocks noGrp="1"/>
          </p:cNvSpPr>
          <p:nvPr>
            <p:ph type="title"/>
          </p:nvPr>
        </p:nvSpPr>
        <p:spPr>
          <a:xfrm>
            <a:off x="686200" y="759069"/>
            <a:ext cx="1081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79" name="Google Shape;179;p21"/>
          <p:cNvSpPr/>
          <p:nvPr/>
        </p:nvSpPr>
        <p:spPr>
          <a:xfrm>
            <a:off x="-54233" y="1028900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145721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1">
  <p:cSld name="Title + Design 1">
    <p:bg>
      <p:bgPr>
        <a:solidFill>
          <a:schemeClr val="dk2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2"/>
          <p:cNvSpPr txBox="1">
            <a:spLocks noGrp="1"/>
          </p:cNvSpPr>
          <p:nvPr>
            <p:ph type="title"/>
          </p:nvPr>
        </p:nvSpPr>
        <p:spPr>
          <a:xfrm>
            <a:off x="686200" y="759069"/>
            <a:ext cx="1081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82" name="Google Shape;182;p22"/>
          <p:cNvSpPr/>
          <p:nvPr/>
        </p:nvSpPr>
        <p:spPr>
          <a:xfrm>
            <a:off x="-54233" y="269577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" name="Google Shape;183;p22"/>
          <p:cNvSpPr/>
          <p:nvPr/>
        </p:nvSpPr>
        <p:spPr>
          <a:xfrm>
            <a:off x="-66495" y="4729659"/>
            <a:ext cx="12300480" cy="2215056"/>
          </a:xfrm>
          <a:custGeom>
            <a:avLst/>
            <a:gdLst/>
            <a:ahLst/>
            <a:cxnLst/>
            <a:rect l="l" t="t" r="r" b="b"/>
            <a:pathLst>
              <a:path w="173352" h="31576" extrusionOk="0">
                <a:moveTo>
                  <a:pt x="172297" y="0"/>
                </a:moveTo>
                <a:cubicBezTo>
                  <a:pt x="169062" y="0"/>
                  <a:pt x="165813" y="89"/>
                  <a:pt x="162581" y="299"/>
                </a:cubicBezTo>
                <a:cubicBezTo>
                  <a:pt x="155268" y="762"/>
                  <a:pt x="147997" y="1774"/>
                  <a:pt x="140831" y="3333"/>
                </a:cubicBezTo>
                <a:cubicBezTo>
                  <a:pt x="134023" y="4851"/>
                  <a:pt x="127490" y="7169"/>
                  <a:pt x="120956" y="9614"/>
                </a:cubicBezTo>
                <a:cubicBezTo>
                  <a:pt x="114422" y="12059"/>
                  <a:pt x="107868" y="14398"/>
                  <a:pt x="100976" y="15642"/>
                </a:cubicBezTo>
                <a:cubicBezTo>
                  <a:pt x="94604" y="16772"/>
                  <a:pt x="88089" y="17146"/>
                  <a:pt x="81595" y="17146"/>
                </a:cubicBezTo>
                <a:cubicBezTo>
                  <a:pt x="81065" y="17146"/>
                  <a:pt x="80535" y="17143"/>
                  <a:pt x="80005" y="17138"/>
                </a:cubicBezTo>
                <a:cubicBezTo>
                  <a:pt x="69188" y="17028"/>
                  <a:pt x="58383" y="16033"/>
                  <a:pt x="47572" y="16033"/>
                </a:cubicBezTo>
                <a:cubicBezTo>
                  <a:pt x="43933" y="16033"/>
                  <a:pt x="40293" y="16146"/>
                  <a:pt x="36652" y="16443"/>
                </a:cubicBezTo>
                <a:cubicBezTo>
                  <a:pt x="24175" y="17454"/>
                  <a:pt x="12288" y="21649"/>
                  <a:pt x="0" y="23693"/>
                </a:cubicBezTo>
                <a:lnTo>
                  <a:pt x="0" y="31575"/>
                </a:lnTo>
                <a:lnTo>
                  <a:pt x="173351" y="31575"/>
                </a:lnTo>
                <a:lnTo>
                  <a:pt x="173351" y="3"/>
                </a:lnTo>
                <a:cubicBezTo>
                  <a:pt x="173000" y="1"/>
                  <a:pt x="172648" y="0"/>
                  <a:pt x="17229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271778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Numbers">
  <p:cSld name="Three Numbers">
    <p:bg>
      <p:bgPr>
        <a:solidFill>
          <a:schemeClr val="dk2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3"/>
          <p:cNvSpPr/>
          <p:nvPr/>
        </p:nvSpPr>
        <p:spPr>
          <a:xfrm flipH="1">
            <a:off x="-54233" y="586177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23"/>
          <p:cNvSpPr txBox="1">
            <a:spLocks noGrp="1"/>
          </p:cNvSpPr>
          <p:nvPr>
            <p:ph type="title" hasCustomPrompt="1"/>
          </p:nvPr>
        </p:nvSpPr>
        <p:spPr>
          <a:xfrm>
            <a:off x="1222600" y="850051"/>
            <a:ext cx="2978000" cy="10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87" name="Google Shape;187;p23"/>
          <p:cNvSpPr txBox="1">
            <a:spLocks noGrp="1"/>
          </p:cNvSpPr>
          <p:nvPr>
            <p:ph type="subTitle" idx="1"/>
          </p:nvPr>
        </p:nvSpPr>
        <p:spPr>
          <a:xfrm>
            <a:off x="1222600" y="1776951"/>
            <a:ext cx="29780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88" name="Google Shape;188;p23"/>
          <p:cNvSpPr txBox="1">
            <a:spLocks noGrp="1"/>
          </p:cNvSpPr>
          <p:nvPr>
            <p:ph type="title" idx="2" hasCustomPrompt="1"/>
          </p:nvPr>
        </p:nvSpPr>
        <p:spPr>
          <a:xfrm>
            <a:off x="4607000" y="2569351"/>
            <a:ext cx="2978000" cy="10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89" name="Google Shape;189;p23"/>
          <p:cNvSpPr txBox="1">
            <a:spLocks noGrp="1"/>
          </p:cNvSpPr>
          <p:nvPr>
            <p:ph type="subTitle" idx="3"/>
          </p:nvPr>
        </p:nvSpPr>
        <p:spPr>
          <a:xfrm>
            <a:off x="4607000" y="3496251"/>
            <a:ext cx="29780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90" name="Google Shape;190;p23"/>
          <p:cNvSpPr txBox="1">
            <a:spLocks noGrp="1"/>
          </p:cNvSpPr>
          <p:nvPr>
            <p:ph type="title" idx="4" hasCustomPrompt="1"/>
          </p:nvPr>
        </p:nvSpPr>
        <p:spPr>
          <a:xfrm>
            <a:off x="7991400" y="4288651"/>
            <a:ext cx="2978000" cy="10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91" name="Google Shape;191;p23"/>
          <p:cNvSpPr txBox="1">
            <a:spLocks noGrp="1"/>
          </p:cNvSpPr>
          <p:nvPr>
            <p:ph type="subTitle" idx="5"/>
          </p:nvPr>
        </p:nvSpPr>
        <p:spPr>
          <a:xfrm>
            <a:off x="7991400" y="5215551"/>
            <a:ext cx="29780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92" name="Google Shape;192;p23"/>
          <p:cNvSpPr/>
          <p:nvPr/>
        </p:nvSpPr>
        <p:spPr>
          <a:xfrm flipH="1">
            <a:off x="-558913" y="3181266"/>
            <a:ext cx="9723313" cy="5152765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388558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">
  <p:cSld name="Title + Six Columns ">
    <p:bg>
      <p:bgPr>
        <a:solidFill>
          <a:schemeClr val="dk2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4"/>
          <p:cNvSpPr/>
          <p:nvPr/>
        </p:nvSpPr>
        <p:spPr>
          <a:xfrm>
            <a:off x="-54233" y="1028900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5" name="Google Shape;195;p24"/>
          <p:cNvSpPr txBox="1">
            <a:spLocks noGrp="1"/>
          </p:cNvSpPr>
          <p:nvPr>
            <p:ph type="title"/>
          </p:nvPr>
        </p:nvSpPr>
        <p:spPr>
          <a:xfrm>
            <a:off x="686200" y="759069"/>
            <a:ext cx="1081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96" name="Google Shape;196;p24"/>
          <p:cNvSpPr txBox="1">
            <a:spLocks noGrp="1"/>
          </p:cNvSpPr>
          <p:nvPr>
            <p:ph type="title" idx="2"/>
          </p:nvPr>
        </p:nvSpPr>
        <p:spPr>
          <a:xfrm>
            <a:off x="1174967" y="2263367"/>
            <a:ext cx="29780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97" name="Google Shape;197;p24"/>
          <p:cNvSpPr txBox="1">
            <a:spLocks noGrp="1"/>
          </p:cNvSpPr>
          <p:nvPr>
            <p:ph type="subTitle" idx="1"/>
          </p:nvPr>
        </p:nvSpPr>
        <p:spPr>
          <a:xfrm>
            <a:off x="1174967" y="3084167"/>
            <a:ext cx="29780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98" name="Google Shape;198;p24"/>
          <p:cNvSpPr txBox="1">
            <a:spLocks noGrp="1"/>
          </p:cNvSpPr>
          <p:nvPr>
            <p:ph type="title" idx="3"/>
          </p:nvPr>
        </p:nvSpPr>
        <p:spPr>
          <a:xfrm>
            <a:off x="4607000" y="2263367"/>
            <a:ext cx="29780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99" name="Google Shape;199;p24"/>
          <p:cNvSpPr txBox="1">
            <a:spLocks noGrp="1"/>
          </p:cNvSpPr>
          <p:nvPr>
            <p:ph type="subTitle" idx="4"/>
          </p:nvPr>
        </p:nvSpPr>
        <p:spPr>
          <a:xfrm>
            <a:off x="4607000" y="3084167"/>
            <a:ext cx="29780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200" name="Google Shape;200;p24"/>
          <p:cNvSpPr txBox="1">
            <a:spLocks noGrp="1"/>
          </p:cNvSpPr>
          <p:nvPr>
            <p:ph type="title" idx="5"/>
          </p:nvPr>
        </p:nvSpPr>
        <p:spPr>
          <a:xfrm>
            <a:off x="8039033" y="2263367"/>
            <a:ext cx="29780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201" name="Google Shape;201;p24"/>
          <p:cNvSpPr txBox="1">
            <a:spLocks noGrp="1"/>
          </p:cNvSpPr>
          <p:nvPr>
            <p:ph type="subTitle" idx="6"/>
          </p:nvPr>
        </p:nvSpPr>
        <p:spPr>
          <a:xfrm>
            <a:off x="8039033" y="3084167"/>
            <a:ext cx="29780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202" name="Google Shape;202;p24"/>
          <p:cNvSpPr txBox="1">
            <a:spLocks noGrp="1"/>
          </p:cNvSpPr>
          <p:nvPr>
            <p:ph type="title" idx="7"/>
          </p:nvPr>
        </p:nvSpPr>
        <p:spPr>
          <a:xfrm>
            <a:off x="1174967" y="4472067"/>
            <a:ext cx="29780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203" name="Google Shape;203;p24"/>
          <p:cNvSpPr txBox="1">
            <a:spLocks noGrp="1"/>
          </p:cNvSpPr>
          <p:nvPr>
            <p:ph type="subTitle" idx="8"/>
          </p:nvPr>
        </p:nvSpPr>
        <p:spPr>
          <a:xfrm>
            <a:off x="1174967" y="5292867"/>
            <a:ext cx="29780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204" name="Google Shape;204;p24"/>
          <p:cNvSpPr txBox="1">
            <a:spLocks noGrp="1"/>
          </p:cNvSpPr>
          <p:nvPr>
            <p:ph type="title" idx="9"/>
          </p:nvPr>
        </p:nvSpPr>
        <p:spPr>
          <a:xfrm>
            <a:off x="4607000" y="4472067"/>
            <a:ext cx="29780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205" name="Google Shape;205;p24"/>
          <p:cNvSpPr txBox="1">
            <a:spLocks noGrp="1"/>
          </p:cNvSpPr>
          <p:nvPr>
            <p:ph type="subTitle" idx="13"/>
          </p:nvPr>
        </p:nvSpPr>
        <p:spPr>
          <a:xfrm>
            <a:off x="4607000" y="5292867"/>
            <a:ext cx="29780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206" name="Google Shape;206;p24"/>
          <p:cNvSpPr txBox="1">
            <a:spLocks noGrp="1"/>
          </p:cNvSpPr>
          <p:nvPr>
            <p:ph type="title" idx="14"/>
          </p:nvPr>
        </p:nvSpPr>
        <p:spPr>
          <a:xfrm>
            <a:off x="8039033" y="4472067"/>
            <a:ext cx="29780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207" name="Google Shape;207;p24"/>
          <p:cNvSpPr txBox="1">
            <a:spLocks noGrp="1"/>
          </p:cNvSpPr>
          <p:nvPr>
            <p:ph type="subTitle" idx="15"/>
          </p:nvPr>
        </p:nvSpPr>
        <p:spPr>
          <a:xfrm>
            <a:off x="8039033" y="5292867"/>
            <a:ext cx="29780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64553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 1">
  <p:cSld name="Title + Two Columns 1">
    <p:bg>
      <p:bgPr>
        <a:solidFill>
          <a:schemeClr val="dk2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5"/>
          <p:cNvSpPr/>
          <p:nvPr/>
        </p:nvSpPr>
        <p:spPr>
          <a:xfrm>
            <a:off x="-81467" y="560901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0" name="Google Shape;210;p25"/>
          <p:cNvSpPr txBox="1">
            <a:spLocks noGrp="1"/>
          </p:cNvSpPr>
          <p:nvPr>
            <p:ph type="title"/>
          </p:nvPr>
        </p:nvSpPr>
        <p:spPr>
          <a:xfrm>
            <a:off x="686200" y="759069"/>
            <a:ext cx="1081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211" name="Google Shape;211;p25"/>
          <p:cNvSpPr txBox="1">
            <a:spLocks noGrp="1"/>
          </p:cNvSpPr>
          <p:nvPr>
            <p:ph type="title" idx="2"/>
          </p:nvPr>
        </p:nvSpPr>
        <p:spPr>
          <a:xfrm>
            <a:off x="1999217" y="4581600"/>
            <a:ext cx="31772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212" name="Google Shape;212;p25"/>
          <p:cNvSpPr txBox="1">
            <a:spLocks noGrp="1"/>
          </p:cNvSpPr>
          <p:nvPr>
            <p:ph type="subTitle" idx="1"/>
          </p:nvPr>
        </p:nvSpPr>
        <p:spPr>
          <a:xfrm>
            <a:off x="1999233" y="5199200"/>
            <a:ext cx="3177200" cy="9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213" name="Google Shape;213;p25"/>
          <p:cNvSpPr txBox="1">
            <a:spLocks noGrp="1"/>
          </p:cNvSpPr>
          <p:nvPr>
            <p:ph type="title" idx="3"/>
          </p:nvPr>
        </p:nvSpPr>
        <p:spPr>
          <a:xfrm>
            <a:off x="7015577" y="4581600"/>
            <a:ext cx="31772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214" name="Google Shape;214;p25"/>
          <p:cNvSpPr txBox="1">
            <a:spLocks noGrp="1"/>
          </p:cNvSpPr>
          <p:nvPr>
            <p:ph type="subTitle" idx="4"/>
          </p:nvPr>
        </p:nvSpPr>
        <p:spPr>
          <a:xfrm>
            <a:off x="7015577" y="5199200"/>
            <a:ext cx="3177200" cy="9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477568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Title + Text">
    <p:bg>
      <p:bgPr>
        <a:solidFill>
          <a:schemeClr val="dk2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6"/>
          <p:cNvSpPr txBox="1">
            <a:spLocks noGrp="1"/>
          </p:cNvSpPr>
          <p:nvPr>
            <p:ph type="title"/>
          </p:nvPr>
        </p:nvSpPr>
        <p:spPr>
          <a:xfrm>
            <a:off x="7005567" y="1509300"/>
            <a:ext cx="3744000" cy="176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217" name="Google Shape;217;p26"/>
          <p:cNvSpPr txBox="1">
            <a:spLocks noGrp="1"/>
          </p:cNvSpPr>
          <p:nvPr>
            <p:ph type="body" idx="1"/>
          </p:nvPr>
        </p:nvSpPr>
        <p:spPr>
          <a:xfrm>
            <a:off x="7005567" y="3374700"/>
            <a:ext cx="3744000" cy="13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1pPr>
            <a:lvl2pPr marL="1219170" lvl="1" indent="-440256" rtl="0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828754" lvl="2" indent="-440256" rtl="0">
              <a:spcBef>
                <a:spcPts val="2133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2438339" lvl="3" indent="-440256" rtl="0">
              <a:spcBef>
                <a:spcPts val="2133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3047924" lvl="4" indent="-440256" rtl="0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 rtl="0">
              <a:spcBef>
                <a:spcPts val="2133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 rtl="0">
              <a:spcBef>
                <a:spcPts val="2133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2133"/>
              </a:spcBef>
              <a:spcAft>
                <a:spcPts val="2133"/>
              </a:spcAft>
              <a:buSzPts val="1600"/>
              <a:buChar char="■"/>
              <a:defRPr sz="2133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18" name="Google Shape;218;p26"/>
          <p:cNvSpPr/>
          <p:nvPr/>
        </p:nvSpPr>
        <p:spPr>
          <a:xfrm rot="-2446233">
            <a:off x="-2018654" y="1582201"/>
            <a:ext cx="6874580" cy="4949408"/>
          </a:xfrm>
          <a:custGeom>
            <a:avLst/>
            <a:gdLst/>
            <a:ahLst/>
            <a:cxnLst/>
            <a:rect l="l" t="t" r="r" b="b"/>
            <a:pathLst>
              <a:path w="43747" h="31496" extrusionOk="0">
                <a:moveTo>
                  <a:pt x="22407" y="1"/>
                </a:moveTo>
                <a:cubicBezTo>
                  <a:pt x="14255" y="1"/>
                  <a:pt x="6330" y="4706"/>
                  <a:pt x="2856" y="12976"/>
                </a:cubicBezTo>
                <a:cubicBezTo>
                  <a:pt x="1146" y="17057"/>
                  <a:pt x="1" y="22251"/>
                  <a:pt x="2211" y="26364"/>
                </a:cubicBezTo>
                <a:cubicBezTo>
                  <a:pt x="3308" y="28397"/>
                  <a:pt x="5275" y="29881"/>
                  <a:pt x="7437" y="30719"/>
                </a:cubicBezTo>
                <a:cubicBezTo>
                  <a:pt x="8939" y="31291"/>
                  <a:pt x="10311" y="31477"/>
                  <a:pt x="11675" y="31477"/>
                </a:cubicBezTo>
                <a:cubicBezTo>
                  <a:pt x="13199" y="31477"/>
                  <a:pt x="14713" y="31245"/>
                  <a:pt x="16389" y="31058"/>
                </a:cubicBezTo>
                <a:cubicBezTo>
                  <a:pt x="17873" y="30886"/>
                  <a:pt x="19357" y="30800"/>
                  <a:pt x="20846" y="30800"/>
                </a:cubicBezTo>
                <a:cubicBezTo>
                  <a:pt x="21590" y="30800"/>
                  <a:pt x="22336" y="30821"/>
                  <a:pt x="23083" y="30864"/>
                </a:cubicBezTo>
                <a:cubicBezTo>
                  <a:pt x="25637" y="31013"/>
                  <a:pt x="28869" y="31495"/>
                  <a:pt x="31973" y="31495"/>
                </a:cubicBezTo>
                <a:cubicBezTo>
                  <a:pt x="34613" y="31495"/>
                  <a:pt x="37160" y="31146"/>
                  <a:pt x="39117" y="29945"/>
                </a:cubicBezTo>
                <a:cubicBezTo>
                  <a:pt x="40875" y="28880"/>
                  <a:pt x="42165" y="27203"/>
                  <a:pt x="42795" y="25251"/>
                </a:cubicBezTo>
                <a:cubicBezTo>
                  <a:pt x="42907" y="24880"/>
                  <a:pt x="43004" y="24493"/>
                  <a:pt x="43101" y="24090"/>
                </a:cubicBezTo>
                <a:cubicBezTo>
                  <a:pt x="43746" y="20993"/>
                  <a:pt x="43569" y="17138"/>
                  <a:pt x="42569" y="14331"/>
                </a:cubicBezTo>
                <a:cubicBezTo>
                  <a:pt x="41149" y="10363"/>
                  <a:pt x="38439" y="6782"/>
                  <a:pt x="35084" y="4249"/>
                </a:cubicBezTo>
                <a:cubicBezTo>
                  <a:pt x="31229" y="1358"/>
                  <a:pt x="26785" y="1"/>
                  <a:pt x="2240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592781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1">
  <p:cSld name="Title + Text 1">
    <p:bg>
      <p:bgPr>
        <a:solidFill>
          <a:schemeClr val="dk2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7"/>
          <p:cNvSpPr txBox="1">
            <a:spLocks noGrp="1"/>
          </p:cNvSpPr>
          <p:nvPr>
            <p:ph type="title"/>
          </p:nvPr>
        </p:nvSpPr>
        <p:spPr>
          <a:xfrm>
            <a:off x="7005567" y="1509300"/>
            <a:ext cx="3744000" cy="176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221" name="Google Shape;221;p27"/>
          <p:cNvSpPr txBox="1">
            <a:spLocks noGrp="1"/>
          </p:cNvSpPr>
          <p:nvPr>
            <p:ph type="body" idx="1"/>
          </p:nvPr>
        </p:nvSpPr>
        <p:spPr>
          <a:xfrm>
            <a:off x="7005567" y="3374700"/>
            <a:ext cx="3744000" cy="13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1pPr>
            <a:lvl2pPr marL="1219170" lvl="1" indent="-440256" rtl="0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828754" lvl="2" indent="-440256" rtl="0">
              <a:spcBef>
                <a:spcPts val="2133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2438339" lvl="3" indent="-440256" rtl="0">
              <a:spcBef>
                <a:spcPts val="2133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3047924" lvl="4" indent="-440256" rtl="0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 rtl="0">
              <a:spcBef>
                <a:spcPts val="2133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 rtl="0">
              <a:spcBef>
                <a:spcPts val="2133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2133"/>
              </a:spcBef>
              <a:spcAft>
                <a:spcPts val="2133"/>
              </a:spcAft>
              <a:buSzPts val="1600"/>
              <a:buChar char="■"/>
              <a:defRPr sz="2133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22" name="Google Shape;222;p27"/>
          <p:cNvSpPr/>
          <p:nvPr/>
        </p:nvSpPr>
        <p:spPr>
          <a:xfrm rot="7173324">
            <a:off x="-2958324" y="-1218321"/>
            <a:ext cx="9401883" cy="6769052"/>
          </a:xfrm>
          <a:custGeom>
            <a:avLst/>
            <a:gdLst/>
            <a:ahLst/>
            <a:cxnLst/>
            <a:rect l="l" t="t" r="r" b="b"/>
            <a:pathLst>
              <a:path w="43747" h="31496" extrusionOk="0">
                <a:moveTo>
                  <a:pt x="22407" y="1"/>
                </a:moveTo>
                <a:cubicBezTo>
                  <a:pt x="14255" y="1"/>
                  <a:pt x="6330" y="4706"/>
                  <a:pt x="2856" y="12976"/>
                </a:cubicBezTo>
                <a:cubicBezTo>
                  <a:pt x="1146" y="17057"/>
                  <a:pt x="1" y="22251"/>
                  <a:pt x="2211" y="26364"/>
                </a:cubicBezTo>
                <a:cubicBezTo>
                  <a:pt x="3308" y="28397"/>
                  <a:pt x="5275" y="29881"/>
                  <a:pt x="7437" y="30719"/>
                </a:cubicBezTo>
                <a:cubicBezTo>
                  <a:pt x="8939" y="31291"/>
                  <a:pt x="10311" y="31477"/>
                  <a:pt x="11675" y="31477"/>
                </a:cubicBezTo>
                <a:cubicBezTo>
                  <a:pt x="13199" y="31477"/>
                  <a:pt x="14713" y="31245"/>
                  <a:pt x="16389" y="31058"/>
                </a:cubicBezTo>
                <a:cubicBezTo>
                  <a:pt x="17873" y="30886"/>
                  <a:pt x="19357" y="30800"/>
                  <a:pt x="20846" y="30800"/>
                </a:cubicBezTo>
                <a:cubicBezTo>
                  <a:pt x="21590" y="30800"/>
                  <a:pt x="22336" y="30821"/>
                  <a:pt x="23083" y="30864"/>
                </a:cubicBezTo>
                <a:cubicBezTo>
                  <a:pt x="25637" y="31013"/>
                  <a:pt x="28869" y="31495"/>
                  <a:pt x="31973" y="31495"/>
                </a:cubicBezTo>
                <a:cubicBezTo>
                  <a:pt x="34613" y="31495"/>
                  <a:pt x="37160" y="31146"/>
                  <a:pt x="39117" y="29945"/>
                </a:cubicBezTo>
                <a:cubicBezTo>
                  <a:pt x="40875" y="28880"/>
                  <a:pt x="42165" y="27203"/>
                  <a:pt x="42795" y="25251"/>
                </a:cubicBezTo>
                <a:cubicBezTo>
                  <a:pt x="42907" y="24880"/>
                  <a:pt x="43004" y="24493"/>
                  <a:pt x="43101" y="24090"/>
                </a:cubicBezTo>
                <a:cubicBezTo>
                  <a:pt x="43746" y="20993"/>
                  <a:pt x="43569" y="17138"/>
                  <a:pt x="42569" y="14331"/>
                </a:cubicBezTo>
                <a:cubicBezTo>
                  <a:pt x="41149" y="10363"/>
                  <a:pt x="38439" y="6782"/>
                  <a:pt x="35084" y="4249"/>
                </a:cubicBezTo>
                <a:cubicBezTo>
                  <a:pt x="31229" y="1358"/>
                  <a:pt x="26785" y="1"/>
                  <a:pt x="2240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573624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Title + Text 2">
    <p:bg>
      <p:bgPr>
        <a:solidFill>
          <a:schemeClr val="dk2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8"/>
          <p:cNvSpPr txBox="1">
            <a:spLocks noGrp="1"/>
          </p:cNvSpPr>
          <p:nvPr>
            <p:ph type="title"/>
          </p:nvPr>
        </p:nvSpPr>
        <p:spPr>
          <a:xfrm>
            <a:off x="7005567" y="1509300"/>
            <a:ext cx="3744000" cy="176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225" name="Google Shape;225;p28"/>
          <p:cNvSpPr txBox="1">
            <a:spLocks noGrp="1"/>
          </p:cNvSpPr>
          <p:nvPr>
            <p:ph type="body" idx="1"/>
          </p:nvPr>
        </p:nvSpPr>
        <p:spPr>
          <a:xfrm>
            <a:off x="7005567" y="3374700"/>
            <a:ext cx="3744000" cy="13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1pPr>
            <a:lvl2pPr marL="1219170" lvl="1" indent="-440256" rtl="0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828754" lvl="2" indent="-440256" rtl="0">
              <a:spcBef>
                <a:spcPts val="2133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2438339" lvl="3" indent="-440256" rtl="0">
              <a:spcBef>
                <a:spcPts val="2133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3047924" lvl="4" indent="-440256" rtl="0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 rtl="0">
              <a:spcBef>
                <a:spcPts val="2133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 rtl="0">
              <a:spcBef>
                <a:spcPts val="2133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2133"/>
              </a:spcBef>
              <a:spcAft>
                <a:spcPts val="2133"/>
              </a:spcAft>
              <a:buSzPts val="1600"/>
              <a:buChar char="■"/>
              <a:defRPr sz="2133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26" name="Google Shape;226;p28"/>
          <p:cNvSpPr/>
          <p:nvPr/>
        </p:nvSpPr>
        <p:spPr>
          <a:xfrm rot="7173324">
            <a:off x="-1773224" y="2570079"/>
            <a:ext cx="9401883" cy="6769052"/>
          </a:xfrm>
          <a:custGeom>
            <a:avLst/>
            <a:gdLst/>
            <a:ahLst/>
            <a:cxnLst/>
            <a:rect l="l" t="t" r="r" b="b"/>
            <a:pathLst>
              <a:path w="43747" h="31496" extrusionOk="0">
                <a:moveTo>
                  <a:pt x="22407" y="1"/>
                </a:moveTo>
                <a:cubicBezTo>
                  <a:pt x="14255" y="1"/>
                  <a:pt x="6330" y="4706"/>
                  <a:pt x="2856" y="12976"/>
                </a:cubicBezTo>
                <a:cubicBezTo>
                  <a:pt x="1146" y="17057"/>
                  <a:pt x="1" y="22251"/>
                  <a:pt x="2211" y="26364"/>
                </a:cubicBezTo>
                <a:cubicBezTo>
                  <a:pt x="3308" y="28397"/>
                  <a:pt x="5275" y="29881"/>
                  <a:pt x="7437" y="30719"/>
                </a:cubicBezTo>
                <a:cubicBezTo>
                  <a:pt x="8939" y="31291"/>
                  <a:pt x="10311" y="31477"/>
                  <a:pt x="11675" y="31477"/>
                </a:cubicBezTo>
                <a:cubicBezTo>
                  <a:pt x="13199" y="31477"/>
                  <a:pt x="14713" y="31245"/>
                  <a:pt x="16389" y="31058"/>
                </a:cubicBezTo>
                <a:cubicBezTo>
                  <a:pt x="17873" y="30886"/>
                  <a:pt x="19357" y="30800"/>
                  <a:pt x="20846" y="30800"/>
                </a:cubicBezTo>
                <a:cubicBezTo>
                  <a:pt x="21590" y="30800"/>
                  <a:pt x="22336" y="30821"/>
                  <a:pt x="23083" y="30864"/>
                </a:cubicBezTo>
                <a:cubicBezTo>
                  <a:pt x="25637" y="31013"/>
                  <a:pt x="28869" y="31495"/>
                  <a:pt x="31973" y="31495"/>
                </a:cubicBezTo>
                <a:cubicBezTo>
                  <a:pt x="34613" y="31495"/>
                  <a:pt x="37160" y="31146"/>
                  <a:pt x="39117" y="29945"/>
                </a:cubicBezTo>
                <a:cubicBezTo>
                  <a:pt x="40875" y="28880"/>
                  <a:pt x="42165" y="27203"/>
                  <a:pt x="42795" y="25251"/>
                </a:cubicBezTo>
                <a:cubicBezTo>
                  <a:pt x="42907" y="24880"/>
                  <a:pt x="43004" y="24493"/>
                  <a:pt x="43101" y="24090"/>
                </a:cubicBezTo>
                <a:cubicBezTo>
                  <a:pt x="43746" y="20993"/>
                  <a:pt x="43569" y="17138"/>
                  <a:pt x="42569" y="14331"/>
                </a:cubicBezTo>
                <a:cubicBezTo>
                  <a:pt x="41149" y="10363"/>
                  <a:pt x="38439" y="6782"/>
                  <a:pt x="35084" y="4249"/>
                </a:cubicBezTo>
                <a:cubicBezTo>
                  <a:pt x="31229" y="1358"/>
                  <a:pt x="26785" y="1"/>
                  <a:pt x="2240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043456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hanks + Credits">
    <p:bg>
      <p:bgPr>
        <a:solidFill>
          <a:schemeClr val="lt1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9"/>
          <p:cNvSpPr/>
          <p:nvPr/>
        </p:nvSpPr>
        <p:spPr>
          <a:xfrm rot="10800000">
            <a:off x="-325953" y="222065"/>
            <a:ext cx="12731549" cy="6491769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29"/>
          <p:cNvSpPr/>
          <p:nvPr/>
        </p:nvSpPr>
        <p:spPr>
          <a:xfrm rot="10800000">
            <a:off x="-297783" y="-358509"/>
            <a:ext cx="12731549" cy="6491769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29"/>
          <p:cNvSpPr txBox="1">
            <a:spLocks noGrp="1"/>
          </p:cNvSpPr>
          <p:nvPr>
            <p:ph type="ctrTitle"/>
          </p:nvPr>
        </p:nvSpPr>
        <p:spPr>
          <a:xfrm>
            <a:off x="1388233" y="1193133"/>
            <a:ext cx="3726000" cy="92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231" name="Google Shape;231;p29"/>
          <p:cNvSpPr txBox="1">
            <a:spLocks noGrp="1"/>
          </p:cNvSpPr>
          <p:nvPr>
            <p:ph type="subTitle" idx="1"/>
          </p:nvPr>
        </p:nvSpPr>
        <p:spPr>
          <a:xfrm>
            <a:off x="1388233" y="2288967"/>
            <a:ext cx="3726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232" name="Google Shape;232;p29"/>
          <p:cNvSpPr txBox="1"/>
          <p:nvPr/>
        </p:nvSpPr>
        <p:spPr>
          <a:xfrm>
            <a:off x="6653133" y="4525467"/>
            <a:ext cx="4513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CREDITS: This presentation template was created by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, including icons by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, and infographics &amp; images by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. </a:t>
            </a:r>
            <a:endParaRPr sz="16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  <p:extLst>
      <p:ext uri="{BB962C8B-B14F-4D97-AF65-F5344CB8AC3E}">
        <p14:creationId xmlns:p14="http://schemas.microsoft.com/office/powerpoint/2010/main" val="12812513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Title + Design 2">
    <p:bg>
      <p:bgPr>
        <a:solidFill>
          <a:schemeClr val="dk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0"/>
          <p:cNvSpPr txBox="1">
            <a:spLocks noGrp="1"/>
          </p:cNvSpPr>
          <p:nvPr>
            <p:ph type="title"/>
          </p:nvPr>
        </p:nvSpPr>
        <p:spPr>
          <a:xfrm>
            <a:off x="686200" y="759069"/>
            <a:ext cx="1081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235" name="Google Shape;235;p30"/>
          <p:cNvSpPr/>
          <p:nvPr/>
        </p:nvSpPr>
        <p:spPr>
          <a:xfrm flipH="1">
            <a:off x="-66495" y="269577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30"/>
          <p:cNvSpPr/>
          <p:nvPr/>
        </p:nvSpPr>
        <p:spPr>
          <a:xfrm flipH="1">
            <a:off x="-54233" y="4729659"/>
            <a:ext cx="12300480" cy="2215056"/>
          </a:xfrm>
          <a:custGeom>
            <a:avLst/>
            <a:gdLst/>
            <a:ahLst/>
            <a:cxnLst/>
            <a:rect l="l" t="t" r="r" b="b"/>
            <a:pathLst>
              <a:path w="173352" h="31576" extrusionOk="0">
                <a:moveTo>
                  <a:pt x="172297" y="0"/>
                </a:moveTo>
                <a:cubicBezTo>
                  <a:pt x="169062" y="0"/>
                  <a:pt x="165813" y="89"/>
                  <a:pt x="162581" y="299"/>
                </a:cubicBezTo>
                <a:cubicBezTo>
                  <a:pt x="155268" y="762"/>
                  <a:pt x="147997" y="1774"/>
                  <a:pt x="140831" y="3333"/>
                </a:cubicBezTo>
                <a:cubicBezTo>
                  <a:pt x="134023" y="4851"/>
                  <a:pt x="127490" y="7169"/>
                  <a:pt x="120956" y="9614"/>
                </a:cubicBezTo>
                <a:cubicBezTo>
                  <a:pt x="114422" y="12059"/>
                  <a:pt x="107868" y="14398"/>
                  <a:pt x="100976" y="15642"/>
                </a:cubicBezTo>
                <a:cubicBezTo>
                  <a:pt x="94604" y="16772"/>
                  <a:pt x="88089" y="17146"/>
                  <a:pt x="81595" y="17146"/>
                </a:cubicBezTo>
                <a:cubicBezTo>
                  <a:pt x="81065" y="17146"/>
                  <a:pt x="80535" y="17143"/>
                  <a:pt x="80005" y="17138"/>
                </a:cubicBezTo>
                <a:cubicBezTo>
                  <a:pt x="69188" y="17028"/>
                  <a:pt x="58383" y="16033"/>
                  <a:pt x="47572" y="16033"/>
                </a:cubicBezTo>
                <a:cubicBezTo>
                  <a:pt x="43933" y="16033"/>
                  <a:pt x="40293" y="16146"/>
                  <a:pt x="36652" y="16443"/>
                </a:cubicBezTo>
                <a:cubicBezTo>
                  <a:pt x="24175" y="17454"/>
                  <a:pt x="12288" y="21649"/>
                  <a:pt x="0" y="23693"/>
                </a:cubicBezTo>
                <a:lnTo>
                  <a:pt x="0" y="31575"/>
                </a:lnTo>
                <a:lnTo>
                  <a:pt x="173351" y="31575"/>
                </a:lnTo>
                <a:lnTo>
                  <a:pt x="173351" y="3"/>
                </a:lnTo>
                <a:cubicBezTo>
                  <a:pt x="173000" y="1"/>
                  <a:pt x="172648" y="0"/>
                  <a:pt x="17229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80166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"/>
          <p:cNvSpPr/>
          <p:nvPr/>
        </p:nvSpPr>
        <p:spPr>
          <a:xfrm rot="10800000">
            <a:off x="3250891" y="-1310784"/>
            <a:ext cx="3851109" cy="9070027"/>
          </a:xfrm>
          <a:custGeom>
            <a:avLst/>
            <a:gdLst/>
            <a:ahLst/>
            <a:cxnLst/>
            <a:rect l="l" t="t" r="r" b="b"/>
            <a:pathLst>
              <a:path w="35230" h="52975" extrusionOk="0">
                <a:moveTo>
                  <a:pt x="15529" y="1"/>
                </a:moveTo>
                <a:cubicBezTo>
                  <a:pt x="10791" y="1"/>
                  <a:pt x="6206" y="1644"/>
                  <a:pt x="3953" y="5493"/>
                </a:cubicBezTo>
                <a:cubicBezTo>
                  <a:pt x="3598" y="6090"/>
                  <a:pt x="3324" y="6719"/>
                  <a:pt x="3098" y="7364"/>
                </a:cubicBezTo>
                <a:cubicBezTo>
                  <a:pt x="2275" y="9881"/>
                  <a:pt x="2372" y="12607"/>
                  <a:pt x="2856" y="15204"/>
                </a:cubicBezTo>
                <a:cubicBezTo>
                  <a:pt x="3227" y="17123"/>
                  <a:pt x="3808" y="18994"/>
                  <a:pt x="3969" y="20946"/>
                </a:cubicBezTo>
                <a:cubicBezTo>
                  <a:pt x="4243" y="24285"/>
                  <a:pt x="3275" y="27576"/>
                  <a:pt x="2259" y="30753"/>
                </a:cubicBezTo>
                <a:cubicBezTo>
                  <a:pt x="969" y="34818"/>
                  <a:pt x="1" y="38641"/>
                  <a:pt x="1469" y="42835"/>
                </a:cubicBezTo>
                <a:cubicBezTo>
                  <a:pt x="3798" y="49427"/>
                  <a:pt x="10743" y="52975"/>
                  <a:pt x="17540" y="52975"/>
                </a:cubicBezTo>
                <a:cubicBezTo>
                  <a:pt x="20156" y="52975"/>
                  <a:pt x="22751" y="52449"/>
                  <a:pt x="25051" y="51368"/>
                </a:cubicBezTo>
                <a:cubicBezTo>
                  <a:pt x="33842" y="47239"/>
                  <a:pt x="35229" y="35705"/>
                  <a:pt x="34939" y="27043"/>
                </a:cubicBezTo>
                <a:cubicBezTo>
                  <a:pt x="34697" y="19543"/>
                  <a:pt x="33713" y="9316"/>
                  <a:pt x="27680" y="4058"/>
                </a:cubicBezTo>
                <a:cubicBezTo>
                  <a:pt x="24779" y="1520"/>
                  <a:pt x="20083" y="1"/>
                  <a:pt x="155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" name="Google Shape;42;p4"/>
          <p:cNvGrpSpPr/>
          <p:nvPr/>
        </p:nvGrpSpPr>
        <p:grpSpPr>
          <a:xfrm rot="10800000">
            <a:off x="-47072" y="-1186627"/>
            <a:ext cx="6971536" cy="9070027"/>
            <a:chOff x="3985825" y="-749101"/>
            <a:chExt cx="4983466" cy="6802520"/>
          </a:xfrm>
        </p:grpSpPr>
        <p:sp>
          <p:nvSpPr>
            <p:cNvPr id="43" name="Google Shape;43;p4"/>
            <p:cNvSpPr/>
            <p:nvPr/>
          </p:nvSpPr>
          <p:spPr>
            <a:xfrm>
              <a:off x="3985825" y="-749101"/>
              <a:ext cx="2888332" cy="6802520"/>
            </a:xfrm>
            <a:custGeom>
              <a:avLst/>
              <a:gdLst/>
              <a:ahLst/>
              <a:cxnLst/>
              <a:rect l="l" t="t" r="r" b="b"/>
              <a:pathLst>
                <a:path w="35230" h="52975" extrusionOk="0">
                  <a:moveTo>
                    <a:pt x="15529" y="1"/>
                  </a:moveTo>
                  <a:cubicBezTo>
                    <a:pt x="10791" y="1"/>
                    <a:pt x="6206" y="1644"/>
                    <a:pt x="3953" y="5493"/>
                  </a:cubicBezTo>
                  <a:cubicBezTo>
                    <a:pt x="3598" y="6090"/>
                    <a:pt x="3324" y="6719"/>
                    <a:pt x="3098" y="7364"/>
                  </a:cubicBezTo>
                  <a:cubicBezTo>
                    <a:pt x="2275" y="9881"/>
                    <a:pt x="2372" y="12607"/>
                    <a:pt x="2856" y="15204"/>
                  </a:cubicBezTo>
                  <a:cubicBezTo>
                    <a:pt x="3227" y="17123"/>
                    <a:pt x="3808" y="18994"/>
                    <a:pt x="3969" y="20946"/>
                  </a:cubicBezTo>
                  <a:cubicBezTo>
                    <a:pt x="4243" y="24285"/>
                    <a:pt x="3275" y="27576"/>
                    <a:pt x="2259" y="30753"/>
                  </a:cubicBezTo>
                  <a:cubicBezTo>
                    <a:pt x="969" y="34818"/>
                    <a:pt x="1" y="38641"/>
                    <a:pt x="1469" y="42835"/>
                  </a:cubicBezTo>
                  <a:cubicBezTo>
                    <a:pt x="3798" y="49427"/>
                    <a:pt x="10743" y="52975"/>
                    <a:pt x="17540" y="52975"/>
                  </a:cubicBezTo>
                  <a:cubicBezTo>
                    <a:pt x="20156" y="52975"/>
                    <a:pt x="22751" y="52449"/>
                    <a:pt x="25051" y="51368"/>
                  </a:cubicBezTo>
                  <a:cubicBezTo>
                    <a:pt x="33842" y="47239"/>
                    <a:pt x="35229" y="35705"/>
                    <a:pt x="34939" y="27043"/>
                  </a:cubicBezTo>
                  <a:cubicBezTo>
                    <a:pt x="34697" y="19543"/>
                    <a:pt x="33713" y="9316"/>
                    <a:pt x="27680" y="4058"/>
                  </a:cubicBezTo>
                  <a:cubicBezTo>
                    <a:pt x="24779" y="1520"/>
                    <a:pt x="20083" y="1"/>
                    <a:pt x="155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5756291" y="-71226"/>
              <a:ext cx="3213000" cy="5280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1213200" y="1767267"/>
            <a:ext cx="48572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1213200" y="2857133"/>
            <a:ext cx="4404800" cy="2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4763412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 1">
  <p:cSld name="Title + Bullet Points 1">
    <p:bg>
      <p:bgPr>
        <a:solidFill>
          <a:schemeClr val="dk2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1"/>
          <p:cNvSpPr/>
          <p:nvPr/>
        </p:nvSpPr>
        <p:spPr>
          <a:xfrm>
            <a:off x="5" y="759077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9" name="Google Shape;239;p31"/>
          <p:cNvGrpSpPr/>
          <p:nvPr/>
        </p:nvGrpSpPr>
        <p:grpSpPr>
          <a:xfrm rot="10800000" flipH="1">
            <a:off x="10334315" y="3922720"/>
            <a:ext cx="1659180" cy="2819701"/>
            <a:chOff x="7457711" y="2910223"/>
            <a:chExt cx="787685" cy="1338550"/>
          </a:xfrm>
        </p:grpSpPr>
        <p:sp>
          <p:nvSpPr>
            <p:cNvPr id="240" name="Google Shape;240;p31"/>
            <p:cNvSpPr/>
            <p:nvPr/>
          </p:nvSpPr>
          <p:spPr>
            <a:xfrm>
              <a:off x="7929918" y="3775415"/>
              <a:ext cx="150794" cy="119356"/>
            </a:xfrm>
            <a:custGeom>
              <a:avLst/>
              <a:gdLst/>
              <a:ahLst/>
              <a:cxnLst/>
              <a:rect l="l" t="t" r="r" b="b"/>
              <a:pathLst>
                <a:path w="5895" h="4666" extrusionOk="0">
                  <a:moveTo>
                    <a:pt x="2378" y="0"/>
                  </a:moveTo>
                  <a:cubicBezTo>
                    <a:pt x="864" y="0"/>
                    <a:pt x="223" y="1853"/>
                    <a:pt x="223" y="1853"/>
                  </a:cubicBezTo>
                  <a:cubicBezTo>
                    <a:pt x="0" y="3922"/>
                    <a:pt x="1731" y="4666"/>
                    <a:pt x="2951" y="4666"/>
                  </a:cubicBezTo>
                  <a:cubicBezTo>
                    <a:pt x="3309" y="4666"/>
                    <a:pt x="3623" y="4601"/>
                    <a:pt x="3831" y="4488"/>
                  </a:cubicBezTo>
                  <a:cubicBezTo>
                    <a:pt x="4747" y="3988"/>
                    <a:pt x="5894" y="1582"/>
                    <a:pt x="3540" y="326"/>
                  </a:cubicBezTo>
                  <a:cubicBezTo>
                    <a:pt x="3107" y="95"/>
                    <a:pt x="2720" y="0"/>
                    <a:pt x="23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31"/>
            <p:cNvSpPr/>
            <p:nvPr/>
          </p:nvSpPr>
          <p:spPr>
            <a:xfrm>
              <a:off x="8045105" y="3417065"/>
              <a:ext cx="200291" cy="152227"/>
            </a:xfrm>
            <a:custGeom>
              <a:avLst/>
              <a:gdLst/>
              <a:ahLst/>
              <a:cxnLst/>
              <a:rect l="l" t="t" r="r" b="b"/>
              <a:pathLst>
                <a:path w="7830" h="5951" extrusionOk="0">
                  <a:moveTo>
                    <a:pt x="3807" y="0"/>
                  </a:moveTo>
                  <a:cubicBezTo>
                    <a:pt x="2416" y="0"/>
                    <a:pt x="1" y="1325"/>
                    <a:pt x="1054" y="4138"/>
                  </a:cubicBezTo>
                  <a:cubicBezTo>
                    <a:pt x="1590" y="5567"/>
                    <a:pt x="2555" y="5951"/>
                    <a:pt x="3438" y="5951"/>
                  </a:cubicBezTo>
                  <a:cubicBezTo>
                    <a:pt x="4464" y="5951"/>
                    <a:pt x="5378" y="5433"/>
                    <a:pt x="5378" y="5433"/>
                  </a:cubicBezTo>
                  <a:cubicBezTo>
                    <a:pt x="7829" y="3185"/>
                    <a:pt x="5440" y="322"/>
                    <a:pt x="4182" y="38"/>
                  </a:cubicBezTo>
                  <a:cubicBezTo>
                    <a:pt x="4070" y="13"/>
                    <a:pt x="3943" y="0"/>
                    <a:pt x="38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31"/>
            <p:cNvSpPr/>
            <p:nvPr/>
          </p:nvSpPr>
          <p:spPr>
            <a:xfrm>
              <a:off x="7669053" y="3529284"/>
              <a:ext cx="165400" cy="126647"/>
            </a:xfrm>
            <a:custGeom>
              <a:avLst/>
              <a:gdLst/>
              <a:ahLst/>
              <a:cxnLst/>
              <a:rect l="l" t="t" r="r" b="b"/>
              <a:pathLst>
                <a:path w="6466" h="4951" extrusionOk="0">
                  <a:moveTo>
                    <a:pt x="3955" y="1"/>
                  </a:moveTo>
                  <a:cubicBezTo>
                    <a:pt x="3507" y="1"/>
                    <a:pt x="3006" y="134"/>
                    <a:pt x="2460" y="455"/>
                  </a:cubicBezTo>
                  <a:cubicBezTo>
                    <a:pt x="0" y="1906"/>
                    <a:pt x="2005" y="4339"/>
                    <a:pt x="2005" y="4339"/>
                  </a:cubicBezTo>
                  <a:cubicBezTo>
                    <a:pt x="2572" y="4775"/>
                    <a:pt x="3128" y="4951"/>
                    <a:pt x="3642" y="4951"/>
                  </a:cubicBezTo>
                  <a:cubicBezTo>
                    <a:pt x="5198" y="4951"/>
                    <a:pt x="6383" y="3348"/>
                    <a:pt x="6423" y="2509"/>
                  </a:cubicBezTo>
                  <a:cubicBezTo>
                    <a:pt x="6465" y="1640"/>
                    <a:pt x="5531" y="1"/>
                    <a:pt x="39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31"/>
            <p:cNvSpPr/>
            <p:nvPr/>
          </p:nvSpPr>
          <p:spPr>
            <a:xfrm>
              <a:off x="7777512" y="4176561"/>
              <a:ext cx="94339" cy="72212"/>
            </a:xfrm>
            <a:custGeom>
              <a:avLst/>
              <a:gdLst/>
              <a:ahLst/>
              <a:cxnLst/>
              <a:rect l="l" t="t" r="r" b="b"/>
              <a:pathLst>
                <a:path w="3688" h="2823" extrusionOk="0">
                  <a:moveTo>
                    <a:pt x="2256" y="1"/>
                  </a:moveTo>
                  <a:cubicBezTo>
                    <a:pt x="2001" y="1"/>
                    <a:pt x="1715" y="77"/>
                    <a:pt x="1404" y="260"/>
                  </a:cubicBezTo>
                  <a:cubicBezTo>
                    <a:pt x="1" y="1087"/>
                    <a:pt x="1145" y="2473"/>
                    <a:pt x="1145" y="2473"/>
                  </a:cubicBezTo>
                  <a:cubicBezTo>
                    <a:pt x="1469" y="2723"/>
                    <a:pt x="1785" y="2823"/>
                    <a:pt x="2079" y="2823"/>
                  </a:cubicBezTo>
                  <a:cubicBezTo>
                    <a:pt x="2965" y="2823"/>
                    <a:pt x="3640" y="1909"/>
                    <a:pt x="3664" y="1431"/>
                  </a:cubicBezTo>
                  <a:cubicBezTo>
                    <a:pt x="3687" y="936"/>
                    <a:pt x="3155" y="1"/>
                    <a:pt x="22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31"/>
            <p:cNvSpPr/>
            <p:nvPr/>
          </p:nvSpPr>
          <p:spPr>
            <a:xfrm>
              <a:off x="7872951" y="3030449"/>
              <a:ext cx="180620" cy="153147"/>
            </a:xfrm>
            <a:custGeom>
              <a:avLst/>
              <a:gdLst/>
              <a:ahLst/>
              <a:cxnLst/>
              <a:rect l="l" t="t" r="r" b="b"/>
              <a:pathLst>
                <a:path w="7061" h="5987" extrusionOk="0">
                  <a:moveTo>
                    <a:pt x="3803" y="1"/>
                  </a:moveTo>
                  <a:cubicBezTo>
                    <a:pt x="2805" y="1"/>
                    <a:pt x="1871" y="347"/>
                    <a:pt x="1467" y="765"/>
                  </a:cubicBezTo>
                  <a:cubicBezTo>
                    <a:pt x="506" y="1757"/>
                    <a:pt x="0" y="5245"/>
                    <a:pt x="3466" y="5910"/>
                  </a:cubicBezTo>
                  <a:cubicBezTo>
                    <a:pt x="3739" y="5962"/>
                    <a:pt x="3991" y="5986"/>
                    <a:pt x="4224" y="5986"/>
                  </a:cubicBezTo>
                  <a:cubicBezTo>
                    <a:pt x="6952" y="5986"/>
                    <a:pt x="7060" y="2679"/>
                    <a:pt x="7060" y="2679"/>
                  </a:cubicBezTo>
                  <a:cubicBezTo>
                    <a:pt x="6664" y="655"/>
                    <a:pt x="5174" y="1"/>
                    <a:pt x="38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31"/>
            <p:cNvSpPr/>
            <p:nvPr/>
          </p:nvSpPr>
          <p:spPr>
            <a:xfrm>
              <a:off x="7457711" y="2910223"/>
              <a:ext cx="180672" cy="153122"/>
            </a:xfrm>
            <a:custGeom>
              <a:avLst/>
              <a:gdLst/>
              <a:ahLst/>
              <a:cxnLst/>
              <a:rect l="l" t="t" r="r" b="b"/>
              <a:pathLst>
                <a:path w="7063" h="5986" extrusionOk="0">
                  <a:moveTo>
                    <a:pt x="3804" y="1"/>
                  </a:moveTo>
                  <a:cubicBezTo>
                    <a:pt x="2807" y="1"/>
                    <a:pt x="1874" y="347"/>
                    <a:pt x="1469" y="764"/>
                  </a:cubicBezTo>
                  <a:cubicBezTo>
                    <a:pt x="508" y="1756"/>
                    <a:pt x="1" y="5246"/>
                    <a:pt x="3469" y="5909"/>
                  </a:cubicBezTo>
                  <a:cubicBezTo>
                    <a:pt x="3741" y="5962"/>
                    <a:pt x="3993" y="5986"/>
                    <a:pt x="4226" y="5986"/>
                  </a:cubicBezTo>
                  <a:cubicBezTo>
                    <a:pt x="6954" y="5986"/>
                    <a:pt x="7063" y="2679"/>
                    <a:pt x="7063" y="2679"/>
                  </a:cubicBezTo>
                  <a:cubicBezTo>
                    <a:pt x="6665" y="655"/>
                    <a:pt x="5174" y="1"/>
                    <a:pt x="38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6" name="Google Shape;246;p31"/>
          <p:cNvSpPr txBox="1">
            <a:spLocks noGrp="1"/>
          </p:cNvSpPr>
          <p:nvPr>
            <p:ph type="body" idx="1"/>
          </p:nvPr>
        </p:nvSpPr>
        <p:spPr>
          <a:xfrm>
            <a:off x="1367967" y="2228567"/>
            <a:ext cx="4366000" cy="40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47" name="Google Shape;247;p31"/>
          <p:cNvSpPr txBox="1">
            <a:spLocks noGrp="1"/>
          </p:cNvSpPr>
          <p:nvPr>
            <p:ph type="title"/>
          </p:nvPr>
        </p:nvSpPr>
        <p:spPr>
          <a:xfrm>
            <a:off x="686200" y="759069"/>
            <a:ext cx="1081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248" name="Google Shape;248;p31"/>
          <p:cNvSpPr txBox="1">
            <a:spLocks noGrp="1"/>
          </p:cNvSpPr>
          <p:nvPr>
            <p:ph type="body" idx="2"/>
          </p:nvPr>
        </p:nvSpPr>
        <p:spPr>
          <a:xfrm>
            <a:off x="6458033" y="2228567"/>
            <a:ext cx="4366000" cy="40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528652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dk2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1015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3"/>
          <p:cNvSpPr/>
          <p:nvPr/>
        </p:nvSpPr>
        <p:spPr>
          <a:xfrm flipH="1">
            <a:off x="-66495" y="269577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" name="Google Shape;252;p33"/>
          <p:cNvSpPr/>
          <p:nvPr/>
        </p:nvSpPr>
        <p:spPr>
          <a:xfrm flipH="1">
            <a:off x="-54233" y="4729659"/>
            <a:ext cx="12300480" cy="2215056"/>
          </a:xfrm>
          <a:custGeom>
            <a:avLst/>
            <a:gdLst/>
            <a:ahLst/>
            <a:cxnLst/>
            <a:rect l="l" t="t" r="r" b="b"/>
            <a:pathLst>
              <a:path w="173352" h="31576" extrusionOk="0">
                <a:moveTo>
                  <a:pt x="172297" y="0"/>
                </a:moveTo>
                <a:cubicBezTo>
                  <a:pt x="169062" y="0"/>
                  <a:pt x="165813" y="89"/>
                  <a:pt x="162581" y="299"/>
                </a:cubicBezTo>
                <a:cubicBezTo>
                  <a:pt x="155268" y="762"/>
                  <a:pt x="147997" y="1774"/>
                  <a:pt x="140831" y="3333"/>
                </a:cubicBezTo>
                <a:cubicBezTo>
                  <a:pt x="134023" y="4851"/>
                  <a:pt x="127490" y="7169"/>
                  <a:pt x="120956" y="9614"/>
                </a:cubicBezTo>
                <a:cubicBezTo>
                  <a:pt x="114422" y="12059"/>
                  <a:pt x="107868" y="14398"/>
                  <a:pt x="100976" y="15642"/>
                </a:cubicBezTo>
                <a:cubicBezTo>
                  <a:pt x="94604" y="16772"/>
                  <a:pt x="88089" y="17146"/>
                  <a:pt x="81595" y="17146"/>
                </a:cubicBezTo>
                <a:cubicBezTo>
                  <a:pt x="81065" y="17146"/>
                  <a:pt x="80535" y="17143"/>
                  <a:pt x="80005" y="17138"/>
                </a:cubicBezTo>
                <a:cubicBezTo>
                  <a:pt x="69188" y="17028"/>
                  <a:pt x="58383" y="16033"/>
                  <a:pt x="47572" y="16033"/>
                </a:cubicBezTo>
                <a:cubicBezTo>
                  <a:pt x="43933" y="16033"/>
                  <a:pt x="40293" y="16146"/>
                  <a:pt x="36652" y="16443"/>
                </a:cubicBezTo>
                <a:cubicBezTo>
                  <a:pt x="24175" y="17454"/>
                  <a:pt x="12288" y="21649"/>
                  <a:pt x="0" y="23693"/>
                </a:cubicBezTo>
                <a:lnTo>
                  <a:pt x="0" y="31575"/>
                </a:lnTo>
                <a:lnTo>
                  <a:pt x="173351" y="31575"/>
                </a:lnTo>
                <a:lnTo>
                  <a:pt x="173351" y="3"/>
                </a:lnTo>
                <a:cubicBezTo>
                  <a:pt x="173000" y="1"/>
                  <a:pt x="172648" y="0"/>
                  <a:pt x="17229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677691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4"/>
          <p:cNvSpPr/>
          <p:nvPr/>
        </p:nvSpPr>
        <p:spPr>
          <a:xfrm flipH="1">
            <a:off x="-54233" y="586177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34"/>
          <p:cNvSpPr/>
          <p:nvPr/>
        </p:nvSpPr>
        <p:spPr>
          <a:xfrm flipH="1">
            <a:off x="-558913" y="3181266"/>
            <a:ext cx="9723313" cy="5152765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017577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dk2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5"/>
          <p:cNvSpPr/>
          <p:nvPr/>
        </p:nvSpPr>
        <p:spPr>
          <a:xfrm>
            <a:off x="-81467" y="560901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35"/>
          <p:cNvSpPr/>
          <p:nvPr/>
        </p:nvSpPr>
        <p:spPr>
          <a:xfrm rot="10800000">
            <a:off x="-54244" y="-665984"/>
            <a:ext cx="12300480" cy="2215056"/>
          </a:xfrm>
          <a:custGeom>
            <a:avLst/>
            <a:gdLst/>
            <a:ahLst/>
            <a:cxnLst/>
            <a:rect l="l" t="t" r="r" b="b"/>
            <a:pathLst>
              <a:path w="173352" h="31576" extrusionOk="0">
                <a:moveTo>
                  <a:pt x="172297" y="0"/>
                </a:moveTo>
                <a:cubicBezTo>
                  <a:pt x="169062" y="0"/>
                  <a:pt x="165813" y="89"/>
                  <a:pt x="162581" y="299"/>
                </a:cubicBezTo>
                <a:cubicBezTo>
                  <a:pt x="155268" y="762"/>
                  <a:pt x="147997" y="1774"/>
                  <a:pt x="140831" y="3333"/>
                </a:cubicBezTo>
                <a:cubicBezTo>
                  <a:pt x="134023" y="4851"/>
                  <a:pt x="127490" y="7169"/>
                  <a:pt x="120956" y="9614"/>
                </a:cubicBezTo>
                <a:cubicBezTo>
                  <a:pt x="114422" y="12059"/>
                  <a:pt x="107868" y="14398"/>
                  <a:pt x="100976" y="15642"/>
                </a:cubicBezTo>
                <a:cubicBezTo>
                  <a:pt x="94604" y="16772"/>
                  <a:pt x="88089" y="17146"/>
                  <a:pt x="81595" y="17146"/>
                </a:cubicBezTo>
                <a:cubicBezTo>
                  <a:pt x="81065" y="17146"/>
                  <a:pt x="80535" y="17143"/>
                  <a:pt x="80005" y="17138"/>
                </a:cubicBezTo>
                <a:cubicBezTo>
                  <a:pt x="69188" y="17028"/>
                  <a:pt x="58383" y="16033"/>
                  <a:pt x="47572" y="16033"/>
                </a:cubicBezTo>
                <a:cubicBezTo>
                  <a:pt x="43933" y="16033"/>
                  <a:pt x="40293" y="16146"/>
                  <a:pt x="36652" y="16443"/>
                </a:cubicBezTo>
                <a:cubicBezTo>
                  <a:pt x="24175" y="17454"/>
                  <a:pt x="12288" y="21649"/>
                  <a:pt x="0" y="23693"/>
                </a:cubicBezTo>
                <a:lnTo>
                  <a:pt x="0" y="31575"/>
                </a:lnTo>
                <a:lnTo>
                  <a:pt x="173351" y="31575"/>
                </a:lnTo>
                <a:lnTo>
                  <a:pt x="173351" y="3"/>
                </a:lnTo>
                <a:cubicBezTo>
                  <a:pt x="173000" y="1"/>
                  <a:pt x="172648" y="0"/>
                  <a:pt x="1722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335987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630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dk2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"/>
          <p:cNvSpPr/>
          <p:nvPr/>
        </p:nvSpPr>
        <p:spPr>
          <a:xfrm>
            <a:off x="-54233" y="1811401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rgbClr val="FFFFFF">
              <a:alpha val="272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5"/>
          <p:cNvSpPr txBox="1">
            <a:spLocks noGrp="1"/>
          </p:cNvSpPr>
          <p:nvPr>
            <p:ph type="body" idx="1"/>
          </p:nvPr>
        </p:nvSpPr>
        <p:spPr>
          <a:xfrm>
            <a:off x="1609251" y="2704933"/>
            <a:ext cx="3611600" cy="34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0" name="Google Shape;50;p5"/>
          <p:cNvSpPr txBox="1">
            <a:spLocks noGrp="1"/>
          </p:cNvSpPr>
          <p:nvPr>
            <p:ph type="body" idx="2"/>
          </p:nvPr>
        </p:nvSpPr>
        <p:spPr>
          <a:xfrm>
            <a:off x="6651384" y="2704933"/>
            <a:ext cx="3611600" cy="34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686200" y="759069"/>
            <a:ext cx="1081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title" idx="3"/>
          </p:nvPr>
        </p:nvSpPr>
        <p:spPr>
          <a:xfrm>
            <a:off x="1769133" y="1918800"/>
            <a:ext cx="327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title" idx="4"/>
          </p:nvPr>
        </p:nvSpPr>
        <p:spPr>
          <a:xfrm>
            <a:off x="6811267" y="1918800"/>
            <a:ext cx="327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10140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dk2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"/>
          <p:cNvSpPr/>
          <p:nvPr/>
        </p:nvSpPr>
        <p:spPr>
          <a:xfrm>
            <a:off x="-54249" y="1152001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6" name="Google Shape;56;p6"/>
          <p:cNvGrpSpPr/>
          <p:nvPr/>
        </p:nvGrpSpPr>
        <p:grpSpPr>
          <a:xfrm>
            <a:off x="10780263" y="297934"/>
            <a:ext cx="1240972" cy="2109020"/>
            <a:chOff x="7457711" y="2910223"/>
            <a:chExt cx="787685" cy="1338550"/>
          </a:xfrm>
        </p:grpSpPr>
        <p:sp>
          <p:nvSpPr>
            <p:cNvPr id="57" name="Google Shape;57;p6"/>
            <p:cNvSpPr/>
            <p:nvPr/>
          </p:nvSpPr>
          <p:spPr>
            <a:xfrm>
              <a:off x="7929918" y="3775415"/>
              <a:ext cx="150794" cy="119356"/>
            </a:xfrm>
            <a:custGeom>
              <a:avLst/>
              <a:gdLst/>
              <a:ahLst/>
              <a:cxnLst/>
              <a:rect l="l" t="t" r="r" b="b"/>
              <a:pathLst>
                <a:path w="5895" h="4666" extrusionOk="0">
                  <a:moveTo>
                    <a:pt x="2378" y="0"/>
                  </a:moveTo>
                  <a:cubicBezTo>
                    <a:pt x="864" y="0"/>
                    <a:pt x="223" y="1853"/>
                    <a:pt x="223" y="1853"/>
                  </a:cubicBezTo>
                  <a:cubicBezTo>
                    <a:pt x="0" y="3922"/>
                    <a:pt x="1731" y="4666"/>
                    <a:pt x="2951" y="4666"/>
                  </a:cubicBezTo>
                  <a:cubicBezTo>
                    <a:pt x="3309" y="4666"/>
                    <a:pt x="3623" y="4601"/>
                    <a:pt x="3831" y="4488"/>
                  </a:cubicBezTo>
                  <a:cubicBezTo>
                    <a:pt x="4747" y="3988"/>
                    <a:pt x="5894" y="1582"/>
                    <a:pt x="3540" y="326"/>
                  </a:cubicBezTo>
                  <a:cubicBezTo>
                    <a:pt x="3107" y="95"/>
                    <a:pt x="2720" y="0"/>
                    <a:pt x="23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6"/>
            <p:cNvSpPr/>
            <p:nvPr/>
          </p:nvSpPr>
          <p:spPr>
            <a:xfrm>
              <a:off x="8045105" y="3417065"/>
              <a:ext cx="200291" cy="152227"/>
            </a:xfrm>
            <a:custGeom>
              <a:avLst/>
              <a:gdLst/>
              <a:ahLst/>
              <a:cxnLst/>
              <a:rect l="l" t="t" r="r" b="b"/>
              <a:pathLst>
                <a:path w="7830" h="5951" extrusionOk="0">
                  <a:moveTo>
                    <a:pt x="3807" y="0"/>
                  </a:moveTo>
                  <a:cubicBezTo>
                    <a:pt x="2416" y="0"/>
                    <a:pt x="1" y="1325"/>
                    <a:pt x="1054" y="4138"/>
                  </a:cubicBezTo>
                  <a:cubicBezTo>
                    <a:pt x="1590" y="5567"/>
                    <a:pt x="2555" y="5951"/>
                    <a:pt x="3438" y="5951"/>
                  </a:cubicBezTo>
                  <a:cubicBezTo>
                    <a:pt x="4464" y="5951"/>
                    <a:pt x="5378" y="5433"/>
                    <a:pt x="5378" y="5433"/>
                  </a:cubicBezTo>
                  <a:cubicBezTo>
                    <a:pt x="7829" y="3185"/>
                    <a:pt x="5440" y="322"/>
                    <a:pt x="4182" y="38"/>
                  </a:cubicBezTo>
                  <a:cubicBezTo>
                    <a:pt x="4070" y="13"/>
                    <a:pt x="3943" y="0"/>
                    <a:pt x="38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6"/>
            <p:cNvSpPr/>
            <p:nvPr/>
          </p:nvSpPr>
          <p:spPr>
            <a:xfrm>
              <a:off x="7669053" y="3529284"/>
              <a:ext cx="165400" cy="126647"/>
            </a:xfrm>
            <a:custGeom>
              <a:avLst/>
              <a:gdLst/>
              <a:ahLst/>
              <a:cxnLst/>
              <a:rect l="l" t="t" r="r" b="b"/>
              <a:pathLst>
                <a:path w="6466" h="4951" extrusionOk="0">
                  <a:moveTo>
                    <a:pt x="3955" y="1"/>
                  </a:moveTo>
                  <a:cubicBezTo>
                    <a:pt x="3507" y="1"/>
                    <a:pt x="3006" y="134"/>
                    <a:pt x="2460" y="455"/>
                  </a:cubicBezTo>
                  <a:cubicBezTo>
                    <a:pt x="0" y="1906"/>
                    <a:pt x="2005" y="4339"/>
                    <a:pt x="2005" y="4339"/>
                  </a:cubicBezTo>
                  <a:cubicBezTo>
                    <a:pt x="2572" y="4775"/>
                    <a:pt x="3128" y="4951"/>
                    <a:pt x="3642" y="4951"/>
                  </a:cubicBezTo>
                  <a:cubicBezTo>
                    <a:pt x="5198" y="4951"/>
                    <a:pt x="6383" y="3348"/>
                    <a:pt x="6423" y="2509"/>
                  </a:cubicBezTo>
                  <a:cubicBezTo>
                    <a:pt x="6465" y="1640"/>
                    <a:pt x="5531" y="1"/>
                    <a:pt x="39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6"/>
            <p:cNvSpPr/>
            <p:nvPr/>
          </p:nvSpPr>
          <p:spPr>
            <a:xfrm>
              <a:off x="7777512" y="4176561"/>
              <a:ext cx="94339" cy="72212"/>
            </a:xfrm>
            <a:custGeom>
              <a:avLst/>
              <a:gdLst/>
              <a:ahLst/>
              <a:cxnLst/>
              <a:rect l="l" t="t" r="r" b="b"/>
              <a:pathLst>
                <a:path w="3688" h="2823" extrusionOk="0">
                  <a:moveTo>
                    <a:pt x="2256" y="1"/>
                  </a:moveTo>
                  <a:cubicBezTo>
                    <a:pt x="2001" y="1"/>
                    <a:pt x="1715" y="77"/>
                    <a:pt x="1404" y="260"/>
                  </a:cubicBezTo>
                  <a:cubicBezTo>
                    <a:pt x="1" y="1087"/>
                    <a:pt x="1145" y="2473"/>
                    <a:pt x="1145" y="2473"/>
                  </a:cubicBezTo>
                  <a:cubicBezTo>
                    <a:pt x="1469" y="2723"/>
                    <a:pt x="1785" y="2823"/>
                    <a:pt x="2079" y="2823"/>
                  </a:cubicBezTo>
                  <a:cubicBezTo>
                    <a:pt x="2965" y="2823"/>
                    <a:pt x="3640" y="1909"/>
                    <a:pt x="3664" y="1431"/>
                  </a:cubicBezTo>
                  <a:cubicBezTo>
                    <a:pt x="3687" y="936"/>
                    <a:pt x="3155" y="1"/>
                    <a:pt x="22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6"/>
            <p:cNvSpPr/>
            <p:nvPr/>
          </p:nvSpPr>
          <p:spPr>
            <a:xfrm>
              <a:off x="7872951" y="3030449"/>
              <a:ext cx="180620" cy="153147"/>
            </a:xfrm>
            <a:custGeom>
              <a:avLst/>
              <a:gdLst/>
              <a:ahLst/>
              <a:cxnLst/>
              <a:rect l="l" t="t" r="r" b="b"/>
              <a:pathLst>
                <a:path w="7061" h="5987" extrusionOk="0">
                  <a:moveTo>
                    <a:pt x="3803" y="1"/>
                  </a:moveTo>
                  <a:cubicBezTo>
                    <a:pt x="2805" y="1"/>
                    <a:pt x="1871" y="347"/>
                    <a:pt x="1467" y="765"/>
                  </a:cubicBezTo>
                  <a:cubicBezTo>
                    <a:pt x="506" y="1757"/>
                    <a:pt x="0" y="5245"/>
                    <a:pt x="3466" y="5910"/>
                  </a:cubicBezTo>
                  <a:cubicBezTo>
                    <a:pt x="3739" y="5962"/>
                    <a:pt x="3991" y="5986"/>
                    <a:pt x="4224" y="5986"/>
                  </a:cubicBezTo>
                  <a:cubicBezTo>
                    <a:pt x="6952" y="5986"/>
                    <a:pt x="7060" y="2679"/>
                    <a:pt x="7060" y="2679"/>
                  </a:cubicBezTo>
                  <a:cubicBezTo>
                    <a:pt x="6664" y="655"/>
                    <a:pt x="5174" y="1"/>
                    <a:pt x="38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6"/>
            <p:cNvSpPr/>
            <p:nvPr/>
          </p:nvSpPr>
          <p:spPr>
            <a:xfrm>
              <a:off x="7457711" y="2910223"/>
              <a:ext cx="180672" cy="153122"/>
            </a:xfrm>
            <a:custGeom>
              <a:avLst/>
              <a:gdLst/>
              <a:ahLst/>
              <a:cxnLst/>
              <a:rect l="l" t="t" r="r" b="b"/>
              <a:pathLst>
                <a:path w="7063" h="5986" extrusionOk="0">
                  <a:moveTo>
                    <a:pt x="3804" y="1"/>
                  </a:moveTo>
                  <a:cubicBezTo>
                    <a:pt x="2807" y="1"/>
                    <a:pt x="1874" y="347"/>
                    <a:pt x="1469" y="764"/>
                  </a:cubicBezTo>
                  <a:cubicBezTo>
                    <a:pt x="508" y="1756"/>
                    <a:pt x="1" y="5246"/>
                    <a:pt x="3469" y="5909"/>
                  </a:cubicBezTo>
                  <a:cubicBezTo>
                    <a:pt x="3741" y="5962"/>
                    <a:pt x="3993" y="5986"/>
                    <a:pt x="4226" y="5986"/>
                  </a:cubicBezTo>
                  <a:cubicBezTo>
                    <a:pt x="6954" y="5986"/>
                    <a:pt x="7063" y="2679"/>
                    <a:pt x="7063" y="2679"/>
                  </a:cubicBezTo>
                  <a:cubicBezTo>
                    <a:pt x="6665" y="655"/>
                    <a:pt x="5174" y="1"/>
                    <a:pt x="38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3" name="Google Shape;63;p6"/>
          <p:cNvSpPr txBox="1">
            <a:spLocks noGrp="1"/>
          </p:cNvSpPr>
          <p:nvPr>
            <p:ph type="title"/>
          </p:nvPr>
        </p:nvSpPr>
        <p:spPr>
          <a:xfrm>
            <a:off x="686200" y="759069"/>
            <a:ext cx="1081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03526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"/>
          <p:cNvSpPr txBox="1">
            <a:spLocks noGrp="1"/>
          </p:cNvSpPr>
          <p:nvPr>
            <p:ph type="title"/>
          </p:nvPr>
        </p:nvSpPr>
        <p:spPr>
          <a:xfrm>
            <a:off x="7107167" y="1814100"/>
            <a:ext cx="3744000" cy="176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66" name="Google Shape;66;p7"/>
          <p:cNvSpPr txBox="1">
            <a:spLocks noGrp="1"/>
          </p:cNvSpPr>
          <p:nvPr>
            <p:ph type="body" idx="1"/>
          </p:nvPr>
        </p:nvSpPr>
        <p:spPr>
          <a:xfrm>
            <a:off x="7107167" y="3679500"/>
            <a:ext cx="3744000" cy="13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1pPr>
            <a:lvl2pPr marL="1219170" lvl="1" indent="-440256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828754" lvl="2" indent="-440256">
              <a:spcBef>
                <a:spcPts val="2133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2438339" lvl="3" indent="-440256">
              <a:spcBef>
                <a:spcPts val="2133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3047924" lvl="4" indent="-440256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>
              <a:spcBef>
                <a:spcPts val="2133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>
              <a:spcBef>
                <a:spcPts val="2133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>
              <a:spcBef>
                <a:spcPts val="2133"/>
              </a:spcBef>
              <a:spcAft>
                <a:spcPts val="2133"/>
              </a:spcAft>
              <a:buSzPts val="1600"/>
              <a:buChar char="■"/>
              <a:defRPr sz="2133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grpSp>
        <p:nvGrpSpPr>
          <p:cNvPr id="67" name="Google Shape;67;p7"/>
          <p:cNvGrpSpPr/>
          <p:nvPr/>
        </p:nvGrpSpPr>
        <p:grpSpPr>
          <a:xfrm rot="10800000" flipH="1">
            <a:off x="10416182" y="3745387"/>
            <a:ext cx="1659180" cy="2819701"/>
            <a:chOff x="7457711" y="2910223"/>
            <a:chExt cx="787685" cy="1338550"/>
          </a:xfrm>
        </p:grpSpPr>
        <p:sp>
          <p:nvSpPr>
            <p:cNvPr id="68" name="Google Shape;68;p7"/>
            <p:cNvSpPr/>
            <p:nvPr/>
          </p:nvSpPr>
          <p:spPr>
            <a:xfrm>
              <a:off x="7929918" y="3775415"/>
              <a:ext cx="150794" cy="119356"/>
            </a:xfrm>
            <a:custGeom>
              <a:avLst/>
              <a:gdLst/>
              <a:ahLst/>
              <a:cxnLst/>
              <a:rect l="l" t="t" r="r" b="b"/>
              <a:pathLst>
                <a:path w="5895" h="4666" extrusionOk="0">
                  <a:moveTo>
                    <a:pt x="2378" y="0"/>
                  </a:moveTo>
                  <a:cubicBezTo>
                    <a:pt x="864" y="0"/>
                    <a:pt x="223" y="1853"/>
                    <a:pt x="223" y="1853"/>
                  </a:cubicBezTo>
                  <a:cubicBezTo>
                    <a:pt x="0" y="3922"/>
                    <a:pt x="1731" y="4666"/>
                    <a:pt x="2951" y="4666"/>
                  </a:cubicBezTo>
                  <a:cubicBezTo>
                    <a:pt x="3309" y="4666"/>
                    <a:pt x="3623" y="4601"/>
                    <a:pt x="3831" y="4488"/>
                  </a:cubicBezTo>
                  <a:cubicBezTo>
                    <a:pt x="4747" y="3988"/>
                    <a:pt x="5894" y="1582"/>
                    <a:pt x="3540" y="326"/>
                  </a:cubicBezTo>
                  <a:cubicBezTo>
                    <a:pt x="3107" y="95"/>
                    <a:pt x="2720" y="0"/>
                    <a:pt x="23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7"/>
            <p:cNvSpPr/>
            <p:nvPr/>
          </p:nvSpPr>
          <p:spPr>
            <a:xfrm>
              <a:off x="8045105" y="3417065"/>
              <a:ext cx="200291" cy="152227"/>
            </a:xfrm>
            <a:custGeom>
              <a:avLst/>
              <a:gdLst/>
              <a:ahLst/>
              <a:cxnLst/>
              <a:rect l="l" t="t" r="r" b="b"/>
              <a:pathLst>
                <a:path w="7830" h="5951" extrusionOk="0">
                  <a:moveTo>
                    <a:pt x="3807" y="0"/>
                  </a:moveTo>
                  <a:cubicBezTo>
                    <a:pt x="2416" y="0"/>
                    <a:pt x="1" y="1325"/>
                    <a:pt x="1054" y="4138"/>
                  </a:cubicBezTo>
                  <a:cubicBezTo>
                    <a:pt x="1590" y="5567"/>
                    <a:pt x="2555" y="5951"/>
                    <a:pt x="3438" y="5951"/>
                  </a:cubicBezTo>
                  <a:cubicBezTo>
                    <a:pt x="4464" y="5951"/>
                    <a:pt x="5378" y="5433"/>
                    <a:pt x="5378" y="5433"/>
                  </a:cubicBezTo>
                  <a:cubicBezTo>
                    <a:pt x="7829" y="3185"/>
                    <a:pt x="5440" y="322"/>
                    <a:pt x="4182" y="38"/>
                  </a:cubicBezTo>
                  <a:cubicBezTo>
                    <a:pt x="4070" y="13"/>
                    <a:pt x="3943" y="0"/>
                    <a:pt x="38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7"/>
            <p:cNvSpPr/>
            <p:nvPr/>
          </p:nvSpPr>
          <p:spPr>
            <a:xfrm>
              <a:off x="7669053" y="3529284"/>
              <a:ext cx="165400" cy="126647"/>
            </a:xfrm>
            <a:custGeom>
              <a:avLst/>
              <a:gdLst/>
              <a:ahLst/>
              <a:cxnLst/>
              <a:rect l="l" t="t" r="r" b="b"/>
              <a:pathLst>
                <a:path w="6466" h="4951" extrusionOk="0">
                  <a:moveTo>
                    <a:pt x="3955" y="1"/>
                  </a:moveTo>
                  <a:cubicBezTo>
                    <a:pt x="3507" y="1"/>
                    <a:pt x="3006" y="134"/>
                    <a:pt x="2460" y="455"/>
                  </a:cubicBezTo>
                  <a:cubicBezTo>
                    <a:pt x="0" y="1906"/>
                    <a:pt x="2005" y="4339"/>
                    <a:pt x="2005" y="4339"/>
                  </a:cubicBezTo>
                  <a:cubicBezTo>
                    <a:pt x="2572" y="4775"/>
                    <a:pt x="3128" y="4951"/>
                    <a:pt x="3642" y="4951"/>
                  </a:cubicBezTo>
                  <a:cubicBezTo>
                    <a:pt x="5198" y="4951"/>
                    <a:pt x="6383" y="3348"/>
                    <a:pt x="6423" y="2509"/>
                  </a:cubicBezTo>
                  <a:cubicBezTo>
                    <a:pt x="6465" y="1640"/>
                    <a:pt x="5531" y="1"/>
                    <a:pt x="39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7"/>
            <p:cNvSpPr/>
            <p:nvPr/>
          </p:nvSpPr>
          <p:spPr>
            <a:xfrm>
              <a:off x="7777512" y="4176561"/>
              <a:ext cx="94339" cy="72212"/>
            </a:xfrm>
            <a:custGeom>
              <a:avLst/>
              <a:gdLst/>
              <a:ahLst/>
              <a:cxnLst/>
              <a:rect l="l" t="t" r="r" b="b"/>
              <a:pathLst>
                <a:path w="3688" h="2823" extrusionOk="0">
                  <a:moveTo>
                    <a:pt x="2256" y="1"/>
                  </a:moveTo>
                  <a:cubicBezTo>
                    <a:pt x="2001" y="1"/>
                    <a:pt x="1715" y="77"/>
                    <a:pt x="1404" y="260"/>
                  </a:cubicBezTo>
                  <a:cubicBezTo>
                    <a:pt x="1" y="1087"/>
                    <a:pt x="1145" y="2473"/>
                    <a:pt x="1145" y="2473"/>
                  </a:cubicBezTo>
                  <a:cubicBezTo>
                    <a:pt x="1469" y="2723"/>
                    <a:pt x="1785" y="2823"/>
                    <a:pt x="2079" y="2823"/>
                  </a:cubicBezTo>
                  <a:cubicBezTo>
                    <a:pt x="2965" y="2823"/>
                    <a:pt x="3640" y="1909"/>
                    <a:pt x="3664" y="1431"/>
                  </a:cubicBezTo>
                  <a:cubicBezTo>
                    <a:pt x="3687" y="936"/>
                    <a:pt x="3155" y="1"/>
                    <a:pt x="22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7"/>
            <p:cNvSpPr/>
            <p:nvPr/>
          </p:nvSpPr>
          <p:spPr>
            <a:xfrm>
              <a:off x="7872951" y="3030449"/>
              <a:ext cx="180620" cy="153147"/>
            </a:xfrm>
            <a:custGeom>
              <a:avLst/>
              <a:gdLst/>
              <a:ahLst/>
              <a:cxnLst/>
              <a:rect l="l" t="t" r="r" b="b"/>
              <a:pathLst>
                <a:path w="7061" h="5987" extrusionOk="0">
                  <a:moveTo>
                    <a:pt x="3803" y="1"/>
                  </a:moveTo>
                  <a:cubicBezTo>
                    <a:pt x="2805" y="1"/>
                    <a:pt x="1871" y="347"/>
                    <a:pt x="1467" y="765"/>
                  </a:cubicBezTo>
                  <a:cubicBezTo>
                    <a:pt x="506" y="1757"/>
                    <a:pt x="0" y="5245"/>
                    <a:pt x="3466" y="5910"/>
                  </a:cubicBezTo>
                  <a:cubicBezTo>
                    <a:pt x="3739" y="5962"/>
                    <a:pt x="3991" y="5986"/>
                    <a:pt x="4224" y="5986"/>
                  </a:cubicBezTo>
                  <a:cubicBezTo>
                    <a:pt x="6952" y="5986"/>
                    <a:pt x="7060" y="2679"/>
                    <a:pt x="7060" y="2679"/>
                  </a:cubicBezTo>
                  <a:cubicBezTo>
                    <a:pt x="6664" y="655"/>
                    <a:pt x="5174" y="1"/>
                    <a:pt x="38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7"/>
            <p:cNvSpPr/>
            <p:nvPr/>
          </p:nvSpPr>
          <p:spPr>
            <a:xfrm>
              <a:off x="7457711" y="2910223"/>
              <a:ext cx="180672" cy="153122"/>
            </a:xfrm>
            <a:custGeom>
              <a:avLst/>
              <a:gdLst/>
              <a:ahLst/>
              <a:cxnLst/>
              <a:rect l="l" t="t" r="r" b="b"/>
              <a:pathLst>
                <a:path w="7063" h="5986" extrusionOk="0">
                  <a:moveTo>
                    <a:pt x="3804" y="1"/>
                  </a:moveTo>
                  <a:cubicBezTo>
                    <a:pt x="2807" y="1"/>
                    <a:pt x="1874" y="347"/>
                    <a:pt x="1469" y="764"/>
                  </a:cubicBezTo>
                  <a:cubicBezTo>
                    <a:pt x="508" y="1756"/>
                    <a:pt x="1" y="5246"/>
                    <a:pt x="3469" y="5909"/>
                  </a:cubicBezTo>
                  <a:cubicBezTo>
                    <a:pt x="3741" y="5962"/>
                    <a:pt x="3993" y="5986"/>
                    <a:pt x="4226" y="5986"/>
                  </a:cubicBezTo>
                  <a:cubicBezTo>
                    <a:pt x="6954" y="5986"/>
                    <a:pt x="7063" y="2679"/>
                    <a:pt x="7063" y="2679"/>
                  </a:cubicBezTo>
                  <a:cubicBezTo>
                    <a:pt x="6665" y="655"/>
                    <a:pt x="5174" y="1"/>
                    <a:pt x="38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02474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"/>
          <p:cNvSpPr/>
          <p:nvPr/>
        </p:nvSpPr>
        <p:spPr>
          <a:xfrm rot="9827327">
            <a:off x="-2518942" y="-1512313"/>
            <a:ext cx="12300716" cy="627182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8"/>
          <p:cNvSpPr txBox="1">
            <a:spLocks noGrp="1"/>
          </p:cNvSpPr>
          <p:nvPr>
            <p:ph type="title"/>
          </p:nvPr>
        </p:nvSpPr>
        <p:spPr>
          <a:xfrm>
            <a:off x="1226200" y="600200"/>
            <a:ext cx="43560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61549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2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9"/>
          <p:cNvSpPr txBox="1">
            <a:spLocks noGrp="1"/>
          </p:cNvSpPr>
          <p:nvPr>
            <p:ph type="subTitle" idx="1"/>
          </p:nvPr>
        </p:nvSpPr>
        <p:spPr>
          <a:xfrm>
            <a:off x="3399200" y="1512067"/>
            <a:ext cx="5393600" cy="9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body" idx="2"/>
          </p:nvPr>
        </p:nvSpPr>
        <p:spPr>
          <a:xfrm>
            <a:off x="6488667" y="2765567"/>
            <a:ext cx="5116000" cy="3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80" name="Google Shape;80;p9"/>
          <p:cNvSpPr txBox="1">
            <a:spLocks noGrp="1"/>
          </p:cNvSpPr>
          <p:nvPr>
            <p:ph type="title"/>
          </p:nvPr>
        </p:nvSpPr>
        <p:spPr>
          <a:xfrm>
            <a:off x="686200" y="759069"/>
            <a:ext cx="1081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81" name="Google Shape;81;p9"/>
          <p:cNvSpPr/>
          <p:nvPr/>
        </p:nvSpPr>
        <p:spPr>
          <a:xfrm flipH="1">
            <a:off x="-54249" y="1152001"/>
            <a:ext cx="12300480" cy="6271831"/>
          </a:xfrm>
          <a:custGeom>
            <a:avLst/>
            <a:gdLst/>
            <a:ahLst/>
            <a:cxnLst/>
            <a:rect l="l" t="t" r="r" b="b"/>
            <a:pathLst>
              <a:path w="173352" h="89406" extrusionOk="0">
                <a:moveTo>
                  <a:pt x="173352" y="0"/>
                </a:moveTo>
                <a:cubicBezTo>
                  <a:pt x="172572" y="169"/>
                  <a:pt x="171813" y="338"/>
                  <a:pt x="171033" y="527"/>
                </a:cubicBezTo>
                <a:cubicBezTo>
                  <a:pt x="152107" y="4974"/>
                  <a:pt x="134066" y="13152"/>
                  <a:pt x="119144" y="25734"/>
                </a:cubicBezTo>
                <a:cubicBezTo>
                  <a:pt x="111957" y="31783"/>
                  <a:pt x="105191" y="38464"/>
                  <a:pt x="97225" y="43544"/>
                </a:cubicBezTo>
                <a:cubicBezTo>
                  <a:pt x="89047" y="48749"/>
                  <a:pt x="79626" y="49550"/>
                  <a:pt x="70163" y="49803"/>
                </a:cubicBezTo>
                <a:cubicBezTo>
                  <a:pt x="60341" y="50035"/>
                  <a:pt x="50625" y="50688"/>
                  <a:pt x="41036" y="52880"/>
                </a:cubicBezTo>
                <a:cubicBezTo>
                  <a:pt x="31678" y="55009"/>
                  <a:pt x="22594" y="58423"/>
                  <a:pt x="14248" y="63208"/>
                </a:cubicBezTo>
                <a:cubicBezTo>
                  <a:pt x="9126" y="66179"/>
                  <a:pt x="4342" y="69720"/>
                  <a:pt x="0" y="73767"/>
                </a:cubicBezTo>
                <a:lnTo>
                  <a:pt x="0" y="89405"/>
                </a:lnTo>
                <a:lnTo>
                  <a:pt x="173352" y="89405"/>
                </a:lnTo>
                <a:lnTo>
                  <a:pt x="17335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6528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dk2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/>
          <p:nvPr/>
        </p:nvSpPr>
        <p:spPr>
          <a:xfrm rot="-5400000">
            <a:off x="3653824" y="-7369415"/>
            <a:ext cx="6350795" cy="13190421"/>
          </a:xfrm>
          <a:custGeom>
            <a:avLst/>
            <a:gdLst/>
            <a:ahLst/>
            <a:cxnLst/>
            <a:rect l="l" t="t" r="r" b="b"/>
            <a:pathLst>
              <a:path w="35230" h="52975" extrusionOk="0">
                <a:moveTo>
                  <a:pt x="15529" y="1"/>
                </a:moveTo>
                <a:cubicBezTo>
                  <a:pt x="10791" y="1"/>
                  <a:pt x="6206" y="1644"/>
                  <a:pt x="3953" y="5493"/>
                </a:cubicBezTo>
                <a:cubicBezTo>
                  <a:pt x="3598" y="6090"/>
                  <a:pt x="3324" y="6719"/>
                  <a:pt x="3098" y="7364"/>
                </a:cubicBezTo>
                <a:cubicBezTo>
                  <a:pt x="2275" y="9881"/>
                  <a:pt x="2372" y="12607"/>
                  <a:pt x="2856" y="15204"/>
                </a:cubicBezTo>
                <a:cubicBezTo>
                  <a:pt x="3227" y="17123"/>
                  <a:pt x="3808" y="18994"/>
                  <a:pt x="3969" y="20946"/>
                </a:cubicBezTo>
                <a:cubicBezTo>
                  <a:pt x="4243" y="24285"/>
                  <a:pt x="3275" y="27576"/>
                  <a:pt x="2259" y="30753"/>
                </a:cubicBezTo>
                <a:cubicBezTo>
                  <a:pt x="969" y="34818"/>
                  <a:pt x="1" y="38641"/>
                  <a:pt x="1469" y="42835"/>
                </a:cubicBezTo>
                <a:cubicBezTo>
                  <a:pt x="3798" y="49427"/>
                  <a:pt x="10743" y="52975"/>
                  <a:pt x="17540" y="52975"/>
                </a:cubicBezTo>
                <a:cubicBezTo>
                  <a:pt x="20156" y="52975"/>
                  <a:pt x="22751" y="52449"/>
                  <a:pt x="25051" y="51368"/>
                </a:cubicBezTo>
                <a:cubicBezTo>
                  <a:pt x="33842" y="47239"/>
                  <a:pt x="35229" y="35705"/>
                  <a:pt x="34939" y="27043"/>
                </a:cubicBezTo>
                <a:cubicBezTo>
                  <a:pt x="34697" y="19543"/>
                  <a:pt x="33713" y="9316"/>
                  <a:pt x="27680" y="4058"/>
                </a:cubicBezTo>
                <a:cubicBezTo>
                  <a:pt x="24779" y="1520"/>
                  <a:pt x="20083" y="1"/>
                  <a:pt x="155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10"/>
          <p:cNvSpPr/>
          <p:nvPr/>
        </p:nvSpPr>
        <p:spPr>
          <a:xfrm rot="-5400000">
            <a:off x="3563824" y="-7495415"/>
            <a:ext cx="6350795" cy="13190421"/>
          </a:xfrm>
          <a:custGeom>
            <a:avLst/>
            <a:gdLst/>
            <a:ahLst/>
            <a:cxnLst/>
            <a:rect l="l" t="t" r="r" b="b"/>
            <a:pathLst>
              <a:path w="35230" h="52975" extrusionOk="0">
                <a:moveTo>
                  <a:pt x="15529" y="1"/>
                </a:moveTo>
                <a:cubicBezTo>
                  <a:pt x="10791" y="1"/>
                  <a:pt x="6206" y="1644"/>
                  <a:pt x="3953" y="5493"/>
                </a:cubicBezTo>
                <a:cubicBezTo>
                  <a:pt x="3598" y="6090"/>
                  <a:pt x="3324" y="6719"/>
                  <a:pt x="3098" y="7364"/>
                </a:cubicBezTo>
                <a:cubicBezTo>
                  <a:pt x="2275" y="9881"/>
                  <a:pt x="2372" y="12607"/>
                  <a:pt x="2856" y="15204"/>
                </a:cubicBezTo>
                <a:cubicBezTo>
                  <a:pt x="3227" y="17123"/>
                  <a:pt x="3808" y="18994"/>
                  <a:pt x="3969" y="20946"/>
                </a:cubicBezTo>
                <a:cubicBezTo>
                  <a:pt x="4243" y="24285"/>
                  <a:pt x="3275" y="27576"/>
                  <a:pt x="2259" y="30753"/>
                </a:cubicBezTo>
                <a:cubicBezTo>
                  <a:pt x="969" y="34818"/>
                  <a:pt x="1" y="38641"/>
                  <a:pt x="1469" y="42835"/>
                </a:cubicBezTo>
                <a:cubicBezTo>
                  <a:pt x="3798" y="49427"/>
                  <a:pt x="10743" y="52975"/>
                  <a:pt x="17540" y="52975"/>
                </a:cubicBezTo>
                <a:cubicBezTo>
                  <a:pt x="20156" y="52975"/>
                  <a:pt x="22751" y="52449"/>
                  <a:pt x="25051" y="51368"/>
                </a:cubicBezTo>
                <a:cubicBezTo>
                  <a:pt x="33842" y="47239"/>
                  <a:pt x="35229" y="35705"/>
                  <a:pt x="34939" y="27043"/>
                </a:cubicBezTo>
                <a:cubicBezTo>
                  <a:pt x="34697" y="19543"/>
                  <a:pt x="33713" y="9316"/>
                  <a:pt x="27680" y="4058"/>
                </a:cubicBezTo>
                <a:cubicBezTo>
                  <a:pt x="24779" y="1520"/>
                  <a:pt x="20083" y="1"/>
                  <a:pt x="1552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10"/>
          <p:cNvSpPr txBox="1">
            <a:spLocks noGrp="1"/>
          </p:cNvSpPr>
          <p:nvPr>
            <p:ph type="title"/>
          </p:nvPr>
        </p:nvSpPr>
        <p:spPr>
          <a:xfrm>
            <a:off x="686200" y="759069"/>
            <a:ext cx="1081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3990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tects Daughter"/>
              <a:buNone/>
              <a:defRPr sz="2800" b="1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tamaran"/>
              <a:buChar char="●"/>
              <a:defRPr sz="18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42243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6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261" name="Google Shape;261;p36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650772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73185" y="1149292"/>
            <a:ext cx="10645630" cy="2630605"/>
          </a:xfrm>
        </p:spPr>
        <p:txBody>
          <a:bodyPr/>
          <a:lstStyle/>
          <a:p>
            <a:r>
              <a:rPr lang="zh-TW" altLang="en-US" dirty="0"/>
              <a:t>香港抗戰</a:t>
            </a:r>
            <a:r>
              <a:rPr lang="zh-TW" altLang="en-US" dirty="0" smtClean="0"/>
              <a:t>及海防</a:t>
            </a:r>
            <a:r>
              <a:rPr lang="zh-TW" altLang="en-US" dirty="0"/>
              <a:t>博物館</a:t>
            </a:r>
            <a:endParaRPr lang="zh-HK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>
                <a:latin typeface="SetoFont" panose="02000600000000000000" pitchFamily="2" charset="-120"/>
                <a:ea typeface="SetoFont" panose="02000600000000000000" pitchFamily="2" charset="-120"/>
                <a:cs typeface="SetoFont" panose="02000600000000000000" pitchFamily="2" charset="-120"/>
              </a:rPr>
              <a:t>圖片介紹</a:t>
            </a:r>
            <a:endParaRPr lang="zh-HK" altLang="en-US" dirty="0">
              <a:latin typeface="SetoFont" panose="02000600000000000000" pitchFamily="2" charset="-120"/>
              <a:ea typeface="SetoFont" panose="02000600000000000000" pitchFamily="2" charset="-120"/>
              <a:cs typeface="SetoFont" panose="020006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950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平面圖</a:t>
            </a:r>
            <a:endParaRPr lang="zh-HK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154" y="1468039"/>
            <a:ext cx="8419691" cy="5228356"/>
          </a:xfrm>
          <a:prstGeom prst="rect">
            <a:avLst/>
          </a:prstGeom>
        </p:spPr>
      </p:pic>
      <p:sp>
        <p:nvSpPr>
          <p:cNvPr id="4" name="橢圓 3"/>
          <p:cNvSpPr/>
          <p:nvPr/>
        </p:nvSpPr>
        <p:spPr>
          <a:xfrm>
            <a:off x="6947732" y="4287317"/>
            <a:ext cx="658025" cy="63506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6" name="橢圓 5"/>
          <p:cNvSpPr/>
          <p:nvPr/>
        </p:nvSpPr>
        <p:spPr>
          <a:xfrm>
            <a:off x="4527848" y="2730558"/>
            <a:ext cx="1095285" cy="63506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7" name="橢圓 6"/>
          <p:cNvSpPr/>
          <p:nvPr/>
        </p:nvSpPr>
        <p:spPr>
          <a:xfrm>
            <a:off x="5835354" y="4191889"/>
            <a:ext cx="658025" cy="63506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8938901" y="667699"/>
            <a:ext cx="2956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dirty="0" smtClean="0">
                <a:latin typeface="SetoFont" panose="02000600000000000000" pitchFamily="2" charset="-120"/>
                <a:ea typeface="SetoFont" panose="02000600000000000000" pitchFamily="2" charset="-120"/>
                <a:cs typeface="SetoFont" panose="02000600000000000000" pitchFamily="2" charset="-120"/>
              </a:rPr>
              <a:t>為是次參觀主要地點</a:t>
            </a:r>
            <a:endParaRPr lang="zh-HK" altLang="en-US" dirty="0">
              <a:latin typeface="SetoFont" panose="02000600000000000000" pitchFamily="2" charset="-120"/>
              <a:ea typeface="SetoFont" panose="02000600000000000000" pitchFamily="2" charset="-120"/>
              <a:cs typeface="SetoFont" panose="02000600000000000000" pitchFamily="2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9255095" y="667699"/>
            <a:ext cx="434411" cy="41374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8274500" y="4287317"/>
            <a:ext cx="132880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zh-TW" altLang="en-US" dirty="0" smtClean="0">
                <a:solidFill>
                  <a:sysClr val="windowText" lastClr="000000"/>
                </a:solidFill>
                <a:latin typeface="SetoFont" panose="02000600000000000000" pitchFamily="2" charset="-120"/>
                <a:ea typeface="SetoFont" panose="02000600000000000000" pitchFamily="2" charset="-120"/>
                <a:cs typeface="SetoFont" panose="02000600000000000000" pitchFamily="2" charset="-120"/>
              </a:rPr>
              <a:t>軍備展示區</a:t>
            </a:r>
            <a:endParaRPr lang="zh-HK" altLang="en-US" dirty="0">
              <a:solidFill>
                <a:sysClr val="windowText" lastClr="000000"/>
              </a:solidFill>
              <a:latin typeface="SetoFont" panose="02000600000000000000" pitchFamily="2" charset="-120"/>
              <a:ea typeface="SetoFont" panose="02000600000000000000" pitchFamily="2" charset="-120"/>
              <a:cs typeface="SetoFont" panose="02000600000000000000" pitchFamily="2" charset="-120"/>
            </a:endParaRPr>
          </a:p>
        </p:txBody>
      </p:sp>
      <p:cxnSp>
        <p:nvCxnSpPr>
          <p:cNvPr id="12" name="直線接點 11"/>
          <p:cNvCxnSpPr>
            <a:stCxn id="4" idx="6"/>
            <a:endCxn id="10" idx="1"/>
          </p:cNvCxnSpPr>
          <p:nvPr/>
        </p:nvCxnSpPr>
        <p:spPr>
          <a:xfrm flipV="1">
            <a:off x="7605757" y="4471983"/>
            <a:ext cx="668743" cy="1328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/>
          <p:cNvSpPr txBox="1"/>
          <p:nvPr/>
        </p:nvSpPr>
        <p:spPr>
          <a:xfrm>
            <a:off x="4178893" y="4656649"/>
            <a:ext cx="122760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solidFill>
                  <a:sysClr val="windowText" lastClr="000000"/>
                </a:solidFill>
                <a:latin typeface="SetoFont" panose="02000600000000000000" pitchFamily="2" charset="-120"/>
                <a:ea typeface="SetoFont" panose="02000600000000000000" pitchFamily="2" charset="-120"/>
                <a:cs typeface="SetoFont" panose="02000600000000000000" pitchFamily="2" charset="-120"/>
              </a:rPr>
              <a:t>軍營殘蹟</a:t>
            </a:r>
            <a:endParaRPr lang="en-US" altLang="zh-TW" dirty="0" smtClean="0">
              <a:solidFill>
                <a:sysClr val="windowText" lastClr="000000"/>
              </a:solidFill>
              <a:latin typeface="SetoFont" panose="02000600000000000000" pitchFamily="2" charset="-120"/>
              <a:ea typeface="SetoFont" panose="02000600000000000000" pitchFamily="2" charset="-120"/>
              <a:cs typeface="SetoFont" panose="02000600000000000000" pitchFamily="2" charset="-120"/>
            </a:endParaRPr>
          </a:p>
          <a:p>
            <a:pPr algn="ctr"/>
            <a:r>
              <a:rPr lang="zh-TW" altLang="en-US" dirty="0" smtClean="0">
                <a:solidFill>
                  <a:sysClr val="windowText" lastClr="000000"/>
                </a:solidFill>
                <a:latin typeface="SetoFont" panose="02000600000000000000" pitchFamily="2" charset="-120"/>
                <a:ea typeface="SetoFont" panose="02000600000000000000" pitchFamily="2" charset="-120"/>
                <a:cs typeface="SetoFont" panose="02000600000000000000" pitchFamily="2" charset="-120"/>
              </a:rPr>
              <a:t>及</a:t>
            </a:r>
            <a:endParaRPr lang="en-US" altLang="zh-TW" dirty="0" smtClean="0">
              <a:solidFill>
                <a:sysClr val="windowText" lastClr="000000"/>
              </a:solidFill>
              <a:latin typeface="SetoFont" panose="02000600000000000000" pitchFamily="2" charset="-120"/>
              <a:ea typeface="SetoFont" panose="02000600000000000000" pitchFamily="2" charset="-120"/>
              <a:cs typeface="SetoFont" panose="02000600000000000000" pitchFamily="2" charset="-120"/>
            </a:endParaRPr>
          </a:p>
          <a:p>
            <a:pPr algn="ctr"/>
            <a:r>
              <a:rPr lang="zh-TW" altLang="en-US" dirty="0" smtClean="0">
                <a:solidFill>
                  <a:sysClr val="windowText" lastClr="000000"/>
                </a:solidFill>
                <a:latin typeface="SetoFont" panose="02000600000000000000" pitchFamily="2" charset="-120"/>
                <a:ea typeface="SetoFont" panose="02000600000000000000" pitchFamily="2" charset="-120"/>
                <a:cs typeface="SetoFont" panose="02000600000000000000" pitchFamily="2" charset="-120"/>
              </a:rPr>
              <a:t>高射炮</a:t>
            </a:r>
            <a:endParaRPr lang="zh-HK" altLang="en-US" dirty="0">
              <a:solidFill>
                <a:sysClr val="windowText" lastClr="000000"/>
              </a:solidFill>
              <a:latin typeface="SetoFont" panose="02000600000000000000" pitchFamily="2" charset="-120"/>
              <a:ea typeface="SetoFont" panose="02000600000000000000" pitchFamily="2" charset="-120"/>
              <a:cs typeface="SetoFont" panose="02000600000000000000" pitchFamily="2" charset="-120"/>
            </a:endParaRPr>
          </a:p>
        </p:txBody>
      </p:sp>
      <p:cxnSp>
        <p:nvCxnSpPr>
          <p:cNvPr id="15" name="直線接點 14"/>
          <p:cNvCxnSpPr>
            <a:stCxn id="14" idx="3"/>
            <a:endCxn id="7" idx="2"/>
          </p:cNvCxnSpPr>
          <p:nvPr/>
        </p:nvCxnSpPr>
        <p:spPr>
          <a:xfrm flipV="1">
            <a:off x="5406501" y="4509420"/>
            <a:ext cx="428853" cy="60889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>
            <a:stCxn id="20" idx="3"/>
            <a:endCxn id="6" idx="2"/>
          </p:cNvCxnSpPr>
          <p:nvPr/>
        </p:nvCxnSpPr>
        <p:spPr>
          <a:xfrm>
            <a:off x="3859104" y="2926355"/>
            <a:ext cx="668744" cy="1217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2973935" y="2741689"/>
            <a:ext cx="8851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solidFill>
                  <a:sysClr val="windowText" lastClr="000000"/>
                </a:solidFill>
                <a:latin typeface="SetoFont" panose="02000600000000000000" pitchFamily="2" charset="-120"/>
                <a:ea typeface="SetoFont" panose="02000600000000000000" pitchFamily="2" charset="-120"/>
                <a:cs typeface="SetoFont" panose="02000600000000000000" pitchFamily="2" charset="-120"/>
              </a:rPr>
              <a:t>堡壘</a:t>
            </a:r>
            <a:endParaRPr lang="zh-HK" altLang="en-US" dirty="0">
              <a:solidFill>
                <a:sysClr val="windowText" lastClr="000000"/>
              </a:solidFill>
              <a:latin typeface="SetoFont" panose="02000600000000000000" pitchFamily="2" charset="-120"/>
              <a:ea typeface="SetoFont" panose="02000600000000000000" pitchFamily="2" charset="-120"/>
              <a:cs typeface="SetoFont" panose="020006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0912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/>
      <p:bldP spid="9" grpId="0" animBg="1"/>
      <p:bldP spid="10" grpId="0" animBg="1"/>
      <p:bldP spid="14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ysClr val="windowText" lastClr="000000"/>
                </a:solidFill>
                <a:latin typeface="SetoFont" panose="02000600000000000000" pitchFamily="2" charset="-120"/>
                <a:ea typeface="SetoFont" panose="02000600000000000000" pitchFamily="2" charset="-120"/>
                <a:cs typeface="SetoFont" panose="02000600000000000000" pitchFamily="2" charset="-120"/>
              </a:rPr>
              <a:t>軍備</a:t>
            </a:r>
            <a:r>
              <a:rPr lang="zh-TW" altLang="en-US" dirty="0" smtClean="0">
                <a:solidFill>
                  <a:sysClr val="windowText" lastClr="000000"/>
                </a:solidFill>
                <a:latin typeface="SetoFont" panose="02000600000000000000" pitchFamily="2" charset="-120"/>
                <a:ea typeface="SetoFont" panose="02000600000000000000" pitchFamily="2" charset="-120"/>
                <a:cs typeface="SetoFont" panose="02000600000000000000" pitchFamily="2" charset="-120"/>
              </a:rPr>
              <a:t>展示區</a:t>
            </a:r>
            <a:endParaRPr lang="zh-HK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62" y="2311582"/>
            <a:ext cx="5447349" cy="359121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0211" y="2316542"/>
            <a:ext cx="5452078" cy="358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ysClr val="windowText" lastClr="000000"/>
                </a:solidFill>
                <a:latin typeface="SetoFont" panose="02000600000000000000" pitchFamily="2" charset="-120"/>
                <a:ea typeface="SetoFont" panose="02000600000000000000" pitchFamily="2" charset="-120"/>
                <a:cs typeface="SetoFont" panose="02000600000000000000" pitchFamily="2" charset="-120"/>
              </a:rPr>
              <a:t>軍營殘</a:t>
            </a:r>
            <a:r>
              <a:rPr lang="zh-TW" altLang="en-US" dirty="0" smtClean="0">
                <a:solidFill>
                  <a:sysClr val="windowText" lastClr="000000"/>
                </a:solidFill>
                <a:latin typeface="SetoFont" panose="02000600000000000000" pitchFamily="2" charset="-120"/>
                <a:ea typeface="SetoFont" panose="02000600000000000000" pitchFamily="2" charset="-120"/>
                <a:cs typeface="SetoFont" panose="02000600000000000000" pitchFamily="2" charset="-120"/>
              </a:rPr>
              <a:t>蹟及高射炮</a:t>
            </a:r>
            <a:endParaRPr lang="zh-HK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561" y="2533116"/>
            <a:ext cx="6072336" cy="2572871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4860" y="1695974"/>
            <a:ext cx="4944763" cy="462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82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ysClr val="windowText" lastClr="000000"/>
                </a:solidFill>
                <a:latin typeface="SetoFont" panose="02000600000000000000" pitchFamily="2" charset="-120"/>
                <a:ea typeface="SetoFont" panose="02000600000000000000" pitchFamily="2" charset="-120"/>
                <a:cs typeface="SetoFont" panose="02000600000000000000" pitchFamily="2" charset="-120"/>
              </a:rPr>
              <a:t>堡壘</a:t>
            </a:r>
            <a:endParaRPr lang="zh-HK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2133378"/>
            <a:ext cx="5818094" cy="387299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81" y="2133377"/>
            <a:ext cx="5858719" cy="387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0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請在參觀時以相機將你認為深刻的軍事設備拍下來。</a:t>
            </a:r>
            <a:endParaRPr lang="zh-HK" altLang="en-US" dirty="0"/>
          </a:p>
        </p:txBody>
      </p:sp>
      <p:pic>
        <p:nvPicPr>
          <p:cNvPr id="1026" name="Picture 2" descr="A cartoon camera with a lens on a white background | Premium Vector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86389" l="556" r="98333">
                        <a14:foregroundMark x1="53333" y1="18889" x2="66944" y2="27222"/>
                        <a14:foregroundMark x1="13056" y1="25000" x2="32500" y2="24167"/>
                        <a14:foregroundMark x1="9167" y1="31111" x2="26944" y2="45556"/>
                        <a14:foregroundMark x1="43333" y1="51944" x2="59722" y2="61667"/>
                        <a14:foregroundMark x1="45000" y1="43056" x2="59167" y2="48333"/>
                        <a14:foregroundMark x1="36111" y1="37778" x2="51111" y2="45833"/>
                        <a14:foregroundMark x1="30000" y1="32778" x2="46111" y2="34167"/>
                        <a14:foregroundMark x1="72222" y1="29444" x2="83889" y2="24722"/>
                        <a14:foregroundMark x1="84444" y1="18333" x2="88056" y2="25278"/>
                        <a14:foregroundMark x1="41111" y1="45556" x2="40556" y2="56389"/>
                        <a14:foregroundMark x1="62500" y1="74167" x2="76389" y2="68889"/>
                        <a14:foregroundMark x1="66111" y1="45278" x2="73611" y2="4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135" y="2307197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84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ekly Lesson Planner by Slidesgo">
  <a:themeElements>
    <a:clrScheme name="Simple Light">
      <a:dk1>
        <a:srgbClr val="3F3C3B"/>
      </a:dk1>
      <a:lt1>
        <a:srgbClr val="FFFFFF"/>
      </a:lt1>
      <a:dk2>
        <a:srgbClr val="F8E9AC"/>
      </a:dk2>
      <a:lt2>
        <a:srgbClr val="FCCACA"/>
      </a:lt2>
      <a:accent1>
        <a:srgbClr val="A8DAFF"/>
      </a:accent1>
      <a:accent2>
        <a:srgbClr val="4785B3"/>
      </a:accent2>
      <a:accent3>
        <a:srgbClr val="FF9B99"/>
      </a:accent3>
      <a:accent4>
        <a:srgbClr val="EB7E7C"/>
      </a:accent4>
      <a:accent5>
        <a:srgbClr val="C7AC7D"/>
      </a:accent5>
      <a:accent6>
        <a:srgbClr val="B7954E"/>
      </a:accent6>
      <a:hlink>
        <a:srgbClr val="3F3C3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ekly Lesson Planner by Slidesgo" id="{984ADB2E-6910-4130-9F06-C1D0710A32ED}" vid="{E0864854-1787-4146-86C6-DEEFF3A3F9ED}"/>
    </a:ext>
  </a:extLst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Weekly Lesson Planner by Slidesgo</Template>
  <TotalTime>21</TotalTime>
  <Words>46</Words>
  <Application>Microsoft Office PowerPoint</Application>
  <PresentationFormat>寬螢幕</PresentationFormat>
  <Paragraphs>13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6</vt:i4>
      </vt:variant>
    </vt:vector>
  </HeadingPairs>
  <TitlesOfParts>
    <vt:vector size="15" baseType="lpstr">
      <vt:lpstr>Architects Daughter</vt:lpstr>
      <vt:lpstr>Catamaran</vt:lpstr>
      <vt:lpstr>Proxima Nova</vt:lpstr>
      <vt:lpstr>Proxima Nova Semibold</vt:lpstr>
      <vt:lpstr>SetoFont</vt:lpstr>
      <vt:lpstr>新細明體</vt:lpstr>
      <vt:lpstr>Arial</vt:lpstr>
      <vt:lpstr>Weekly Lesson Planner by Slidesgo</vt:lpstr>
      <vt:lpstr>Slidesgo Final Pages</vt:lpstr>
      <vt:lpstr>香港抗戰及海防博物館</vt:lpstr>
      <vt:lpstr>平面圖</vt:lpstr>
      <vt:lpstr>軍備展示區</vt:lpstr>
      <vt:lpstr>軍營殘蹟及高射炮</vt:lpstr>
      <vt:lpstr>堡壘</vt:lpstr>
      <vt:lpstr>請在參觀時以相機將你認為深刻的軍事設備拍下來。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香港抗戰及海防博物館</dc:title>
  <dc:creator>user</dc:creator>
  <cp:lastModifiedBy>user</cp:lastModifiedBy>
  <cp:revision>3</cp:revision>
  <dcterms:created xsi:type="dcterms:W3CDTF">2026-02-25T05:32:21Z</dcterms:created>
  <dcterms:modified xsi:type="dcterms:W3CDTF">2026-02-25T05:53:44Z</dcterms:modified>
</cp:coreProperties>
</file>