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60" r:id="rId4"/>
    <p:sldId id="261" r:id="rId5"/>
    <p:sldId id="262" r:id="rId6"/>
    <p:sldId id="263" r:id="rId7"/>
    <p:sldId id="257" r:id="rId8"/>
    <p:sldId id="258" r:id="rId9"/>
    <p:sldId id="259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3" autoAdjust="0"/>
    <p:restoredTop sz="95378" autoAdjust="0"/>
  </p:normalViewPr>
  <p:slideViewPr>
    <p:cSldViewPr snapToGrid="0">
      <p:cViewPr varScale="1">
        <p:scale>
          <a:sx n="102" d="100"/>
          <a:sy n="102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B3726-2056-4087-AE5A-3735BE0B0A11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7443FE-A1CB-4B75-9143-8B392124E7D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7319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7443FE-A1CB-4B75-9143-8B392124E7DD}" type="slidenum">
              <a:rPr lang="zh-HK" altLang="en-US" smtClean="0"/>
              <a:t>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01679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843299-BAFE-EC51-1091-9D243B4DB1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8924AC2-C010-4BB5-5F4D-8C55A99F5C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DDE5927-AAE9-C002-FCB5-C2B9AFE73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33C83E0-D7F9-1BF7-4031-35DD87951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A46B610-8A55-AB5E-51B7-B97CD0DD7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37032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7F7191-2FFA-79CE-CDE5-0A75A636A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EED4AF2-CAB7-F0C8-1B6B-71D7A8BD8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AAAD992-A62E-8639-5D85-C8E46AC66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640BE08-3AAE-29D2-90CF-4E8FFE816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BF121A-7B77-3D1C-5911-3D9122B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12223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5A72494-5E99-99FC-BAFB-9A8F482319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9A06C06-7BA2-63CA-F454-770FD8FCC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F4A18F-6F50-2E05-9089-DC7829EA5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10C5AA9-7B6A-DB67-A339-96E4E34B2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FB89554-4224-D5BF-E7A5-83D20E06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22588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5BB09F-E8CC-D82A-74AA-39187A90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154303-9E29-84A7-3F07-FD66C71AE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925680-F881-7B7F-D0FF-F7BE05912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AA09F2-A23F-A3B8-D8BE-BB8798697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9F4669F-DD9F-6DD8-C999-96D6A522C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3644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52F598-CD1B-3203-C9DD-C65F742CC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2A395F6-CD4E-E26D-05E9-36412A0F2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F06A93-CDA5-E9DE-F7F1-FD6BFC670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C8DB35-E478-2A17-FEDE-5F0C4C562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900527-22F6-2E3D-7EE2-A521E565B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07696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D4EDA7-7C22-16E6-3999-0833344A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01CF8FB-2B0B-7930-E93E-114C1EE8F5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7D6DC86-6093-26E4-DA17-450112FAA4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0EFC390-3212-EFD8-65D6-33D085B95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E26A011-C8D0-128B-444E-C54BE63B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CEC2063-BA20-3758-FB71-19AEA9B4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3720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6C3C8E-35A6-2501-A97C-95CF9258A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531AF76-5BAB-B5B2-478A-81526DE6F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2B86CEE-411E-FDCB-FD11-7ED3FA8F7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DAD82A3-0A05-761C-BB8F-8D72075FBF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D194B0C-514F-5BE0-FD4D-85D39F4FDA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A6636CF-67B7-5333-4F7E-1F2678D9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EAFF95A-8F23-3147-8472-C2F9B7964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BB8C8C4-7A50-50B0-9C05-DD30AA9F8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5656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CE1987-9FFE-763F-79A4-5386606EF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54DC692-8FFE-4C1E-F06A-ECA48B644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1AC5E57-91D8-1C06-E508-F5DA89046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ECF0A6C-DDD7-68DC-F39B-ED7CD562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49982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D6CEB45-CB82-3AE1-A51F-D244C28E7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B17E486-D7F7-AC66-6756-C7647E7B1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9846017-5CCA-0AEA-D91E-43336BC13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2582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866238-BD86-6505-3A17-B9DB24787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481523F-28A1-DD60-DD23-0BA41B8AB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0E8BED2-814D-AD07-65B2-B8CD2DAE3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C9276F1-335B-4F76-DD4C-83301CD2A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A18BB7F-2582-B08B-53F1-6850724B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EBCDF09-7BDE-AA6C-45C9-A783190AC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57349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B7FCDE-9F7F-1FFE-A770-40BF02FB0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FA1B497-2968-2321-2584-C753360930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6437FAF-6470-3A95-9DBC-FFFE7168C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40236C1-EB96-693A-7B0D-D1CD1E8F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CD59F5C-6C0C-045D-6B9E-E249E0297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3D1107D-BF2B-CDD2-FC0F-F4F640E71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19445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51E72CA-523B-B5EA-936A-0ADD5DFF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87E9D38-4946-E025-42D9-37674CDBA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78B22A7-C6C6-8B64-453E-B61F63E088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0AAB85-C1F5-465E-8B83-8D470455F445}" type="datetimeFigureOut">
              <a:rPr lang="zh-HK" altLang="en-US" smtClean="0"/>
              <a:t>22/05/26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98AB606-9DEC-47C6-DE63-E8C09FB64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711B4B8-4618-38D4-6888-C0A6A5D822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F86EB9-9467-41BF-B18D-58FC5AC8BD0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8661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1B923D-26FB-ED2E-8FCA-8F02496F30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C7807A9-1B57-A1CD-DB6B-B36ED66CC2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0EE3495-2334-B196-39B1-4185892DB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7"/>
          <a:stretch>
            <a:fillRect/>
          </a:stretch>
        </p:blipFill>
        <p:spPr>
          <a:xfrm>
            <a:off x="0" y="313898"/>
            <a:ext cx="12192000" cy="6230203"/>
          </a:xfrm>
          <a:prstGeom prst="rect">
            <a:avLst/>
          </a:prstGeom>
        </p:spPr>
      </p:pic>
      <p:sp>
        <p:nvSpPr>
          <p:cNvPr id="7" name="語音泡泡: 圓角矩形 6">
            <a:extLst>
              <a:ext uri="{FF2B5EF4-FFF2-40B4-BE49-F238E27FC236}">
                <a16:creationId xmlns:a16="http://schemas.microsoft.com/office/drawing/2014/main" id="{CE532B28-3B96-37D2-8D26-3FAC524DDEA7}"/>
              </a:ext>
            </a:extLst>
          </p:cNvPr>
          <p:cNvSpPr/>
          <p:nvPr/>
        </p:nvSpPr>
        <p:spPr>
          <a:xfrm>
            <a:off x="3998794" y="2776349"/>
            <a:ext cx="3452883" cy="825688"/>
          </a:xfrm>
          <a:prstGeom prst="wedgeRoundRectCallout">
            <a:avLst>
              <a:gd name="adj1" fmla="val -36409"/>
              <a:gd name="adj2" fmla="val 91152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我地搵唔</a:t>
            </a:r>
            <a:r>
              <a:rPr lang="zh-HK" altLang="zh-HK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到乾淨的地方</a:t>
            </a:r>
            <a:endParaRPr lang="zh-HK" altLang="zh-HK" sz="2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語音泡泡: 圓角矩形 8">
            <a:extLst>
              <a:ext uri="{FF2B5EF4-FFF2-40B4-BE49-F238E27FC236}">
                <a16:creationId xmlns:a16="http://schemas.microsoft.com/office/drawing/2014/main" id="{2A237D93-1047-E1E8-926C-FCE63D7C56E0}"/>
              </a:ext>
            </a:extLst>
          </p:cNvPr>
          <p:cNvSpPr/>
          <p:nvPr/>
        </p:nvSpPr>
        <p:spPr>
          <a:xfrm>
            <a:off x="7349320" y="423081"/>
            <a:ext cx="2421340" cy="891659"/>
          </a:xfrm>
          <a:prstGeom prst="wedgeRoundRectCallout">
            <a:avLst>
              <a:gd name="adj1" fmla="val 66365"/>
              <a:gd name="adj2" fmla="val 64274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我地都生長唔到</a:t>
            </a:r>
            <a:endParaRPr lang="zh-HK" altLang="zh-HK" sz="2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語音泡泡: 圓角矩形 9">
            <a:extLst>
              <a:ext uri="{FF2B5EF4-FFF2-40B4-BE49-F238E27FC236}">
                <a16:creationId xmlns:a16="http://schemas.microsoft.com/office/drawing/2014/main" id="{41C47563-A4C0-3EF5-94A0-105445773A8F}"/>
              </a:ext>
            </a:extLst>
          </p:cNvPr>
          <p:cNvSpPr/>
          <p:nvPr/>
        </p:nvSpPr>
        <p:spPr>
          <a:xfrm>
            <a:off x="8057866" y="2080113"/>
            <a:ext cx="2610134" cy="825689"/>
          </a:xfrm>
          <a:prstGeom prst="wedgeRoundRectCallout">
            <a:avLst>
              <a:gd name="adj1" fmla="val -35433"/>
              <a:gd name="adj2" fmla="val 85368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我都唔想係到住，水好污糟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3254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153EDB2-4AAD-43F4-AE78-4D326C813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CB7779-72E2-4E92-AE18-6BBC335DD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5" y="0"/>
            <a:ext cx="11097905" cy="6858000"/>
            <a:chOff x="547625" y="0"/>
            <a:chExt cx="11097905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75B9DA5-08BD-40EA-B06C-3D3CCD06A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07575" y="0"/>
              <a:ext cx="10345003" cy="6858000"/>
            </a:xfrm>
            <a:custGeom>
              <a:avLst/>
              <a:gdLst>
                <a:gd name="connsiteX0" fmla="*/ 7551973 w 9174595"/>
                <a:gd name="connsiteY0" fmla="*/ 0 h 6858000"/>
                <a:gd name="connsiteX1" fmla="*/ 5634635 w 9174595"/>
                <a:gd name="connsiteY1" fmla="*/ 0 h 6858000"/>
                <a:gd name="connsiteX2" fmla="*/ 5550590 w 9174595"/>
                <a:gd name="connsiteY2" fmla="*/ 0 h 6858000"/>
                <a:gd name="connsiteX3" fmla="*/ 5480986 w 9174595"/>
                <a:gd name="connsiteY3" fmla="*/ 0 h 6858000"/>
                <a:gd name="connsiteX4" fmla="*/ 4886240 w 9174595"/>
                <a:gd name="connsiteY4" fmla="*/ 0 h 6858000"/>
                <a:gd name="connsiteX5" fmla="*/ 4816638 w 9174595"/>
                <a:gd name="connsiteY5" fmla="*/ 0 h 6858000"/>
                <a:gd name="connsiteX6" fmla="*/ 4357958 w 9174595"/>
                <a:gd name="connsiteY6" fmla="*/ 0 h 6858000"/>
                <a:gd name="connsiteX7" fmla="*/ 4288354 w 9174595"/>
                <a:gd name="connsiteY7" fmla="*/ 0 h 6858000"/>
                <a:gd name="connsiteX8" fmla="*/ 3693608 w 9174595"/>
                <a:gd name="connsiteY8" fmla="*/ 0 h 6858000"/>
                <a:gd name="connsiteX9" fmla="*/ 3624006 w 9174595"/>
                <a:gd name="connsiteY9" fmla="*/ 0 h 6858000"/>
                <a:gd name="connsiteX10" fmla="*/ 3276448 w 9174595"/>
                <a:gd name="connsiteY10" fmla="*/ 0 h 6858000"/>
                <a:gd name="connsiteX11" fmla="*/ 1622622 w 9174595"/>
                <a:gd name="connsiteY11" fmla="*/ 0 h 6858000"/>
                <a:gd name="connsiteX12" fmla="*/ 1600504 w 9174595"/>
                <a:gd name="connsiteY12" fmla="*/ 14997 h 6858000"/>
                <a:gd name="connsiteX13" fmla="*/ 0 w 9174595"/>
                <a:gd name="connsiteY13" fmla="*/ 3621656 h 6858000"/>
                <a:gd name="connsiteX14" fmla="*/ 1873886 w 9174595"/>
                <a:gd name="connsiteY14" fmla="*/ 6374814 h 6858000"/>
                <a:gd name="connsiteX15" fmla="*/ 2390406 w 9174595"/>
                <a:gd name="connsiteY15" fmla="*/ 6780599 h 6858000"/>
                <a:gd name="connsiteX16" fmla="*/ 2502136 w 9174595"/>
                <a:gd name="connsiteY16" fmla="*/ 6858000 h 6858000"/>
                <a:gd name="connsiteX17" fmla="*/ 3276448 w 9174595"/>
                <a:gd name="connsiteY17" fmla="*/ 6858000 h 6858000"/>
                <a:gd name="connsiteX18" fmla="*/ 3624006 w 9174595"/>
                <a:gd name="connsiteY18" fmla="*/ 6858000 h 6858000"/>
                <a:gd name="connsiteX19" fmla="*/ 3693608 w 9174595"/>
                <a:gd name="connsiteY19" fmla="*/ 6858000 h 6858000"/>
                <a:gd name="connsiteX20" fmla="*/ 4288354 w 9174595"/>
                <a:gd name="connsiteY20" fmla="*/ 6858000 h 6858000"/>
                <a:gd name="connsiteX21" fmla="*/ 4357958 w 9174595"/>
                <a:gd name="connsiteY21" fmla="*/ 6858000 h 6858000"/>
                <a:gd name="connsiteX22" fmla="*/ 4816638 w 9174595"/>
                <a:gd name="connsiteY22" fmla="*/ 6858000 h 6858000"/>
                <a:gd name="connsiteX23" fmla="*/ 4886240 w 9174595"/>
                <a:gd name="connsiteY23" fmla="*/ 6858000 h 6858000"/>
                <a:gd name="connsiteX24" fmla="*/ 5480986 w 9174595"/>
                <a:gd name="connsiteY24" fmla="*/ 6858000 h 6858000"/>
                <a:gd name="connsiteX25" fmla="*/ 5550590 w 9174595"/>
                <a:gd name="connsiteY25" fmla="*/ 6858000 h 6858000"/>
                <a:gd name="connsiteX26" fmla="*/ 5634635 w 9174595"/>
                <a:gd name="connsiteY26" fmla="*/ 6858000 h 6858000"/>
                <a:gd name="connsiteX27" fmla="*/ 6672460 w 9174595"/>
                <a:gd name="connsiteY27" fmla="*/ 6858000 h 6858000"/>
                <a:gd name="connsiteX28" fmla="*/ 6784188 w 9174595"/>
                <a:gd name="connsiteY28" fmla="*/ 6780599 h 6858000"/>
                <a:gd name="connsiteX29" fmla="*/ 7300708 w 9174595"/>
                <a:gd name="connsiteY29" fmla="*/ 6374814 h 6858000"/>
                <a:gd name="connsiteX30" fmla="*/ 9174595 w 9174595"/>
                <a:gd name="connsiteY30" fmla="*/ 3621656 h 6858000"/>
                <a:gd name="connsiteX31" fmla="*/ 7574092 w 9174595"/>
                <a:gd name="connsiteY3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74595" h="6858000">
                  <a:moveTo>
                    <a:pt x="7551973" y="0"/>
                  </a:moveTo>
                  <a:lnTo>
                    <a:pt x="5634635" y="0"/>
                  </a:lnTo>
                  <a:lnTo>
                    <a:pt x="5550590" y="0"/>
                  </a:lnTo>
                  <a:lnTo>
                    <a:pt x="5480986" y="0"/>
                  </a:lnTo>
                  <a:lnTo>
                    <a:pt x="4886240" y="0"/>
                  </a:lnTo>
                  <a:lnTo>
                    <a:pt x="4816638" y="0"/>
                  </a:lnTo>
                  <a:lnTo>
                    <a:pt x="4357958" y="0"/>
                  </a:lnTo>
                  <a:lnTo>
                    <a:pt x="4288354" y="0"/>
                  </a:lnTo>
                  <a:lnTo>
                    <a:pt x="3693608" y="0"/>
                  </a:lnTo>
                  <a:lnTo>
                    <a:pt x="3624006" y="0"/>
                  </a:lnTo>
                  <a:lnTo>
                    <a:pt x="3276448" y="0"/>
                  </a:lnTo>
                  <a:lnTo>
                    <a:pt x="1622622" y="0"/>
                  </a:lnTo>
                  <a:lnTo>
                    <a:pt x="1600504" y="14997"/>
                  </a:lnTo>
                  <a:cubicBezTo>
                    <a:pt x="573594" y="754641"/>
                    <a:pt x="0" y="2093192"/>
                    <a:pt x="0" y="3621656"/>
                  </a:cubicBezTo>
                  <a:cubicBezTo>
                    <a:pt x="0" y="4969131"/>
                    <a:pt x="928496" y="5602839"/>
                    <a:pt x="1873886" y="6374814"/>
                  </a:cubicBezTo>
                  <a:cubicBezTo>
                    <a:pt x="2046046" y="6515397"/>
                    <a:pt x="2216632" y="6653108"/>
                    <a:pt x="2390406" y="6780599"/>
                  </a:cubicBezTo>
                  <a:lnTo>
                    <a:pt x="2502136" y="6858000"/>
                  </a:lnTo>
                  <a:lnTo>
                    <a:pt x="3276448" y="6858000"/>
                  </a:lnTo>
                  <a:lnTo>
                    <a:pt x="3624006" y="6858000"/>
                  </a:lnTo>
                  <a:lnTo>
                    <a:pt x="3693608" y="6858000"/>
                  </a:lnTo>
                  <a:lnTo>
                    <a:pt x="4288354" y="6858000"/>
                  </a:lnTo>
                  <a:lnTo>
                    <a:pt x="4357958" y="6858000"/>
                  </a:lnTo>
                  <a:lnTo>
                    <a:pt x="4816638" y="6858000"/>
                  </a:lnTo>
                  <a:lnTo>
                    <a:pt x="4886240" y="6858000"/>
                  </a:lnTo>
                  <a:lnTo>
                    <a:pt x="5480986" y="6858000"/>
                  </a:lnTo>
                  <a:lnTo>
                    <a:pt x="5550590" y="6858000"/>
                  </a:lnTo>
                  <a:lnTo>
                    <a:pt x="5634635" y="6858000"/>
                  </a:lnTo>
                  <a:lnTo>
                    <a:pt x="6672460" y="6858000"/>
                  </a:lnTo>
                  <a:lnTo>
                    <a:pt x="6784188" y="6780599"/>
                  </a:lnTo>
                  <a:cubicBezTo>
                    <a:pt x="6957963" y="6653108"/>
                    <a:pt x="7128548" y="6515397"/>
                    <a:pt x="7300708" y="6374814"/>
                  </a:cubicBezTo>
                  <a:cubicBezTo>
                    <a:pt x="8246100" y="5602839"/>
                    <a:pt x="9174595" y="4969131"/>
                    <a:pt x="9174595" y="3621656"/>
                  </a:cubicBezTo>
                  <a:cubicBezTo>
                    <a:pt x="9174595" y="2093192"/>
                    <a:pt x="8601001" y="754641"/>
                    <a:pt x="7574092" y="1499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E62D72-11EF-40E9-BF23-0FCAEACDD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08673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76336F2-6633-4E26-8760-05F94D87D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75235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9F3102E-7749-422F-8F51-A148252B8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5" y="0"/>
              <a:ext cx="2209181" cy="6858000"/>
            </a:xfrm>
            <a:custGeom>
              <a:avLst/>
              <a:gdLst>
                <a:gd name="connsiteX0" fmla="*/ 955085 w 2209181"/>
                <a:gd name="connsiteY0" fmla="*/ 0 h 6858000"/>
                <a:gd name="connsiteX1" fmla="*/ 937727 w 2209181"/>
                <a:gd name="connsiteY1" fmla="*/ 0 h 6858000"/>
                <a:gd name="connsiteX2" fmla="*/ 963738 w 2209181"/>
                <a:gd name="connsiteY2" fmla="*/ 24346 h 6858000"/>
                <a:gd name="connsiteX3" fmla="*/ 2184004 w 2209181"/>
                <a:gd name="connsiteY3" fmla="*/ 3809420 h 6858000"/>
                <a:gd name="connsiteX4" fmla="*/ 218679 w 2209181"/>
                <a:gd name="connsiteY4" fmla="*/ 6681644 h 6858000"/>
                <a:gd name="connsiteX5" fmla="*/ 0 w 2209181"/>
                <a:gd name="connsiteY5" fmla="*/ 6858000 h 6858000"/>
                <a:gd name="connsiteX6" fmla="*/ 19349 w 2209181"/>
                <a:gd name="connsiteY6" fmla="*/ 6858000 h 6858000"/>
                <a:gd name="connsiteX7" fmla="*/ 236958 w 2209181"/>
                <a:gd name="connsiteY7" fmla="*/ 6682507 h 6858000"/>
                <a:gd name="connsiteX8" fmla="*/ 2202283 w 2209181"/>
                <a:gd name="connsiteY8" fmla="*/ 3810283 h 6858000"/>
                <a:gd name="connsiteX9" fmla="*/ 982018 w 2209181"/>
                <a:gd name="connsiteY9" fmla="*/ 2521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55085" y="0"/>
                  </a:moveTo>
                  <a:lnTo>
                    <a:pt x="937727" y="0"/>
                  </a:lnTo>
                  <a:lnTo>
                    <a:pt x="963738" y="24346"/>
                  </a:lnTo>
                  <a:cubicBezTo>
                    <a:pt x="1818009" y="885455"/>
                    <a:pt x="2251801" y="2269402"/>
                    <a:pt x="2184004" y="3809420"/>
                  </a:cubicBezTo>
                  <a:cubicBezTo>
                    <a:pt x="2120250" y="5257592"/>
                    <a:pt x="1181008" y="5895709"/>
                    <a:pt x="218679" y="6681644"/>
                  </a:cubicBezTo>
                  <a:lnTo>
                    <a:pt x="0" y="6858000"/>
                  </a:lnTo>
                  <a:lnTo>
                    <a:pt x="19349" y="6858000"/>
                  </a:lnTo>
                  <a:lnTo>
                    <a:pt x="236958" y="6682507"/>
                  </a:lnTo>
                  <a:cubicBezTo>
                    <a:pt x="1199288" y="5896573"/>
                    <a:pt x="2138530" y="5258455"/>
                    <a:pt x="2202283" y="3810283"/>
                  </a:cubicBezTo>
                  <a:cubicBezTo>
                    <a:pt x="2270080" y="2270266"/>
                    <a:pt x="1836289" y="886318"/>
                    <a:pt x="982018" y="2521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1191CD-1211-4C40-9D45-449D9BE65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36349" y="0"/>
              <a:ext cx="2209181" cy="6858000"/>
            </a:xfrm>
            <a:custGeom>
              <a:avLst/>
              <a:gdLst>
                <a:gd name="connsiteX0" fmla="*/ 937727 w 2209181"/>
                <a:gd name="connsiteY0" fmla="*/ 0 h 6858000"/>
                <a:gd name="connsiteX1" fmla="*/ 955085 w 2209181"/>
                <a:gd name="connsiteY1" fmla="*/ 0 h 6858000"/>
                <a:gd name="connsiteX2" fmla="*/ 982018 w 2209181"/>
                <a:gd name="connsiteY2" fmla="*/ 25210 h 6858000"/>
                <a:gd name="connsiteX3" fmla="*/ 2202283 w 2209181"/>
                <a:gd name="connsiteY3" fmla="*/ 3810283 h 6858000"/>
                <a:gd name="connsiteX4" fmla="*/ 236958 w 2209181"/>
                <a:gd name="connsiteY4" fmla="*/ 6682507 h 6858000"/>
                <a:gd name="connsiteX5" fmla="*/ 19349 w 2209181"/>
                <a:gd name="connsiteY5" fmla="*/ 6858000 h 6858000"/>
                <a:gd name="connsiteX6" fmla="*/ 0 w 2209181"/>
                <a:gd name="connsiteY6" fmla="*/ 6858000 h 6858000"/>
                <a:gd name="connsiteX7" fmla="*/ 218679 w 2209181"/>
                <a:gd name="connsiteY7" fmla="*/ 6681644 h 6858000"/>
                <a:gd name="connsiteX8" fmla="*/ 2184004 w 2209181"/>
                <a:gd name="connsiteY8" fmla="*/ 3809420 h 6858000"/>
                <a:gd name="connsiteX9" fmla="*/ 963738 w 2209181"/>
                <a:gd name="connsiteY9" fmla="*/ 24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37727" y="0"/>
                  </a:moveTo>
                  <a:lnTo>
                    <a:pt x="955085" y="0"/>
                  </a:lnTo>
                  <a:lnTo>
                    <a:pt x="982018" y="25210"/>
                  </a:lnTo>
                  <a:cubicBezTo>
                    <a:pt x="1836289" y="886318"/>
                    <a:pt x="2270080" y="2270266"/>
                    <a:pt x="2202283" y="3810283"/>
                  </a:cubicBezTo>
                  <a:cubicBezTo>
                    <a:pt x="2138530" y="5258455"/>
                    <a:pt x="1199288" y="5896573"/>
                    <a:pt x="236958" y="6682507"/>
                  </a:cubicBezTo>
                  <a:lnTo>
                    <a:pt x="19349" y="6858000"/>
                  </a:lnTo>
                  <a:lnTo>
                    <a:pt x="0" y="6858000"/>
                  </a:lnTo>
                  <a:lnTo>
                    <a:pt x="218679" y="6681644"/>
                  </a:lnTo>
                  <a:cubicBezTo>
                    <a:pt x="1181008" y="5895709"/>
                    <a:pt x="2120250" y="5257592"/>
                    <a:pt x="2184004" y="3809420"/>
                  </a:cubicBezTo>
                  <a:cubicBezTo>
                    <a:pt x="2251801" y="2269402"/>
                    <a:pt x="1818009" y="885455"/>
                    <a:pt x="963738" y="2434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A15D62FE-EA9B-FA36-707E-CFBCEB6B3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02" y="208408"/>
            <a:ext cx="11441232" cy="618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68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江河奔腾看中国——长江- 中国日报网">
            <a:extLst>
              <a:ext uri="{FF2B5EF4-FFF2-40B4-BE49-F238E27FC236}">
                <a16:creationId xmlns:a16="http://schemas.microsoft.com/office/drawing/2014/main" id="{864D4AED-81B8-7C7E-1E45-1DCA8BDCF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61" r="1" b="3272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431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0D65AB5-22A8-A363-AB99-BF31964D91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9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5858B69-5D27-F711-E432-2C8A48FE79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867" r="234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1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DAAB00C-CCDC-29EB-B068-3053D6266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水變髒了，會影響誰？</a:t>
            </a:r>
            <a:br>
              <a:rPr lang="en-US" altLang="zh-HK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altLang="zh-HK" sz="3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玩笑的男孩在思考問號卡通向量插圖| Premium AI 生成向量圖">
            <a:extLst>
              <a:ext uri="{FF2B5EF4-FFF2-40B4-BE49-F238E27FC236}">
                <a16:creationId xmlns:a16="http://schemas.microsoft.com/office/drawing/2014/main" id="{0A371E17-EACE-763E-0C26-F2851EC202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3296" y="643466"/>
            <a:ext cx="5568739" cy="556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246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81AAB41-2026-FB87-7316-6E5DD6B3A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33"/>
          <a:stretch>
            <a:fillRect/>
          </a:stretch>
        </p:blipFill>
        <p:spPr>
          <a:xfrm>
            <a:off x="0" y="-53196"/>
            <a:ext cx="12192000" cy="67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6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91435DC-AA9F-DF42-E1DA-F345151D6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39"/>
          <a:stretch>
            <a:fillRect/>
          </a:stretch>
        </p:blipFill>
        <p:spPr>
          <a:xfrm>
            <a:off x="39897" y="198591"/>
            <a:ext cx="12112206" cy="621515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6BE5780-8D25-D2C7-FD5F-10EB70260414}"/>
              </a:ext>
            </a:extLst>
          </p:cNvPr>
          <p:cNvSpPr/>
          <p:nvPr/>
        </p:nvSpPr>
        <p:spPr>
          <a:xfrm>
            <a:off x="170597" y="334369"/>
            <a:ext cx="1869744" cy="29001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人類</a:t>
            </a:r>
            <a:endParaRPr lang="zh-HK" altLang="en-US" sz="10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9760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4" name="Picture 4" descr="大象矢量素材素材-大象矢量素材图片-大象矢量素材设计模板_第37页-昵图网">
            <a:extLst>
              <a:ext uri="{FF2B5EF4-FFF2-40B4-BE49-F238E27FC236}">
                <a16:creationId xmlns:a16="http://schemas.microsoft.com/office/drawing/2014/main" id="{F211884F-3194-9190-A20A-193D234A0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881" y="0"/>
            <a:ext cx="6625987" cy="662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59886067-6374-523A-1071-8A6C487B7818}"/>
              </a:ext>
            </a:extLst>
          </p:cNvPr>
          <p:cNvSpPr txBox="1"/>
          <p:nvPr/>
        </p:nvSpPr>
        <p:spPr>
          <a:xfrm>
            <a:off x="648269" y="627797"/>
            <a:ext cx="15217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動物</a:t>
            </a:r>
            <a:endParaRPr lang="zh-HK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2314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卡通盆栽家园和园花盆. 植物花盆内部植物装饰图矢量图向量例证. 插画包括有叶子, 字符, 花盆, 逗人喜爱- 238765811">
            <a:extLst>
              <a:ext uri="{FF2B5EF4-FFF2-40B4-BE49-F238E27FC236}">
                <a16:creationId xmlns:a16="http://schemas.microsoft.com/office/drawing/2014/main" id="{86DC01FB-D25A-7D07-D708-E7CEE12BA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9" t="2212" r="1063" b="10004"/>
          <a:stretch>
            <a:fillRect/>
          </a:stretch>
        </p:blipFill>
        <p:spPr bwMode="auto">
          <a:xfrm>
            <a:off x="2176818" y="452366"/>
            <a:ext cx="9401033" cy="595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32F4196-1AA1-1B25-28C7-95D26B3CB2A9}"/>
              </a:ext>
            </a:extLst>
          </p:cNvPr>
          <p:cNvSpPr/>
          <p:nvPr/>
        </p:nvSpPr>
        <p:spPr>
          <a:xfrm>
            <a:off x="95534" y="174578"/>
            <a:ext cx="2388358" cy="35688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植物</a:t>
            </a:r>
            <a:endParaRPr lang="zh-HK" altLang="en-US" sz="10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7535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C9B5760D-6F1B-3EA8-5171-B6B9C1EC4CFB}"/>
              </a:ext>
            </a:extLst>
          </p:cNvPr>
          <p:cNvGrpSpPr>
            <a:grpSpLocks noChangeAspect="1"/>
          </p:cNvGrpSpPr>
          <p:nvPr/>
        </p:nvGrpSpPr>
        <p:grpSpPr>
          <a:xfrm>
            <a:off x="4525986" y="302494"/>
            <a:ext cx="3246414" cy="6253011"/>
            <a:chOff x="0" y="0"/>
            <a:chExt cx="1327150" cy="2643187"/>
          </a:xfrm>
        </p:grpSpPr>
        <p:sp>
          <p:nvSpPr>
            <p:cNvPr id="3" name="流程圖: 接點 2">
              <a:extLst>
                <a:ext uri="{FF2B5EF4-FFF2-40B4-BE49-F238E27FC236}">
                  <a16:creationId xmlns:a16="http://schemas.microsoft.com/office/drawing/2014/main" id="{A78EBDFE-D136-AE29-62C3-5C46FEEDA9B8}"/>
                </a:ext>
              </a:extLst>
            </p:cNvPr>
            <p:cNvSpPr/>
            <p:nvPr/>
          </p:nvSpPr>
          <p:spPr>
            <a:xfrm>
              <a:off x="0" y="1100137"/>
              <a:ext cx="1327150" cy="1327150"/>
            </a:xfrm>
            <a:prstGeom prst="flowChartConnector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2549DD74-E782-3C84-4506-E567102C9D85}"/>
                </a:ext>
              </a:extLst>
            </p:cNvPr>
            <p:cNvSpPr/>
            <p:nvPr/>
          </p:nvSpPr>
          <p:spPr>
            <a:xfrm>
              <a:off x="0" y="0"/>
              <a:ext cx="1327150" cy="17843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7C840A5E-CFD5-FFAB-32A2-39971A3942D5}"/>
                </a:ext>
              </a:extLst>
            </p:cNvPr>
            <p:cNvSpPr/>
            <p:nvPr/>
          </p:nvSpPr>
          <p:spPr>
            <a:xfrm>
              <a:off x="428625" y="2376487"/>
              <a:ext cx="469900" cy="2667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</p:grpSp>
      <p:pic>
        <p:nvPicPr>
          <p:cNvPr id="1028" name="Picture 4" descr="如何界定高纯石英砂？_中国粉体网">
            <a:extLst>
              <a:ext uri="{FF2B5EF4-FFF2-40B4-BE49-F238E27FC236}">
                <a16:creationId xmlns:a16="http://schemas.microsoft.com/office/drawing/2014/main" id="{74CD40FF-753E-EF92-5602-A12CE8A433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7" t="42263" r="16458" b="30261"/>
          <a:stretch>
            <a:fillRect/>
          </a:stretch>
        </p:blipFill>
        <p:spPr bwMode="auto">
          <a:xfrm>
            <a:off x="4543740" y="3373384"/>
            <a:ext cx="3246412" cy="115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0A0472CB-B9C0-7E99-4F7B-FBAC1E3269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9149" t="43682" r="13737" b="46125"/>
          <a:stretch>
            <a:fillRect/>
          </a:stretch>
        </p:blipFill>
        <p:spPr>
          <a:xfrm>
            <a:off x="4543740" y="1886173"/>
            <a:ext cx="3234517" cy="1530377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9C2FDDDF-FB2E-6202-1384-CC969E16BB2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507" t="36517" r="27070" b="58607"/>
          <a:stretch>
            <a:fillRect/>
          </a:stretch>
        </p:blipFill>
        <p:spPr>
          <a:xfrm>
            <a:off x="4535796" y="328224"/>
            <a:ext cx="3236602" cy="1491864"/>
          </a:xfrm>
          <a:prstGeom prst="rect">
            <a:avLst/>
          </a:prstGeom>
        </p:spPr>
      </p:pic>
      <p:pic>
        <p:nvPicPr>
          <p:cNvPr id="1036" name="Picture 12" descr="手作配件- 填充棉花- 毛線森林">
            <a:extLst>
              <a:ext uri="{FF2B5EF4-FFF2-40B4-BE49-F238E27FC236}">
                <a16:creationId xmlns:a16="http://schemas.microsoft.com/office/drawing/2014/main" id="{369D0582-D779-0033-07F3-EFDC6A500B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3794" y1="58667" x2="23794" y2="58667"/>
                        <a14:foregroundMark x1="23295" y1="60500" x2="23295" y2="60500"/>
                        <a14:foregroundMark x1="23794" y1="55667" x2="23794" y2="55667"/>
                        <a14:foregroundMark x1="24459" y1="55000" x2="24459" y2="55000"/>
                        <a14:foregroundMark x1="24459" y1="55000" x2="24459" y2="55000"/>
                        <a14:foregroundMark x1="24459" y1="55000" x2="24459" y2="55000"/>
                        <a14:foregroundMark x1="24626" y1="54000" x2="24626" y2="54000"/>
                        <a14:foregroundMark x1="24626" y1="54000" x2="24626" y2="54000"/>
                        <a14:foregroundMark x1="24626" y1="54000" x2="24626" y2="54000"/>
                        <a14:backgroundMark x1="6988" y1="51667" x2="25291" y2="51000"/>
                        <a14:backgroundMark x1="25291" y1="51000" x2="81531" y2="53333"/>
                        <a14:backgroundMark x1="81531" y1="53333" x2="73877" y2="27500"/>
                        <a14:backgroundMark x1="73877" y1="27500" x2="21631" y2="26833"/>
                        <a14:backgroundMark x1="21631" y1="26833" x2="9484" y2="37333"/>
                        <a14:backgroundMark x1="9484" y1="37333" x2="13311" y2="43500"/>
                        <a14:backgroundMark x1="14143" y1="51500" x2="61398" y2="53000"/>
                        <a14:backgroundMark x1="61398" y1="53000" x2="87521" y2="52500"/>
                        <a14:backgroundMark x1="85358" y1="55000" x2="79700" y2="71833"/>
                        <a14:backgroundMark x1="79700" y1="71833" x2="70050" y2="84500"/>
                        <a14:backgroundMark x1="70050" y1="84500" x2="62230" y2="89667"/>
                        <a14:backgroundMark x1="11647" y1="55833" x2="28785" y2="81500"/>
                        <a14:backgroundMark x1="28785" y1="81500" x2="34942" y2="88167"/>
                        <a14:backgroundMark x1="13810" y1="53000" x2="13478" y2="59333"/>
                        <a14:backgroundMark x1="22463" y1="57167" x2="22463" y2="57167"/>
                        <a14:backgroundMark x1="23794" y1="55500" x2="23794" y2="55500"/>
                        <a14:backgroundMark x1="25291" y1="54500" x2="25291" y2="54500"/>
                        <a14:backgroundMark x1="22605" y1="55667" x2="18802" y2="57667"/>
                        <a14:backgroundMark x1="23874" y1="55000" x2="22605" y2="55667"/>
                        <a14:backgroundMark x1="25458" y1="54167" x2="23874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2" t="51944" r="15709" b="10085"/>
          <a:stretch>
            <a:fillRect/>
          </a:stretch>
        </p:blipFill>
        <p:spPr bwMode="auto">
          <a:xfrm flipH="1">
            <a:off x="4510324" y="4523746"/>
            <a:ext cx="3171352" cy="142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8EA8F157-FBC8-BA9B-515F-49782C143C27}"/>
              </a:ext>
            </a:extLst>
          </p:cNvPr>
          <p:cNvGrpSpPr/>
          <p:nvPr/>
        </p:nvGrpSpPr>
        <p:grpSpPr>
          <a:xfrm>
            <a:off x="1699146" y="3526172"/>
            <a:ext cx="3151752" cy="821068"/>
            <a:chOff x="2388358" y="5223682"/>
            <a:chExt cx="3151752" cy="821068"/>
          </a:xfrm>
        </p:grpSpPr>
        <p:cxnSp>
          <p:nvCxnSpPr>
            <p:cNvPr id="12" name="直線單箭頭接點 11">
              <a:extLst>
                <a:ext uri="{FF2B5EF4-FFF2-40B4-BE49-F238E27FC236}">
                  <a16:creationId xmlns:a16="http://schemas.microsoft.com/office/drawing/2014/main" id="{A5212772-FC88-D283-9E1C-268F03FFF6D5}"/>
                </a:ext>
              </a:extLst>
            </p:cNvPr>
            <p:cNvCxnSpPr>
              <a:cxnSpLocks/>
            </p:cNvCxnSpPr>
            <p:nvPr/>
          </p:nvCxnSpPr>
          <p:spPr>
            <a:xfrm>
              <a:off x="4161686" y="5650173"/>
              <a:ext cx="1378424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5EC72A24-D9FD-EC20-2FF2-1B28073D64A9}"/>
                </a:ext>
              </a:extLst>
            </p:cNvPr>
            <p:cNvSpPr/>
            <p:nvPr/>
          </p:nvSpPr>
          <p:spPr>
            <a:xfrm>
              <a:off x="2388358" y="5223682"/>
              <a:ext cx="1773328" cy="821068"/>
            </a:xfrm>
            <a:prstGeom prst="round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②</a:t>
              </a:r>
              <a:r>
                <a:rPr lang="zh-HK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細砂</a:t>
              </a:r>
              <a:endParaRPr lang="zh-HK" altLang="en-US" sz="28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BFB346D-5CAF-5C66-7B4A-115DD1C72B88}"/>
              </a:ext>
            </a:extLst>
          </p:cNvPr>
          <p:cNvGrpSpPr/>
          <p:nvPr/>
        </p:nvGrpSpPr>
        <p:grpSpPr>
          <a:xfrm>
            <a:off x="1421720" y="2190396"/>
            <a:ext cx="3429178" cy="821068"/>
            <a:chOff x="2110932" y="5223682"/>
            <a:chExt cx="3429178" cy="821068"/>
          </a:xfrm>
        </p:grpSpPr>
        <p:cxnSp>
          <p:nvCxnSpPr>
            <p:cNvPr id="15" name="直線單箭頭接點 14">
              <a:extLst>
                <a:ext uri="{FF2B5EF4-FFF2-40B4-BE49-F238E27FC236}">
                  <a16:creationId xmlns:a16="http://schemas.microsoft.com/office/drawing/2014/main" id="{15F6D662-6729-803A-800C-D7F9B2EADB42}"/>
                </a:ext>
              </a:extLst>
            </p:cNvPr>
            <p:cNvCxnSpPr>
              <a:cxnSpLocks/>
            </p:cNvCxnSpPr>
            <p:nvPr/>
          </p:nvCxnSpPr>
          <p:spPr>
            <a:xfrm>
              <a:off x="4161686" y="5650173"/>
              <a:ext cx="1378424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958C32BF-CF9D-3975-6282-49ED0194C57A}"/>
                </a:ext>
              </a:extLst>
            </p:cNvPr>
            <p:cNvSpPr/>
            <p:nvPr/>
          </p:nvSpPr>
          <p:spPr>
            <a:xfrm>
              <a:off x="2110932" y="5223682"/>
              <a:ext cx="2050754" cy="821068"/>
            </a:xfrm>
            <a:prstGeom prst="roundRect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③</a:t>
              </a:r>
              <a:r>
                <a:rPr lang="zh-HK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活性炭</a:t>
              </a:r>
              <a:endParaRPr lang="zh-HK" altLang="en-US" sz="28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3B4F9C8F-4E0D-9F78-7AD4-AB991B544DF2}"/>
              </a:ext>
            </a:extLst>
          </p:cNvPr>
          <p:cNvGrpSpPr/>
          <p:nvPr/>
        </p:nvGrpSpPr>
        <p:grpSpPr>
          <a:xfrm>
            <a:off x="1403966" y="742315"/>
            <a:ext cx="3644824" cy="821068"/>
            <a:chOff x="2388358" y="5223682"/>
            <a:chExt cx="3151752" cy="821068"/>
          </a:xfrm>
        </p:grpSpPr>
        <p:cxnSp>
          <p:nvCxnSpPr>
            <p:cNvPr id="21" name="直線單箭頭接點 20">
              <a:extLst>
                <a:ext uri="{FF2B5EF4-FFF2-40B4-BE49-F238E27FC236}">
                  <a16:creationId xmlns:a16="http://schemas.microsoft.com/office/drawing/2014/main" id="{0B473B94-5A03-B9D4-BB20-A650542F26B9}"/>
                </a:ext>
              </a:extLst>
            </p:cNvPr>
            <p:cNvCxnSpPr>
              <a:cxnSpLocks/>
            </p:cNvCxnSpPr>
            <p:nvPr/>
          </p:nvCxnSpPr>
          <p:spPr>
            <a:xfrm>
              <a:off x="4161686" y="5650173"/>
              <a:ext cx="1378424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A33021A1-AC49-6889-DEDD-78F10CDA5CF1}"/>
                </a:ext>
              </a:extLst>
            </p:cNvPr>
            <p:cNvSpPr/>
            <p:nvPr/>
          </p:nvSpPr>
          <p:spPr>
            <a:xfrm>
              <a:off x="2388358" y="5223682"/>
              <a:ext cx="1773328" cy="821068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④</a:t>
              </a:r>
              <a:r>
                <a:rPr lang="zh-HK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小石子</a:t>
              </a:r>
              <a:endParaRPr lang="zh-HK" altLang="en-US" sz="28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2F2B8598-FA65-3356-A203-5DB3D8A8757E}"/>
              </a:ext>
            </a:extLst>
          </p:cNvPr>
          <p:cNvGrpSpPr/>
          <p:nvPr/>
        </p:nvGrpSpPr>
        <p:grpSpPr>
          <a:xfrm>
            <a:off x="2122227" y="4861950"/>
            <a:ext cx="3151752" cy="821068"/>
            <a:chOff x="2388358" y="5223682"/>
            <a:chExt cx="3151752" cy="821068"/>
          </a:xfrm>
        </p:grpSpPr>
        <p:cxnSp>
          <p:nvCxnSpPr>
            <p:cNvPr id="7" name="直線單箭頭接點 6">
              <a:extLst>
                <a:ext uri="{FF2B5EF4-FFF2-40B4-BE49-F238E27FC236}">
                  <a16:creationId xmlns:a16="http://schemas.microsoft.com/office/drawing/2014/main" id="{8C701A24-A6FF-C605-1555-55C4101A01E9}"/>
                </a:ext>
              </a:extLst>
            </p:cNvPr>
            <p:cNvCxnSpPr>
              <a:cxnSpLocks/>
            </p:cNvCxnSpPr>
            <p:nvPr/>
          </p:nvCxnSpPr>
          <p:spPr>
            <a:xfrm>
              <a:off x="4161686" y="5650173"/>
              <a:ext cx="1378424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CCC9FAC4-9C95-AF30-2B4E-7A3ADD8A1517}"/>
                </a:ext>
              </a:extLst>
            </p:cNvPr>
            <p:cNvSpPr/>
            <p:nvPr/>
          </p:nvSpPr>
          <p:spPr>
            <a:xfrm>
              <a:off x="2388358" y="5223682"/>
              <a:ext cx="1773328" cy="821068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①</a:t>
              </a:r>
              <a:r>
                <a:rPr lang="zh-HK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棉花</a:t>
              </a:r>
              <a:endParaRPr lang="zh-HK" altLang="en-US" sz="28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956ECDD7-7A82-6D7A-99C9-AC34A45C359F}"/>
              </a:ext>
            </a:extLst>
          </p:cNvPr>
          <p:cNvSpPr/>
          <p:nvPr/>
        </p:nvSpPr>
        <p:spPr>
          <a:xfrm>
            <a:off x="7939246" y="4790121"/>
            <a:ext cx="2867427" cy="89072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阻擋材料掉出</a:t>
            </a:r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F660671F-69B1-468D-80F6-26AC79F879ED}"/>
              </a:ext>
            </a:extLst>
          </p:cNvPr>
          <p:cNvSpPr/>
          <p:nvPr/>
        </p:nvSpPr>
        <p:spPr>
          <a:xfrm>
            <a:off x="7939246" y="3526172"/>
            <a:ext cx="3497578" cy="89072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去除懸浮物、泥沙</a:t>
            </a:r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A61AEA89-69AE-51D7-5374-46F8B6C5FE51}"/>
              </a:ext>
            </a:extLst>
          </p:cNvPr>
          <p:cNvSpPr/>
          <p:nvPr/>
        </p:nvSpPr>
        <p:spPr>
          <a:xfrm>
            <a:off x="7939246" y="2190396"/>
            <a:ext cx="3246412" cy="855817"/>
          </a:xfrm>
          <a:prstGeom prst="round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吸附水中雜質，脫色、除臭</a:t>
            </a:r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A82260A8-EB4C-D977-12DB-5CFB54358903}"/>
              </a:ext>
            </a:extLst>
          </p:cNvPr>
          <p:cNvSpPr/>
          <p:nvPr/>
        </p:nvSpPr>
        <p:spPr>
          <a:xfrm>
            <a:off x="7939246" y="663621"/>
            <a:ext cx="3046680" cy="855817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吸附泥沙、懸浮顆粒、細菌</a:t>
            </a:r>
            <a:endParaRPr lang="zh-HK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762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香港河溪生態基礎課程| 香港戶外生態教育協會">
            <a:extLst>
              <a:ext uri="{FF2B5EF4-FFF2-40B4-BE49-F238E27FC236}">
                <a16:creationId xmlns:a16="http://schemas.microsoft.com/office/drawing/2014/main" id="{49C8310C-19D1-64C8-D3E1-88683AEE3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" b="14772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293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中国31省区市河流水系分布图_奇闻趣事_嘻嘻网">
            <a:extLst>
              <a:ext uri="{FF2B5EF4-FFF2-40B4-BE49-F238E27FC236}">
                <a16:creationId xmlns:a16="http://schemas.microsoft.com/office/drawing/2014/main" id="{8DD2FFB1-C91E-995D-86EC-0F4BDFC95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36" y="249070"/>
            <a:ext cx="10222173" cy="645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133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2625</TotalTime>
  <Words>71</Words>
  <Application>Microsoft Macintosh PowerPoint</Application>
  <PresentationFormat>寬螢幕</PresentationFormat>
  <Paragraphs>16</Paragraphs>
  <Slides>13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標楷體</vt:lpstr>
      <vt:lpstr>Meiryo</vt:lpstr>
      <vt:lpstr>Aptos</vt:lpstr>
      <vt:lpstr>Aptos Display</vt:lpstr>
      <vt:lpstr>Arial</vt:lpstr>
      <vt:lpstr>Office 佈景主題</vt:lpstr>
      <vt:lpstr>PowerPoint 簡報</vt:lpstr>
      <vt:lpstr>水變髒了，會影響誰？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蕭慧貞</dc:creator>
  <cp:lastModifiedBy>Microsoft Office User</cp:lastModifiedBy>
  <cp:revision>9</cp:revision>
  <dcterms:created xsi:type="dcterms:W3CDTF">2026-05-02T02:12:57Z</dcterms:created>
  <dcterms:modified xsi:type="dcterms:W3CDTF">2026-05-22T07:03:02Z</dcterms:modified>
</cp:coreProperties>
</file>